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48" r:id="rId1"/>
  </p:sldMasterIdLst>
  <p:notesMasterIdLst>
    <p:notesMasterId r:id="rId12"/>
  </p:notesMasterIdLst>
  <p:sldIdLst>
    <p:sldId id="501" r:id="rId2"/>
    <p:sldId id="483" r:id="rId3"/>
    <p:sldId id="492" r:id="rId4"/>
    <p:sldId id="493" r:id="rId5"/>
    <p:sldId id="494" r:id="rId6"/>
    <p:sldId id="496" r:id="rId7"/>
    <p:sldId id="497" r:id="rId8"/>
    <p:sldId id="498" r:id="rId9"/>
    <p:sldId id="471" r:id="rId10"/>
    <p:sldId id="316" r:id="rId11"/>
  </p:sldIdLst>
  <p:sldSz cx="12192000" cy="6858000"/>
  <p:notesSz cx="6858000" cy="9144000"/>
  <p:embeddedFontLst>
    <p:embeddedFont>
      <p:font typeface="Cairo" panose="020B0604020202020204" charset="-78"/>
      <p:regular r:id="rId13"/>
      <p:bold r:id="rId14"/>
    </p:embeddedFont>
    <p:embeddedFont>
      <p:font typeface="Calibri" panose="020F0502020204030204" pitchFamily="34" charset="0"/>
      <p:regular r:id="rId15"/>
      <p:bold r:id="rId16"/>
    </p:embeddedFont>
    <p:embeddedFont>
      <p:font typeface="Harmattan" panose="01000503000000020003" pitchFamily="2" charset="-78"/>
      <p:regular r:id="rId17"/>
      <p:bold r:id="rId18"/>
    </p:embeddedFont>
  </p:embeddedFont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pos="6494" userDrawn="1">
          <p15:clr>
            <a:srgbClr val="A4A3A4"/>
          </p15:clr>
        </p15:guide>
        <p15:guide id="7" pos="1118" userDrawn="1">
          <p15:clr>
            <a:srgbClr val="A4A3A4"/>
          </p15:clr>
        </p15:guide>
        <p15:guide id="8" orient="horz" pos="1570" userDrawn="1">
          <p15:clr>
            <a:srgbClr val="A4A3A4"/>
          </p15:clr>
        </p15:guide>
        <p15:guide id="9" orient="horz" pos="3702" userDrawn="1">
          <p15:clr>
            <a:srgbClr val="A4A3A4"/>
          </p15:clr>
        </p15:guide>
        <p15:guide id="10" orient="horz" pos="12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BD6"/>
    <a:srgbClr val="E67CB9"/>
    <a:srgbClr val="4B395F"/>
    <a:srgbClr val="D6D7E0"/>
    <a:srgbClr val="F6F8F9"/>
    <a:srgbClr val="313544"/>
    <a:srgbClr val="7F96BD"/>
    <a:srgbClr val="82B0B4"/>
    <a:srgbClr val="EE8030"/>
    <a:srgbClr val="F8BD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9F195-5542-4409-8A49-F01745311D24}" v="127" dt="2023-12-09T14:47:08.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222" autoAdjust="0"/>
    <p:restoredTop sz="94307" autoAdjust="0"/>
  </p:normalViewPr>
  <p:slideViewPr>
    <p:cSldViewPr snapToGrid="0">
      <p:cViewPr>
        <p:scale>
          <a:sx n="75" d="100"/>
          <a:sy n="75" d="100"/>
        </p:scale>
        <p:origin x="941" y="360"/>
      </p:cViewPr>
      <p:guideLst>
        <p:guide pos="3840"/>
        <p:guide pos="6494"/>
        <p:guide pos="1118"/>
        <p:guide orient="horz" pos="1570"/>
        <p:guide orient="horz" pos="3702"/>
        <p:guide orient="horz" pos="1207"/>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EC105026-A59A-472F-96D2-633B07EAEF26}"/>
    <pc:docChg chg="undo custSel addSld delSld modSld sldOrd modMainMaster">
      <pc:chgData name="hassan MH" userId="84cd2103f36ef0dc" providerId="LiveId" clId="{EC105026-A59A-472F-96D2-633B07EAEF26}" dt="2022-04-21T03:52:01.482" v="1695" actId="404"/>
      <pc:docMkLst>
        <pc:docMk/>
      </pc:docMkLst>
      <pc:sldChg chg="modSp mod">
        <pc:chgData name="hassan MH" userId="84cd2103f36ef0dc" providerId="LiveId" clId="{EC105026-A59A-472F-96D2-633B07EAEF26}" dt="2022-04-18T13:07:53.016" v="16" actId="1076"/>
        <pc:sldMkLst>
          <pc:docMk/>
          <pc:sldMk cId="1487315265" sldId="316"/>
        </pc:sldMkLst>
        <pc:spChg chg="mod">
          <ac:chgData name="hassan MH" userId="84cd2103f36ef0dc" providerId="LiveId" clId="{EC105026-A59A-472F-96D2-633B07EAEF26}" dt="2022-04-18T13:07:53.016" v="16" actId="1076"/>
          <ac:spMkLst>
            <pc:docMk/>
            <pc:sldMk cId="1487315265" sldId="316"/>
            <ac:spMk id="7" creationId="{D0DD99C7-B0F2-42C9-8154-DC9D5C52B44D}"/>
          </ac:spMkLst>
        </pc:spChg>
      </pc:sldChg>
      <pc:sldChg chg="del">
        <pc:chgData name="hassan MH" userId="84cd2103f36ef0dc" providerId="LiveId" clId="{EC105026-A59A-472F-96D2-633B07EAEF26}" dt="2022-04-18T13:05:44.213" v="8" actId="47"/>
        <pc:sldMkLst>
          <pc:docMk/>
          <pc:sldMk cId="1674568692" sldId="326"/>
        </pc:sldMkLst>
      </pc:sldChg>
      <pc:sldChg chg="del">
        <pc:chgData name="hassan MH" userId="84cd2103f36ef0dc" providerId="LiveId" clId="{EC105026-A59A-472F-96D2-633B07EAEF26}" dt="2022-04-18T13:05:44.213" v="8" actId="47"/>
        <pc:sldMkLst>
          <pc:docMk/>
          <pc:sldMk cId="3241919719" sldId="327"/>
        </pc:sldMkLst>
      </pc:sldChg>
      <pc:sldChg chg="del">
        <pc:chgData name="hassan MH" userId="84cd2103f36ef0dc" providerId="LiveId" clId="{EC105026-A59A-472F-96D2-633B07EAEF26}" dt="2022-04-18T13:05:44.213" v="8" actId="47"/>
        <pc:sldMkLst>
          <pc:docMk/>
          <pc:sldMk cId="1719007704" sldId="332"/>
        </pc:sldMkLst>
      </pc:sldChg>
      <pc:sldChg chg="del">
        <pc:chgData name="hassan MH" userId="84cd2103f36ef0dc" providerId="LiveId" clId="{EC105026-A59A-472F-96D2-633B07EAEF26}" dt="2022-04-18T13:05:44.213" v="8" actId="47"/>
        <pc:sldMkLst>
          <pc:docMk/>
          <pc:sldMk cId="2428557051" sldId="333"/>
        </pc:sldMkLst>
      </pc:sldChg>
      <pc:sldChg chg="del">
        <pc:chgData name="hassan MH" userId="84cd2103f36ef0dc" providerId="LiveId" clId="{EC105026-A59A-472F-96D2-633B07EAEF26}" dt="2022-04-18T13:05:44.213" v="8" actId="47"/>
        <pc:sldMkLst>
          <pc:docMk/>
          <pc:sldMk cId="4177408876" sldId="334"/>
        </pc:sldMkLst>
      </pc:sldChg>
      <pc:sldChg chg="del">
        <pc:chgData name="hassan MH" userId="84cd2103f36ef0dc" providerId="LiveId" clId="{EC105026-A59A-472F-96D2-633B07EAEF26}" dt="2022-04-18T13:05:44.213" v="8" actId="47"/>
        <pc:sldMkLst>
          <pc:docMk/>
          <pc:sldMk cId="1982488759" sldId="335"/>
        </pc:sldMkLst>
      </pc:sldChg>
      <pc:sldChg chg="del">
        <pc:chgData name="hassan MH" userId="84cd2103f36ef0dc" providerId="LiveId" clId="{EC105026-A59A-472F-96D2-633B07EAEF26}" dt="2022-04-18T13:05:44.213" v="8" actId="47"/>
        <pc:sldMkLst>
          <pc:docMk/>
          <pc:sldMk cId="1371448894" sldId="336"/>
        </pc:sldMkLst>
      </pc:sldChg>
      <pc:sldChg chg="del">
        <pc:chgData name="hassan MH" userId="84cd2103f36ef0dc" providerId="LiveId" clId="{EC105026-A59A-472F-96D2-633B07EAEF26}" dt="2022-04-18T13:05:44.213" v="8" actId="47"/>
        <pc:sldMkLst>
          <pc:docMk/>
          <pc:sldMk cId="3551271637" sldId="337"/>
        </pc:sldMkLst>
      </pc:sldChg>
      <pc:sldChg chg="del">
        <pc:chgData name="hassan MH" userId="84cd2103f36ef0dc" providerId="LiveId" clId="{EC105026-A59A-472F-96D2-633B07EAEF26}" dt="2022-04-18T13:05:44.213" v="8" actId="47"/>
        <pc:sldMkLst>
          <pc:docMk/>
          <pc:sldMk cId="4283023616" sldId="338"/>
        </pc:sldMkLst>
      </pc:sldChg>
      <pc:sldChg chg="del">
        <pc:chgData name="hassan MH" userId="84cd2103f36ef0dc" providerId="LiveId" clId="{EC105026-A59A-472F-96D2-633B07EAEF26}" dt="2022-04-18T13:05:44.213" v="8" actId="47"/>
        <pc:sldMkLst>
          <pc:docMk/>
          <pc:sldMk cId="1120436275" sldId="339"/>
        </pc:sldMkLst>
      </pc:sldChg>
      <pc:sldChg chg="del">
        <pc:chgData name="hassan MH" userId="84cd2103f36ef0dc" providerId="LiveId" clId="{EC105026-A59A-472F-96D2-633B07EAEF26}" dt="2022-04-18T13:05:44.213" v="8" actId="47"/>
        <pc:sldMkLst>
          <pc:docMk/>
          <pc:sldMk cId="2104249314" sldId="340"/>
        </pc:sldMkLst>
      </pc:sldChg>
      <pc:sldChg chg="del">
        <pc:chgData name="hassan MH" userId="84cd2103f36ef0dc" providerId="LiveId" clId="{EC105026-A59A-472F-96D2-633B07EAEF26}" dt="2022-04-18T13:05:44.213" v="8" actId="47"/>
        <pc:sldMkLst>
          <pc:docMk/>
          <pc:sldMk cId="4208543937" sldId="341"/>
        </pc:sldMkLst>
      </pc:sldChg>
      <pc:sldChg chg="del">
        <pc:chgData name="hassan MH" userId="84cd2103f36ef0dc" providerId="LiveId" clId="{EC105026-A59A-472F-96D2-633B07EAEF26}" dt="2022-04-18T13:05:44.213" v="8" actId="47"/>
        <pc:sldMkLst>
          <pc:docMk/>
          <pc:sldMk cId="1038211705" sldId="342"/>
        </pc:sldMkLst>
      </pc:sldChg>
      <pc:sldChg chg="del">
        <pc:chgData name="hassan MH" userId="84cd2103f36ef0dc" providerId="LiveId" clId="{EC105026-A59A-472F-96D2-633B07EAEF26}" dt="2022-04-18T13:05:44.213" v="8" actId="47"/>
        <pc:sldMkLst>
          <pc:docMk/>
          <pc:sldMk cId="1188057779" sldId="343"/>
        </pc:sldMkLst>
      </pc:sldChg>
      <pc:sldChg chg="del">
        <pc:chgData name="hassan MH" userId="84cd2103f36ef0dc" providerId="LiveId" clId="{EC105026-A59A-472F-96D2-633B07EAEF26}" dt="2022-04-18T13:05:44.213" v="8" actId="47"/>
        <pc:sldMkLst>
          <pc:docMk/>
          <pc:sldMk cId="4106468095" sldId="344"/>
        </pc:sldMkLst>
      </pc:sldChg>
      <pc:sldChg chg="del">
        <pc:chgData name="hassan MH" userId="84cd2103f36ef0dc" providerId="LiveId" clId="{EC105026-A59A-472F-96D2-633B07EAEF26}" dt="2022-04-18T13:05:44.213" v="8" actId="47"/>
        <pc:sldMkLst>
          <pc:docMk/>
          <pc:sldMk cId="2627504679" sldId="345"/>
        </pc:sldMkLst>
      </pc:sldChg>
      <pc:sldChg chg="del">
        <pc:chgData name="hassan MH" userId="84cd2103f36ef0dc" providerId="LiveId" clId="{EC105026-A59A-472F-96D2-633B07EAEF26}" dt="2022-04-18T13:05:44.213" v="8" actId="47"/>
        <pc:sldMkLst>
          <pc:docMk/>
          <pc:sldMk cId="2940180332" sldId="346"/>
        </pc:sldMkLst>
      </pc:sldChg>
      <pc:sldChg chg="addSp delSp modSp new mod ord">
        <pc:chgData name="hassan MH" userId="84cd2103f36ef0dc" providerId="LiveId" clId="{EC105026-A59A-472F-96D2-633B07EAEF26}" dt="2022-04-18T13:09:40.584" v="23"/>
        <pc:sldMkLst>
          <pc:docMk/>
          <pc:sldMk cId="1910879418" sldId="347"/>
        </pc:sldMkLst>
        <pc:spChg chg="del">
          <ac:chgData name="hassan MH" userId="84cd2103f36ef0dc" providerId="LiveId" clId="{EC105026-A59A-472F-96D2-633B07EAEF26}" dt="2022-04-18T13:05:30.013" v="3" actId="478"/>
          <ac:spMkLst>
            <pc:docMk/>
            <pc:sldMk cId="1910879418" sldId="347"/>
            <ac:spMk id="2" creationId="{94CC04F1-92EE-44BA-AF3D-D103FDF95C8B}"/>
          </ac:spMkLst>
        </pc:spChg>
        <pc:spChg chg="del">
          <ac:chgData name="hassan MH" userId="84cd2103f36ef0dc" providerId="LiveId" clId="{EC105026-A59A-472F-96D2-633B07EAEF26}" dt="2022-04-18T13:05:30.013" v="3" actId="478"/>
          <ac:spMkLst>
            <pc:docMk/>
            <pc:sldMk cId="1910879418" sldId="347"/>
            <ac:spMk id="3" creationId="{7715B4BD-39A9-4BE4-9773-A95CE7B290DA}"/>
          </ac:spMkLst>
        </pc:spChg>
        <pc:spChg chg="add mod">
          <ac:chgData name="hassan MH" userId="84cd2103f36ef0dc" providerId="LiveId" clId="{EC105026-A59A-472F-96D2-633B07EAEF26}" dt="2022-04-18T13:08:04.347" v="17" actId="207"/>
          <ac:spMkLst>
            <pc:docMk/>
            <pc:sldMk cId="1910879418" sldId="347"/>
            <ac:spMk id="5" creationId="{CCDCA516-1328-46FD-BFF3-3438CADFC09A}"/>
          </ac:spMkLst>
        </pc:spChg>
        <pc:spChg chg="add mod">
          <ac:chgData name="hassan MH" userId="84cd2103f36ef0dc" providerId="LiveId" clId="{EC105026-A59A-472F-96D2-633B07EAEF26}" dt="2022-04-18T13:07:08.207" v="12" actId="1076"/>
          <ac:spMkLst>
            <pc:docMk/>
            <pc:sldMk cId="1910879418" sldId="347"/>
            <ac:spMk id="7" creationId="{710F3031-8B39-4CEC-BDAB-06433B1F2FA7}"/>
          </ac:spMkLst>
        </pc:spChg>
      </pc:sldChg>
      <pc:sldChg chg="addSp modSp add mod">
        <pc:chgData name="hassan MH" userId="84cd2103f36ef0dc" providerId="LiveId" clId="{EC105026-A59A-472F-96D2-633B07EAEF26}" dt="2022-04-18T13:10:47.041" v="37" actId="1076"/>
        <pc:sldMkLst>
          <pc:docMk/>
          <pc:sldMk cId="3308221672" sldId="348"/>
        </pc:sldMkLst>
        <pc:spChg chg="add mod">
          <ac:chgData name="hassan MH" userId="84cd2103f36ef0dc" providerId="LiveId" clId="{EC105026-A59A-472F-96D2-633B07EAEF26}" dt="2022-04-18T13:10:44.537" v="36" actId="1076"/>
          <ac:spMkLst>
            <pc:docMk/>
            <pc:sldMk cId="3308221672" sldId="348"/>
            <ac:spMk id="3" creationId="{A83E809A-DA54-47B7-AF99-823CB5E2943A}"/>
          </ac:spMkLst>
        </pc:spChg>
        <pc:spChg chg="add mod">
          <ac:chgData name="hassan MH" userId="84cd2103f36ef0dc" providerId="LiveId" clId="{EC105026-A59A-472F-96D2-633B07EAEF26}" dt="2022-04-18T13:10:34.991" v="34" actId="1076"/>
          <ac:spMkLst>
            <pc:docMk/>
            <pc:sldMk cId="3308221672" sldId="348"/>
            <ac:spMk id="5" creationId="{1A145798-3628-46AB-BF11-EE45730C6FE5}"/>
          </ac:spMkLst>
        </pc:spChg>
        <pc:spChg chg="add mod">
          <ac:chgData name="hassan MH" userId="84cd2103f36ef0dc" providerId="LiveId" clId="{EC105026-A59A-472F-96D2-633B07EAEF26}" dt="2022-04-18T13:10:47.041" v="37" actId="1076"/>
          <ac:spMkLst>
            <pc:docMk/>
            <pc:sldMk cId="3308221672" sldId="348"/>
            <ac:spMk id="7" creationId="{4590F2C6-08A1-4CFE-970F-3717EEB8DA48}"/>
          </ac:spMkLst>
        </pc:spChg>
      </pc:sldChg>
      <pc:sldChg chg="addSp modSp add mod">
        <pc:chgData name="hassan MH" userId="84cd2103f36ef0dc" providerId="LiveId" clId="{EC105026-A59A-472F-96D2-633B07EAEF26}" dt="2022-04-18T13:12:02.010" v="51" actId="1076"/>
        <pc:sldMkLst>
          <pc:docMk/>
          <pc:sldMk cId="1905947837" sldId="349"/>
        </pc:sldMkLst>
        <pc:spChg chg="add mod">
          <ac:chgData name="hassan MH" userId="84cd2103f36ef0dc" providerId="LiveId" clId="{EC105026-A59A-472F-96D2-633B07EAEF26}" dt="2022-04-18T13:11:59.278" v="50" actId="14100"/>
          <ac:spMkLst>
            <pc:docMk/>
            <pc:sldMk cId="1905947837" sldId="349"/>
            <ac:spMk id="3" creationId="{CD8D0D1A-06CA-41F2-807D-EF78E53B73C8}"/>
          </ac:spMkLst>
        </pc:spChg>
        <pc:spChg chg="add mod">
          <ac:chgData name="hassan MH" userId="84cd2103f36ef0dc" providerId="LiveId" clId="{EC105026-A59A-472F-96D2-633B07EAEF26}" dt="2022-04-18T13:12:02.010" v="51" actId="1076"/>
          <ac:spMkLst>
            <pc:docMk/>
            <pc:sldMk cId="1905947837" sldId="349"/>
            <ac:spMk id="5" creationId="{2DEB1DE3-FFA9-4AAE-B304-DA6EBC0C9A52}"/>
          </ac:spMkLst>
        </pc:spChg>
      </pc:sldChg>
      <pc:sldChg chg="addSp add mod">
        <pc:chgData name="hassan MH" userId="84cd2103f36ef0dc" providerId="LiveId" clId="{EC105026-A59A-472F-96D2-633B07EAEF26}" dt="2022-04-18T13:10:15.892" v="31" actId="22"/>
        <pc:sldMkLst>
          <pc:docMk/>
          <pc:sldMk cId="1795212248" sldId="350"/>
        </pc:sldMkLst>
        <pc:spChg chg="add">
          <ac:chgData name="hassan MH" userId="84cd2103f36ef0dc" providerId="LiveId" clId="{EC105026-A59A-472F-96D2-633B07EAEF26}" dt="2022-04-18T13:10:15.892" v="31" actId="22"/>
          <ac:spMkLst>
            <pc:docMk/>
            <pc:sldMk cId="1795212248" sldId="350"/>
            <ac:spMk id="3" creationId="{9444B755-C660-4F88-AFBE-33861F492EBC}"/>
          </ac:spMkLst>
        </pc:spChg>
      </pc:sldChg>
      <pc:sldChg chg="addSp modSp add mod">
        <pc:chgData name="hassan MH" userId="84cd2103f36ef0dc" providerId="LiveId" clId="{EC105026-A59A-472F-96D2-633B07EAEF26}" dt="2022-04-18T13:11:26.507" v="44" actId="1076"/>
        <pc:sldMkLst>
          <pc:docMk/>
          <pc:sldMk cId="4078102240" sldId="351"/>
        </pc:sldMkLst>
        <pc:spChg chg="add mod">
          <ac:chgData name="hassan MH" userId="84cd2103f36ef0dc" providerId="LiveId" clId="{EC105026-A59A-472F-96D2-633B07EAEF26}" dt="2022-04-18T13:11:26.507" v="44" actId="1076"/>
          <ac:spMkLst>
            <pc:docMk/>
            <pc:sldMk cId="4078102240" sldId="351"/>
            <ac:spMk id="3" creationId="{159D7D66-614B-4AD8-AA91-06004CEEEEE9}"/>
          </ac:spMkLst>
        </pc:spChg>
      </pc:sldChg>
      <pc:sldChg chg="addSp modSp add mod ord">
        <pc:chgData name="hassan MH" userId="84cd2103f36ef0dc" providerId="LiveId" clId="{EC105026-A59A-472F-96D2-633B07EAEF26}" dt="2022-04-18T13:10:08.500" v="30"/>
        <pc:sldMkLst>
          <pc:docMk/>
          <pc:sldMk cId="3176650883" sldId="352"/>
        </pc:sldMkLst>
        <pc:spChg chg="add mod">
          <ac:chgData name="hassan MH" userId="84cd2103f36ef0dc" providerId="LiveId" clId="{EC105026-A59A-472F-96D2-633B07EAEF26}" dt="2022-04-18T13:10:06.559" v="28" actId="1076"/>
          <ac:spMkLst>
            <pc:docMk/>
            <pc:sldMk cId="3176650883" sldId="352"/>
            <ac:spMk id="3" creationId="{0EE59DA8-6D9A-4137-A6D6-6C665ADB57BE}"/>
          </ac:spMkLst>
        </pc:spChg>
      </pc:sldChg>
      <pc:sldChg chg="addSp delSp modSp add mod">
        <pc:chgData name="hassan MH" userId="84cd2103f36ef0dc" providerId="LiveId" clId="{EC105026-A59A-472F-96D2-633B07EAEF26}" dt="2022-04-18T13:13:33.644" v="65" actId="1076"/>
        <pc:sldMkLst>
          <pc:docMk/>
          <pc:sldMk cId="3356035775" sldId="353"/>
        </pc:sldMkLst>
        <pc:spChg chg="del">
          <ac:chgData name="hassan MH" userId="84cd2103f36ef0dc" providerId="LiveId" clId="{EC105026-A59A-472F-96D2-633B07EAEF26}" dt="2022-04-18T13:11:04.540" v="39" actId="478"/>
          <ac:spMkLst>
            <pc:docMk/>
            <pc:sldMk cId="3356035775" sldId="353"/>
            <ac:spMk id="3" creationId="{0EE59DA8-6D9A-4137-A6D6-6C665ADB57BE}"/>
          </ac:spMkLst>
        </pc:spChg>
        <pc:spChg chg="add mod">
          <ac:chgData name="hassan MH" userId="84cd2103f36ef0dc" providerId="LiveId" clId="{EC105026-A59A-472F-96D2-633B07EAEF26}" dt="2022-04-18T13:13:13.934" v="63" actId="1076"/>
          <ac:spMkLst>
            <pc:docMk/>
            <pc:sldMk cId="3356035775" sldId="353"/>
            <ac:spMk id="4" creationId="{053EE818-F953-4EC4-B493-34C34C6646E8}"/>
          </ac:spMkLst>
        </pc:spChg>
        <pc:spChg chg="add mod">
          <ac:chgData name="hassan MH" userId="84cd2103f36ef0dc" providerId="LiveId" clId="{EC105026-A59A-472F-96D2-633B07EAEF26}" dt="2022-04-18T13:13:33.644" v="65" actId="1076"/>
          <ac:spMkLst>
            <pc:docMk/>
            <pc:sldMk cId="3356035775" sldId="353"/>
            <ac:spMk id="6" creationId="{3BCD43A7-7EC5-4332-A14C-D66E69308F47}"/>
          </ac:spMkLst>
        </pc:spChg>
      </pc:sldChg>
      <pc:sldChg chg="addSp delSp modSp add mod">
        <pc:chgData name="hassan MH" userId="84cd2103f36ef0dc" providerId="LiveId" clId="{EC105026-A59A-472F-96D2-633B07EAEF26}" dt="2022-04-18T13:12:50.890" v="58" actId="14100"/>
        <pc:sldMkLst>
          <pc:docMk/>
          <pc:sldMk cId="681402093" sldId="354"/>
        </pc:sldMkLst>
        <pc:spChg chg="del">
          <ac:chgData name="hassan MH" userId="84cd2103f36ef0dc" providerId="LiveId" clId="{EC105026-A59A-472F-96D2-633B07EAEF26}" dt="2022-04-18T13:12:31.704" v="53" actId="478"/>
          <ac:spMkLst>
            <pc:docMk/>
            <pc:sldMk cId="681402093" sldId="354"/>
            <ac:spMk id="3" creationId="{159D7D66-614B-4AD8-AA91-06004CEEEEE9}"/>
          </ac:spMkLst>
        </pc:spChg>
        <pc:spChg chg="add mod">
          <ac:chgData name="hassan MH" userId="84cd2103f36ef0dc" providerId="LiveId" clId="{EC105026-A59A-472F-96D2-633B07EAEF26}" dt="2022-04-18T13:12:38.200" v="55" actId="1076"/>
          <ac:spMkLst>
            <pc:docMk/>
            <pc:sldMk cId="681402093" sldId="354"/>
            <ac:spMk id="4" creationId="{16E38D13-FE49-4889-BF48-D4D6444F557C}"/>
          </ac:spMkLst>
        </pc:spChg>
        <pc:spChg chg="add mod">
          <ac:chgData name="hassan MH" userId="84cd2103f36ef0dc" providerId="LiveId" clId="{EC105026-A59A-472F-96D2-633B07EAEF26}" dt="2022-04-18T13:12:50.890" v="58" actId="14100"/>
          <ac:spMkLst>
            <pc:docMk/>
            <pc:sldMk cId="681402093" sldId="354"/>
            <ac:spMk id="6" creationId="{0C36E9FE-D809-4076-B523-08E455BF1633}"/>
          </ac:spMkLst>
        </pc:spChg>
      </pc:sldChg>
      <pc:sldChg chg="addSp delSp add mod">
        <pc:chgData name="hassan MH" userId="84cd2103f36ef0dc" providerId="LiveId" clId="{EC105026-A59A-472F-96D2-633B07EAEF26}" dt="2022-04-18T13:13:06.172" v="62" actId="22"/>
        <pc:sldMkLst>
          <pc:docMk/>
          <pc:sldMk cId="68794359" sldId="355"/>
        </pc:sldMkLst>
        <pc:spChg chg="del">
          <ac:chgData name="hassan MH" userId="84cd2103f36ef0dc" providerId="LiveId" clId="{EC105026-A59A-472F-96D2-633B07EAEF26}" dt="2022-04-18T13:12:55.094" v="60" actId="478"/>
          <ac:spMkLst>
            <pc:docMk/>
            <pc:sldMk cId="68794359" sldId="355"/>
            <ac:spMk id="4" creationId="{16E38D13-FE49-4889-BF48-D4D6444F557C}"/>
          </ac:spMkLst>
        </pc:spChg>
        <pc:spChg chg="add">
          <ac:chgData name="hassan MH" userId="84cd2103f36ef0dc" providerId="LiveId" clId="{EC105026-A59A-472F-96D2-633B07EAEF26}" dt="2022-04-18T13:13:06.172" v="62" actId="22"/>
          <ac:spMkLst>
            <pc:docMk/>
            <pc:sldMk cId="68794359" sldId="355"/>
            <ac:spMk id="5" creationId="{9833ACA3-51C0-4879-AEF2-AF42FDF8534F}"/>
          </ac:spMkLst>
        </pc:spChg>
        <pc:spChg chg="del">
          <ac:chgData name="hassan MH" userId="84cd2103f36ef0dc" providerId="LiveId" clId="{EC105026-A59A-472F-96D2-633B07EAEF26}" dt="2022-04-18T13:12:56.213" v="61" actId="478"/>
          <ac:spMkLst>
            <pc:docMk/>
            <pc:sldMk cId="68794359" sldId="355"/>
            <ac:spMk id="6" creationId="{0C36E9FE-D809-4076-B523-08E455BF1633}"/>
          </ac:spMkLst>
        </pc:spChg>
      </pc:sldChg>
      <pc:sldChg chg="addSp delSp modSp new mod">
        <pc:chgData name="hassan MH" userId="84cd2103f36ef0dc" providerId="LiveId" clId="{EC105026-A59A-472F-96D2-633B07EAEF26}" dt="2022-04-18T13:14:27.740" v="71" actId="1076"/>
        <pc:sldMkLst>
          <pc:docMk/>
          <pc:sldMk cId="681547408" sldId="356"/>
        </pc:sldMkLst>
        <pc:spChg chg="del">
          <ac:chgData name="hassan MH" userId="84cd2103f36ef0dc" providerId="LiveId" clId="{EC105026-A59A-472F-96D2-633B07EAEF26}" dt="2022-04-18T13:14:08.620" v="67" actId="478"/>
          <ac:spMkLst>
            <pc:docMk/>
            <pc:sldMk cId="681547408" sldId="356"/>
            <ac:spMk id="2" creationId="{1813C714-AB81-4A99-A382-235ACB7DDFB4}"/>
          </ac:spMkLst>
        </pc:spChg>
        <pc:spChg chg="del">
          <ac:chgData name="hassan MH" userId="84cd2103f36ef0dc" providerId="LiveId" clId="{EC105026-A59A-472F-96D2-633B07EAEF26}" dt="2022-04-18T13:14:08.620" v="67" actId="478"/>
          <ac:spMkLst>
            <pc:docMk/>
            <pc:sldMk cId="681547408" sldId="356"/>
            <ac:spMk id="3" creationId="{BBABF998-653A-4191-8444-6A7946D22D25}"/>
          </ac:spMkLst>
        </pc:spChg>
        <pc:spChg chg="add mod">
          <ac:chgData name="hassan MH" userId="84cd2103f36ef0dc" providerId="LiveId" clId="{EC105026-A59A-472F-96D2-633B07EAEF26}" dt="2022-04-18T13:14:27.740" v="71" actId="1076"/>
          <ac:spMkLst>
            <pc:docMk/>
            <pc:sldMk cId="681547408" sldId="356"/>
            <ac:spMk id="5" creationId="{5AA3DE88-F6D5-4CA0-BCA3-E0110950356A}"/>
          </ac:spMkLst>
        </pc:spChg>
      </pc:sldChg>
      <pc:sldChg chg="addSp delSp modSp new mod ord">
        <pc:chgData name="hassan MH" userId="84cd2103f36ef0dc" providerId="LiveId" clId="{EC105026-A59A-472F-96D2-633B07EAEF26}" dt="2022-04-18T13:15:59.630" v="93" actId="14100"/>
        <pc:sldMkLst>
          <pc:docMk/>
          <pc:sldMk cId="3536560935" sldId="357"/>
        </pc:sldMkLst>
        <pc:spChg chg="del">
          <ac:chgData name="hassan MH" userId="84cd2103f36ef0dc" providerId="LiveId" clId="{EC105026-A59A-472F-96D2-633B07EAEF26}" dt="2022-04-18T13:14:50.372" v="73" actId="478"/>
          <ac:spMkLst>
            <pc:docMk/>
            <pc:sldMk cId="3536560935" sldId="357"/>
            <ac:spMk id="2" creationId="{4B1C831E-D897-46C2-BAFA-00A715E4E12D}"/>
          </ac:spMkLst>
        </pc:spChg>
        <pc:spChg chg="del">
          <ac:chgData name="hassan MH" userId="84cd2103f36ef0dc" providerId="LiveId" clId="{EC105026-A59A-472F-96D2-633B07EAEF26}" dt="2022-04-18T13:14:50.372" v="73" actId="478"/>
          <ac:spMkLst>
            <pc:docMk/>
            <pc:sldMk cId="3536560935" sldId="357"/>
            <ac:spMk id="3" creationId="{D22224CF-A1B4-4A10-9CAB-620F4B5461C5}"/>
          </ac:spMkLst>
        </pc:spChg>
        <pc:spChg chg="add del mod">
          <ac:chgData name="hassan MH" userId="84cd2103f36ef0dc" providerId="LiveId" clId="{EC105026-A59A-472F-96D2-633B07EAEF26}" dt="2022-04-18T13:15:18.364" v="81" actId="478"/>
          <ac:spMkLst>
            <pc:docMk/>
            <pc:sldMk cId="3536560935" sldId="357"/>
            <ac:spMk id="5" creationId="{16F2E214-8AF0-4732-AF26-1C94339E37A0}"/>
          </ac:spMkLst>
        </pc:spChg>
        <pc:spChg chg="add del mod">
          <ac:chgData name="hassan MH" userId="84cd2103f36ef0dc" providerId="LiveId" clId="{EC105026-A59A-472F-96D2-633B07EAEF26}" dt="2022-04-18T13:15:19.552" v="82" actId="478"/>
          <ac:spMkLst>
            <pc:docMk/>
            <pc:sldMk cId="3536560935" sldId="357"/>
            <ac:spMk id="7" creationId="{0E9F9336-F8E8-49C4-AE54-374674274D19}"/>
          </ac:spMkLst>
        </pc:spChg>
        <pc:spChg chg="add del">
          <ac:chgData name="hassan MH" userId="84cd2103f36ef0dc" providerId="LiveId" clId="{EC105026-A59A-472F-96D2-633B07EAEF26}" dt="2022-04-18T13:15:44.641" v="88" actId="22"/>
          <ac:spMkLst>
            <pc:docMk/>
            <pc:sldMk cId="3536560935" sldId="357"/>
            <ac:spMk id="9" creationId="{4B7873EA-F6A2-497D-BE5D-B8F68F6C039A}"/>
          </ac:spMkLst>
        </pc:spChg>
        <pc:spChg chg="add mod">
          <ac:chgData name="hassan MH" userId="84cd2103f36ef0dc" providerId="LiveId" clId="{EC105026-A59A-472F-96D2-633B07EAEF26}" dt="2022-04-18T13:15:47.517" v="90" actId="1076"/>
          <ac:spMkLst>
            <pc:docMk/>
            <pc:sldMk cId="3536560935" sldId="357"/>
            <ac:spMk id="11" creationId="{84655619-B4D7-440B-B114-DF7D6EFC1AD4}"/>
          </ac:spMkLst>
        </pc:spChg>
        <pc:spChg chg="add mod">
          <ac:chgData name="hassan MH" userId="84cd2103f36ef0dc" providerId="LiveId" clId="{EC105026-A59A-472F-96D2-633B07EAEF26}" dt="2022-04-18T13:15:59.630" v="93" actId="14100"/>
          <ac:spMkLst>
            <pc:docMk/>
            <pc:sldMk cId="3536560935" sldId="357"/>
            <ac:spMk id="13" creationId="{54859B9D-ED28-4751-84FF-59702AB3EB1E}"/>
          </ac:spMkLst>
        </pc:spChg>
      </pc:sldChg>
      <pc:sldChg chg="add">
        <pc:chgData name="hassan MH" userId="84cd2103f36ef0dc" providerId="LiveId" clId="{EC105026-A59A-472F-96D2-633B07EAEF26}" dt="2022-04-18T13:15:16.403" v="80" actId="2890"/>
        <pc:sldMkLst>
          <pc:docMk/>
          <pc:sldMk cId="122106581" sldId="358"/>
        </pc:sldMkLst>
      </pc:sldChg>
      <pc:sldChg chg="addSp modSp add mod">
        <pc:chgData name="hassan MH" userId="84cd2103f36ef0dc" providerId="LiveId" clId="{EC105026-A59A-472F-96D2-633B07EAEF26}" dt="2022-04-18T13:16:18.555" v="96" actId="14100"/>
        <pc:sldMkLst>
          <pc:docMk/>
          <pc:sldMk cId="3962533107" sldId="359"/>
        </pc:sldMkLst>
        <pc:spChg chg="add mod">
          <ac:chgData name="hassan MH" userId="84cd2103f36ef0dc" providerId="LiveId" clId="{EC105026-A59A-472F-96D2-633B07EAEF26}" dt="2022-04-18T13:16:18.555" v="96" actId="14100"/>
          <ac:spMkLst>
            <pc:docMk/>
            <pc:sldMk cId="3962533107" sldId="359"/>
            <ac:spMk id="3" creationId="{50F01CF9-EA44-4BDB-A0AD-41FA769D9117}"/>
          </ac:spMkLst>
        </pc:spChg>
      </pc:sldChg>
      <pc:sldChg chg="addSp delSp modSp add mod ord setBg">
        <pc:chgData name="hassan MH" userId="84cd2103f36ef0dc" providerId="LiveId" clId="{EC105026-A59A-472F-96D2-633B07EAEF26}" dt="2022-04-21T03:51:31.740" v="1679" actId="1076"/>
        <pc:sldMkLst>
          <pc:docMk/>
          <pc:sldMk cId="510276670" sldId="360"/>
        </pc:sldMkLst>
        <pc:spChg chg="add mod">
          <ac:chgData name="hassan MH" userId="84cd2103f36ef0dc" providerId="LiveId" clId="{EC105026-A59A-472F-96D2-633B07EAEF26}" dt="2022-04-18T14:09:27.127" v="385" actId="1076"/>
          <ac:spMkLst>
            <pc:docMk/>
            <pc:sldMk cId="510276670" sldId="360"/>
            <ac:spMk id="6" creationId="{8BD575CE-C3BF-475F-A272-540708D77803}"/>
          </ac:spMkLst>
        </pc:spChg>
        <pc:spChg chg="add del mod">
          <ac:chgData name="hassan MH" userId="84cd2103f36ef0dc" providerId="LiveId" clId="{EC105026-A59A-472F-96D2-633B07EAEF26}" dt="2022-04-18T13:56:50.586" v="273" actId="478"/>
          <ac:spMkLst>
            <pc:docMk/>
            <pc:sldMk cId="510276670" sldId="360"/>
            <ac:spMk id="7" creationId="{A8A2E2E4-AE7A-499B-8BAD-332913F2099D}"/>
          </ac:spMkLst>
        </pc:spChg>
        <pc:spChg chg="add del mod">
          <ac:chgData name="hassan MH" userId="84cd2103f36ef0dc" providerId="LiveId" clId="{EC105026-A59A-472F-96D2-633B07EAEF26}" dt="2022-04-18T13:56:49.479" v="272" actId="478"/>
          <ac:spMkLst>
            <pc:docMk/>
            <pc:sldMk cId="510276670" sldId="360"/>
            <ac:spMk id="8" creationId="{FAB6500B-794E-4139-BD69-297314B616A6}"/>
          </ac:spMkLst>
        </pc:spChg>
        <pc:spChg chg="mod">
          <ac:chgData name="hassan MH" userId="84cd2103f36ef0dc" providerId="LiveId" clId="{EC105026-A59A-472F-96D2-633B07EAEF26}" dt="2022-04-18T13:37:00.859" v="142" actId="2085"/>
          <ac:spMkLst>
            <pc:docMk/>
            <pc:sldMk cId="510276670" sldId="360"/>
            <ac:spMk id="12" creationId="{94E4C659-5A39-476B-9B48-140173C316E2}"/>
          </ac:spMkLst>
        </pc:spChg>
        <pc:spChg chg="mod">
          <ac:chgData name="hassan MH" userId="84cd2103f36ef0dc" providerId="LiveId" clId="{EC105026-A59A-472F-96D2-633B07EAEF26}" dt="2022-04-18T13:37:05.054" v="150" actId="2085"/>
          <ac:spMkLst>
            <pc:docMk/>
            <pc:sldMk cId="510276670" sldId="360"/>
            <ac:spMk id="14" creationId="{B4D38167-61F6-42B8-ABFE-6C8850B13791}"/>
          </ac:spMkLst>
        </pc:spChg>
        <pc:spChg chg="mod">
          <ac:chgData name="hassan MH" userId="84cd2103f36ef0dc" providerId="LiveId" clId="{EC105026-A59A-472F-96D2-633B07EAEF26}" dt="2022-04-18T13:36:59.688" v="141" actId="2085"/>
          <ac:spMkLst>
            <pc:docMk/>
            <pc:sldMk cId="510276670" sldId="360"/>
            <ac:spMk id="15" creationId="{EC06977E-9F06-4E4A-90B4-8214FA62CCC1}"/>
          </ac:spMkLst>
        </pc:spChg>
        <pc:spChg chg="del mod">
          <ac:chgData name="hassan MH" userId="84cd2103f36ef0dc" providerId="LiveId" clId="{EC105026-A59A-472F-96D2-633B07EAEF26}" dt="2022-04-18T13:37:16.708" v="152" actId="478"/>
          <ac:spMkLst>
            <pc:docMk/>
            <pc:sldMk cId="510276670" sldId="360"/>
            <ac:spMk id="16" creationId="{3005DF35-1215-45C9-97D3-113F5B880CF0}"/>
          </ac:spMkLst>
        </pc:spChg>
        <pc:spChg chg="add mod">
          <ac:chgData name="hassan MH" userId="84cd2103f36ef0dc" providerId="LiveId" clId="{EC105026-A59A-472F-96D2-633B07EAEF26}" dt="2022-04-18T13:51:39.870" v="196" actId="207"/>
          <ac:spMkLst>
            <pc:docMk/>
            <pc:sldMk cId="510276670" sldId="360"/>
            <ac:spMk id="17" creationId="{D1BD3473-6EE8-4CD1-9881-8C863C5DE418}"/>
          </ac:spMkLst>
        </pc:spChg>
        <pc:spChg chg="mod topLvl">
          <ac:chgData name="hassan MH" userId="84cd2103f36ef0dc" providerId="LiveId" clId="{EC105026-A59A-472F-96D2-633B07EAEF26}" dt="2022-04-18T13:53:38.826" v="211" actId="164"/>
          <ac:spMkLst>
            <pc:docMk/>
            <pc:sldMk cId="510276670" sldId="360"/>
            <ac:spMk id="23" creationId="{C3F0BAF6-192B-4994-BFE7-CBCD8315FC1D}"/>
          </ac:spMkLst>
        </pc:spChg>
        <pc:spChg chg="mod topLvl">
          <ac:chgData name="hassan MH" userId="84cd2103f36ef0dc" providerId="LiveId" clId="{EC105026-A59A-472F-96D2-633B07EAEF26}" dt="2022-04-18T13:53:38.826" v="211" actId="164"/>
          <ac:spMkLst>
            <pc:docMk/>
            <pc:sldMk cId="510276670" sldId="360"/>
            <ac:spMk id="24" creationId="{496C8465-C2FC-4E2E-9B48-6DD03F268C4C}"/>
          </ac:spMkLst>
        </pc:spChg>
        <pc:spChg chg="mod">
          <ac:chgData name="hassan MH" userId="84cd2103f36ef0dc" providerId="LiveId" clId="{EC105026-A59A-472F-96D2-633B07EAEF26}" dt="2022-04-18T13:53:48.037" v="216"/>
          <ac:spMkLst>
            <pc:docMk/>
            <pc:sldMk cId="510276670" sldId="360"/>
            <ac:spMk id="27" creationId="{AE0C7067-84E2-4141-B18F-C659E2186EEC}"/>
          </ac:spMkLst>
        </pc:spChg>
        <pc:spChg chg="mod">
          <ac:chgData name="hassan MH" userId="84cd2103f36ef0dc" providerId="LiveId" clId="{EC105026-A59A-472F-96D2-633B07EAEF26}" dt="2022-04-18T13:53:48.037" v="216"/>
          <ac:spMkLst>
            <pc:docMk/>
            <pc:sldMk cId="510276670" sldId="360"/>
            <ac:spMk id="28" creationId="{5CA20504-1091-4140-979A-8857AE089033}"/>
          </ac:spMkLst>
        </pc:spChg>
        <pc:spChg chg="mod">
          <ac:chgData name="hassan MH" userId="84cd2103f36ef0dc" providerId="LiveId" clId="{EC105026-A59A-472F-96D2-633B07EAEF26}" dt="2022-04-18T13:53:58.814" v="219" actId="27803"/>
          <ac:spMkLst>
            <pc:docMk/>
            <pc:sldMk cId="510276670" sldId="360"/>
            <ac:spMk id="32" creationId="{C7FAE5F2-76C9-4785-AAC4-D1D843B22284}"/>
          </ac:spMkLst>
        </pc:spChg>
        <pc:spChg chg="mod">
          <ac:chgData name="hassan MH" userId="84cd2103f36ef0dc" providerId="LiveId" clId="{EC105026-A59A-472F-96D2-633B07EAEF26}" dt="2022-04-18T13:53:58.814" v="219" actId="27803"/>
          <ac:spMkLst>
            <pc:docMk/>
            <pc:sldMk cId="510276670" sldId="360"/>
            <ac:spMk id="33" creationId="{9655A9E2-A2F5-4E82-B608-13A32AA7BE7F}"/>
          </ac:spMkLst>
        </pc:spChg>
        <pc:spChg chg="mod">
          <ac:chgData name="hassan MH" userId="84cd2103f36ef0dc" providerId="LiveId" clId="{EC105026-A59A-472F-96D2-633B07EAEF26}" dt="2022-04-18T13:53:58.814" v="219" actId="27803"/>
          <ac:spMkLst>
            <pc:docMk/>
            <pc:sldMk cId="510276670" sldId="360"/>
            <ac:spMk id="34" creationId="{1E05E529-118B-4A43-926C-EEB8CB49A40E}"/>
          </ac:spMkLst>
        </pc:spChg>
        <pc:spChg chg="mod">
          <ac:chgData name="hassan MH" userId="84cd2103f36ef0dc" providerId="LiveId" clId="{EC105026-A59A-472F-96D2-633B07EAEF26}" dt="2022-04-18T13:53:58.814" v="219" actId="27803"/>
          <ac:spMkLst>
            <pc:docMk/>
            <pc:sldMk cId="510276670" sldId="360"/>
            <ac:spMk id="35" creationId="{DDA306AB-6801-443D-9223-EF1954D204AC}"/>
          </ac:spMkLst>
        </pc:spChg>
        <pc:spChg chg="mod">
          <ac:chgData name="hassan MH" userId="84cd2103f36ef0dc" providerId="LiveId" clId="{EC105026-A59A-472F-96D2-633B07EAEF26}" dt="2022-04-18T13:53:58.814" v="219" actId="27803"/>
          <ac:spMkLst>
            <pc:docMk/>
            <pc:sldMk cId="510276670" sldId="360"/>
            <ac:spMk id="37" creationId="{7C34558B-904D-4E90-8FF0-AE5BAB26E779}"/>
          </ac:spMkLst>
        </pc:spChg>
        <pc:spChg chg="mod">
          <ac:chgData name="hassan MH" userId="84cd2103f36ef0dc" providerId="LiveId" clId="{EC105026-A59A-472F-96D2-633B07EAEF26}" dt="2022-04-18T13:53:58.814" v="219" actId="27803"/>
          <ac:spMkLst>
            <pc:docMk/>
            <pc:sldMk cId="510276670" sldId="360"/>
            <ac:spMk id="38" creationId="{E62495C4-A2D2-4731-86F6-99C34E31D346}"/>
          </ac:spMkLst>
        </pc:spChg>
        <pc:spChg chg="mod">
          <ac:chgData name="hassan MH" userId="84cd2103f36ef0dc" providerId="LiveId" clId="{EC105026-A59A-472F-96D2-633B07EAEF26}" dt="2022-04-18T13:53:58.814" v="219" actId="27803"/>
          <ac:spMkLst>
            <pc:docMk/>
            <pc:sldMk cId="510276670" sldId="360"/>
            <ac:spMk id="39" creationId="{0C985117-ABCF-4508-8A37-EA2353DE1A06}"/>
          </ac:spMkLst>
        </pc:spChg>
        <pc:spChg chg="mod">
          <ac:chgData name="hassan MH" userId="84cd2103f36ef0dc" providerId="LiveId" clId="{EC105026-A59A-472F-96D2-633B07EAEF26}" dt="2022-04-18T13:53:58.814" v="219" actId="27803"/>
          <ac:spMkLst>
            <pc:docMk/>
            <pc:sldMk cId="510276670" sldId="360"/>
            <ac:spMk id="40" creationId="{676B4291-919A-4162-9452-DBCD8ADFC5B0}"/>
          </ac:spMkLst>
        </pc:spChg>
        <pc:spChg chg="mod">
          <ac:chgData name="hassan MH" userId="84cd2103f36ef0dc" providerId="LiveId" clId="{EC105026-A59A-472F-96D2-633B07EAEF26}" dt="2022-04-18T13:53:58.814" v="219" actId="27803"/>
          <ac:spMkLst>
            <pc:docMk/>
            <pc:sldMk cId="510276670" sldId="360"/>
            <ac:spMk id="42" creationId="{3C2E7268-7262-4156-AE99-D49D7AF99A79}"/>
          </ac:spMkLst>
        </pc:spChg>
        <pc:spChg chg="mod">
          <ac:chgData name="hassan MH" userId="84cd2103f36ef0dc" providerId="LiveId" clId="{EC105026-A59A-472F-96D2-633B07EAEF26}" dt="2022-04-18T13:53:58.814" v="219" actId="27803"/>
          <ac:spMkLst>
            <pc:docMk/>
            <pc:sldMk cId="510276670" sldId="360"/>
            <ac:spMk id="43" creationId="{DEEC276C-C365-4B01-A8C8-38A8497D09D8}"/>
          </ac:spMkLst>
        </pc:spChg>
        <pc:spChg chg="mod">
          <ac:chgData name="hassan MH" userId="84cd2103f36ef0dc" providerId="LiveId" clId="{EC105026-A59A-472F-96D2-633B07EAEF26}" dt="2022-04-18T13:53:58.814" v="219" actId="27803"/>
          <ac:spMkLst>
            <pc:docMk/>
            <pc:sldMk cId="510276670" sldId="360"/>
            <ac:spMk id="44" creationId="{78CE70A5-3771-40B0-8307-5C8B3E026654}"/>
          </ac:spMkLst>
        </pc:spChg>
        <pc:spChg chg="mod">
          <ac:chgData name="hassan MH" userId="84cd2103f36ef0dc" providerId="LiveId" clId="{EC105026-A59A-472F-96D2-633B07EAEF26}" dt="2022-04-18T13:53:58.814" v="219" actId="27803"/>
          <ac:spMkLst>
            <pc:docMk/>
            <pc:sldMk cId="510276670" sldId="360"/>
            <ac:spMk id="46" creationId="{837BA0BD-85CF-4AB7-A6B4-39CA9D2D030C}"/>
          </ac:spMkLst>
        </pc:spChg>
        <pc:spChg chg="mod">
          <ac:chgData name="hassan MH" userId="84cd2103f36ef0dc" providerId="LiveId" clId="{EC105026-A59A-472F-96D2-633B07EAEF26}" dt="2022-04-18T13:53:58.814" v="219" actId="27803"/>
          <ac:spMkLst>
            <pc:docMk/>
            <pc:sldMk cId="510276670" sldId="360"/>
            <ac:spMk id="48" creationId="{0579694D-5FA0-4C02-9311-CE3980EF0B8C}"/>
          </ac:spMkLst>
        </pc:spChg>
        <pc:spChg chg="mod">
          <ac:chgData name="hassan MH" userId="84cd2103f36ef0dc" providerId="LiveId" clId="{EC105026-A59A-472F-96D2-633B07EAEF26}" dt="2022-04-18T13:53:58.814" v="219" actId="27803"/>
          <ac:spMkLst>
            <pc:docMk/>
            <pc:sldMk cId="510276670" sldId="360"/>
            <ac:spMk id="49" creationId="{DE91E059-7A7D-496A-AD84-E4ECD1981F17}"/>
          </ac:spMkLst>
        </pc:spChg>
        <pc:spChg chg="mod">
          <ac:chgData name="hassan MH" userId="84cd2103f36ef0dc" providerId="LiveId" clId="{EC105026-A59A-472F-96D2-633B07EAEF26}" dt="2022-04-18T13:53:58.814" v="219" actId="27803"/>
          <ac:spMkLst>
            <pc:docMk/>
            <pc:sldMk cId="510276670" sldId="360"/>
            <ac:spMk id="51" creationId="{E167883D-A119-4DAD-99AA-24B2A00CA1D8}"/>
          </ac:spMkLst>
        </pc:spChg>
        <pc:spChg chg="mod">
          <ac:chgData name="hassan MH" userId="84cd2103f36ef0dc" providerId="LiveId" clId="{EC105026-A59A-472F-96D2-633B07EAEF26}" dt="2022-04-18T13:53:58.814" v="219" actId="27803"/>
          <ac:spMkLst>
            <pc:docMk/>
            <pc:sldMk cId="510276670" sldId="360"/>
            <ac:spMk id="52" creationId="{20CD4E6D-1FD0-4B5F-B1A9-CB1736749B1B}"/>
          </ac:spMkLst>
        </pc:spChg>
        <pc:spChg chg="mod">
          <ac:chgData name="hassan MH" userId="84cd2103f36ef0dc" providerId="LiveId" clId="{EC105026-A59A-472F-96D2-633B07EAEF26}" dt="2022-04-18T13:53:58.814" v="219" actId="27803"/>
          <ac:spMkLst>
            <pc:docMk/>
            <pc:sldMk cId="510276670" sldId="360"/>
            <ac:spMk id="54" creationId="{CE1B323B-E48A-4D2A-AD29-B03BE98B869D}"/>
          </ac:spMkLst>
        </pc:spChg>
        <pc:spChg chg="mod">
          <ac:chgData name="hassan MH" userId="84cd2103f36ef0dc" providerId="LiveId" clId="{EC105026-A59A-472F-96D2-633B07EAEF26}" dt="2022-04-18T13:53:58.814" v="219" actId="27803"/>
          <ac:spMkLst>
            <pc:docMk/>
            <pc:sldMk cId="510276670" sldId="360"/>
            <ac:spMk id="55" creationId="{2776D0E9-98EC-4B4D-9E99-C7125C2EEE64}"/>
          </ac:spMkLst>
        </pc:spChg>
        <pc:spChg chg="mod">
          <ac:chgData name="hassan MH" userId="84cd2103f36ef0dc" providerId="LiveId" clId="{EC105026-A59A-472F-96D2-633B07EAEF26}" dt="2022-04-18T13:53:58.814" v="219" actId="27803"/>
          <ac:spMkLst>
            <pc:docMk/>
            <pc:sldMk cId="510276670" sldId="360"/>
            <ac:spMk id="57" creationId="{EB6C97F4-61F9-4CE8-A2E5-E1F1618AF197}"/>
          </ac:spMkLst>
        </pc:spChg>
        <pc:spChg chg="mod">
          <ac:chgData name="hassan MH" userId="84cd2103f36ef0dc" providerId="LiveId" clId="{EC105026-A59A-472F-96D2-633B07EAEF26}" dt="2022-04-18T13:53:58.814" v="219" actId="27803"/>
          <ac:spMkLst>
            <pc:docMk/>
            <pc:sldMk cId="510276670" sldId="360"/>
            <ac:spMk id="58" creationId="{6AFA5331-3050-48FE-BD89-7E1B52242BE8}"/>
          </ac:spMkLst>
        </pc:spChg>
        <pc:spChg chg="mod">
          <ac:chgData name="hassan MH" userId="84cd2103f36ef0dc" providerId="LiveId" clId="{EC105026-A59A-472F-96D2-633B07EAEF26}" dt="2022-04-18T13:53:58.814" v="219" actId="27803"/>
          <ac:spMkLst>
            <pc:docMk/>
            <pc:sldMk cId="510276670" sldId="360"/>
            <ac:spMk id="59" creationId="{946556D7-A717-4296-91A0-ADBB78E55F4D}"/>
          </ac:spMkLst>
        </pc:spChg>
        <pc:spChg chg="mod">
          <ac:chgData name="hassan MH" userId="84cd2103f36ef0dc" providerId="LiveId" clId="{EC105026-A59A-472F-96D2-633B07EAEF26}" dt="2022-04-18T14:09:22.615" v="383" actId="948"/>
          <ac:spMkLst>
            <pc:docMk/>
            <pc:sldMk cId="510276670" sldId="360"/>
            <ac:spMk id="61" creationId="{5259F3D5-C08D-4D5F-A051-1865B149E053}"/>
          </ac:spMkLst>
        </pc:spChg>
        <pc:spChg chg="mod">
          <ac:chgData name="hassan MH" userId="84cd2103f36ef0dc" providerId="LiveId" clId="{EC105026-A59A-472F-96D2-633B07EAEF26}" dt="2022-04-18T14:09:22.615" v="383" actId="948"/>
          <ac:spMkLst>
            <pc:docMk/>
            <pc:sldMk cId="510276670" sldId="360"/>
            <ac:spMk id="63" creationId="{13B6313C-DA8D-4842-8990-72EFFF4EF4A8}"/>
          </ac:spMkLst>
        </pc:spChg>
        <pc:spChg chg="mod">
          <ac:chgData name="hassan MH" userId="84cd2103f36ef0dc" providerId="LiveId" clId="{EC105026-A59A-472F-96D2-633B07EAEF26}" dt="2022-04-18T14:09:22.615" v="383" actId="948"/>
          <ac:spMkLst>
            <pc:docMk/>
            <pc:sldMk cId="510276670" sldId="360"/>
            <ac:spMk id="64" creationId="{D9D12281-2027-47C8-BC34-FAA5F1E21F0D}"/>
          </ac:spMkLst>
        </pc:spChg>
        <pc:spChg chg="mod">
          <ac:chgData name="hassan MH" userId="84cd2103f36ef0dc" providerId="LiveId" clId="{EC105026-A59A-472F-96D2-633B07EAEF26}" dt="2022-04-18T14:09:22.615" v="383" actId="948"/>
          <ac:spMkLst>
            <pc:docMk/>
            <pc:sldMk cId="510276670" sldId="360"/>
            <ac:spMk id="65" creationId="{C59ECDAB-7E96-461D-84A6-7D7D336C2D16}"/>
          </ac:spMkLst>
        </pc:spChg>
        <pc:spChg chg="mod">
          <ac:chgData name="hassan MH" userId="84cd2103f36ef0dc" providerId="LiveId" clId="{EC105026-A59A-472F-96D2-633B07EAEF26}" dt="2022-04-18T13:53:58.814" v="219" actId="27803"/>
          <ac:spMkLst>
            <pc:docMk/>
            <pc:sldMk cId="510276670" sldId="360"/>
            <ac:spMk id="67" creationId="{DBCCA078-ED06-4EE0-9F31-8CC12886F59E}"/>
          </ac:spMkLst>
        </pc:spChg>
        <pc:spChg chg="mod">
          <ac:chgData name="hassan MH" userId="84cd2103f36ef0dc" providerId="LiveId" clId="{EC105026-A59A-472F-96D2-633B07EAEF26}" dt="2022-04-18T13:53:58.814" v="219" actId="27803"/>
          <ac:spMkLst>
            <pc:docMk/>
            <pc:sldMk cId="510276670" sldId="360"/>
            <ac:spMk id="68" creationId="{FC29246E-BA24-4B86-93D1-936329F2A34D}"/>
          </ac:spMkLst>
        </pc:spChg>
        <pc:spChg chg="mod">
          <ac:chgData name="hassan MH" userId="84cd2103f36ef0dc" providerId="LiveId" clId="{EC105026-A59A-472F-96D2-633B07EAEF26}" dt="2022-04-18T13:54:34.585" v="226" actId="165"/>
          <ac:spMkLst>
            <pc:docMk/>
            <pc:sldMk cId="510276670" sldId="360"/>
            <ac:spMk id="71" creationId="{985310E6-765E-4FD3-847E-B355D6635C45}"/>
          </ac:spMkLst>
        </pc:spChg>
        <pc:spChg chg="mod">
          <ac:chgData name="hassan MH" userId="84cd2103f36ef0dc" providerId="LiveId" clId="{EC105026-A59A-472F-96D2-633B07EAEF26}" dt="2022-04-18T13:54:34.585" v="226" actId="165"/>
          <ac:spMkLst>
            <pc:docMk/>
            <pc:sldMk cId="510276670" sldId="360"/>
            <ac:spMk id="72" creationId="{E84B4DFA-A333-418A-8783-D1AC12945625}"/>
          </ac:spMkLst>
        </pc:spChg>
        <pc:spChg chg="mod">
          <ac:chgData name="hassan MH" userId="84cd2103f36ef0dc" providerId="LiveId" clId="{EC105026-A59A-472F-96D2-633B07EAEF26}" dt="2022-04-18T13:54:34.585" v="226" actId="165"/>
          <ac:spMkLst>
            <pc:docMk/>
            <pc:sldMk cId="510276670" sldId="360"/>
            <ac:spMk id="73" creationId="{574D26F5-E00F-45E5-AB01-34DC5869F33F}"/>
          </ac:spMkLst>
        </pc:spChg>
        <pc:spChg chg="mod">
          <ac:chgData name="hassan MH" userId="84cd2103f36ef0dc" providerId="LiveId" clId="{EC105026-A59A-472F-96D2-633B07EAEF26}" dt="2022-04-18T13:54:34.585" v="226" actId="165"/>
          <ac:spMkLst>
            <pc:docMk/>
            <pc:sldMk cId="510276670" sldId="360"/>
            <ac:spMk id="74" creationId="{97DD38FC-4B23-4FAB-A3A9-6D0515CFDB1B}"/>
          </ac:spMkLst>
        </pc:spChg>
        <pc:spChg chg="mod">
          <ac:chgData name="hassan MH" userId="84cd2103f36ef0dc" providerId="LiveId" clId="{EC105026-A59A-472F-96D2-633B07EAEF26}" dt="2022-04-18T13:54:34.585" v="226" actId="165"/>
          <ac:spMkLst>
            <pc:docMk/>
            <pc:sldMk cId="510276670" sldId="360"/>
            <ac:spMk id="75" creationId="{581109D0-4013-47B7-87C9-9F0505894C8D}"/>
          </ac:spMkLst>
        </pc:spChg>
        <pc:spChg chg="mod">
          <ac:chgData name="hassan MH" userId="84cd2103f36ef0dc" providerId="LiveId" clId="{EC105026-A59A-472F-96D2-633B07EAEF26}" dt="2022-04-18T13:54:34.585" v="226" actId="165"/>
          <ac:spMkLst>
            <pc:docMk/>
            <pc:sldMk cId="510276670" sldId="360"/>
            <ac:spMk id="76" creationId="{AD514C1D-7423-4712-93ED-083CC6C60A78}"/>
          </ac:spMkLst>
        </pc:spChg>
        <pc:spChg chg="mod">
          <ac:chgData name="hassan MH" userId="84cd2103f36ef0dc" providerId="LiveId" clId="{EC105026-A59A-472F-96D2-633B07EAEF26}" dt="2022-04-18T13:54:34.585" v="226" actId="165"/>
          <ac:spMkLst>
            <pc:docMk/>
            <pc:sldMk cId="510276670" sldId="360"/>
            <ac:spMk id="77" creationId="{395EDCB2-A49B-43E8-88E6-E1D9189B78A9}"/>
          </ac:spMkLst>
        </pc:spChg>
        <pc:spChg chg="mod">
          <ac:chgData name="hassan MH" userId="84cd2103f36ef0dc" providerId="LiveId" clId="{EC105026-A59A-472F-96D2-633B07EAEF26}" dt="2022-04-18T13:54:34.585" v="226" actId="165"/>
          <ac:spMkLst>
            <pc:docMk/>
            <pc:sldMk cId="510276670" sldId="360"/>
            <ac:spMk id="79" creationId="{7D11E460-56C5-4F4F-B5C6-96D174BABF02}"/>
          </ac:spMkLst>
        </pc:spChg>
        <pc:spChg chg="mod">
          <ac:chgData name="hassan MH" userId="84cd2103f36ef0dc" providerId="LiveId" clId="{EC105026-A59A-472F-96D2-633B07EAEF26}" dt="2022-04-18T13:54:34.585" v="226" actId="165"/>
          <ac:spMkLst>
            <pc:docMk/>
            <pc:sldMk cId="510276670" sldId="360"/>
            <ac:spMk id="80" creationId="{77899140-1D32-43F5-B490-9A2753C2FEA4}"/>
          </ac:spMkLst>
        </pc:spChg>
        <pc:spChg chg="mod">
          <ac:chgData name="hassan MH" userId="84cd2103f36ef0dc" providerId="LiveId" clId="{EC105026-A59A-472F-96D2-633B07EAEF26}" dt="2022-04-18T13:54:34.585" v="226" actId="165"/>
          <ac:spMkLst>
            <pc:docMk/>
            <pc:sldMk cId="510276670" sldId="360"/>
            <ac:spMk id="81" creationId="{06C107A8-FEA1-45AD-96CD-595433458CC8}"/>
          </ac:spMkLst>
        </pc:spChg>
        <pc:spChg chg="mod">
          <ac:chgData name="hassan MH" userId="84cd2103f36ef0dc" providerId="LiveId" clId="{EC105026-A59A-472F-96D2-633B07EAEF26}" dt="2022-04-18T13:54:34.585" v="226" actId="165"/>
          <ac:spMkLst>
            <pc:docMk/>
            <pc:sldMk cId="510276670" sldId="360"/>
            <ac:spMk id="82" creationId="{22D54D68-F07A-45D9-B111-99650A5465FD}"/>
          </ac:spMkLst>
        </pc:spChg>
        <pc:spChg chg="mod">
          <ac:chgData name="hassan MH" userId="84cd2103f36ef0dc" providerId="LiveId" clId="{EC105026-A59A-472F-96D2-633B07EAEF26}" dt="2022-04-18T13:54:34.585" v="226" actId="165"/>
          <ac:spMkLst>
            <pc:docMk/>
            <pc:sldMk cId="510276670" sldId="360"/>
            <ac:spMk id="83" creationId="{2285293B-DA5B-4649-8995-9FBE568BC8DD}"/>
          </ac:spMkLst>
        </pc:spChg>
        <pc:spChg chg="mod">
          <ac:chgData name="hassan MH" userId="84cd2103f36ef0dc" providerId="LiveId" clId="{EC105026-A59A-472F-96D2-633B07EAEF26}" dt="2022-04-18T13:54:34.585" v="226" actId="165"/>
          <ac:spMkLst>
            <pc:docMk/>
            <pc:sldMk cId="510276670" sldId="360"/>
            <ac:spMk id="84" creationId="{30DCB5F6-4D6D-4DE4-B168-F454E1EE9145}"/>
          </ac:spMkLst>
        </pc:spChg>
        <pc:spChg chg="mod">
          <ac:chgData name="hassan MH" userId="84cd2103f36ef0dc" providerId="LiveId" clId="{EC105026-A59A-472F-96D2-633B07EAEF26}" dt="2022-04-18T13:54:34.585" v="226" actId="165"/>
          <ac:spMkLst>
            <pc:docMk/>
            <pc:sldMk cId="510276670" sldId="360"/>
            <ac:spMk id="85" creationId="{663D9A1D-74D2-4272-9D58-908BBC4A07ED}"/>
          </ac:spMkLst>
        </pc:spChg>
        <pc:spChg chg="mod">
          <ac:chgData name="hassan MH" userId="84cd2103f36ef0dc" providerId="LiveId" clId="{EC105026-A59A-472F-96D2-633B07EAEF26}" dt="2022-04-18T13:54:34.585" v="226" actId="165"/>
          <ac:spMkLst>
            <pc:docMk/>
            <pc:sldMk cId="510276670" sldId="360"/>
            <ac:spMk id="87" creationId="{A12E6A5F-D319-46DD-8476-316DB0409F8E}"/>
          </ac:spMkLst>
        </pc:spChg>
        <pc:spChg chg="mod">
          <ac:chgData name="hassan MH" userId="84cd2103f36ef0dc" providerId="LiveId" clId="{EC105026-A59A-472F-96D2-633B07EAEF26}" dt="2022-04-18T13:54:34.585" v="226" actId="165"/>
          <ac:spMkLst>
            <pc:docMk/>
            <pc:sldMk cId="510276670" sldId="360"/>
            <ac:spMk id="88" creationId="{429D8ADB-CD35-48BA-B11C-19CB0FF5AE93}"/>
          </ac:spMkLst>
        </pc:spChg>
        <pc:spChg chg="mod">
          <ac:chgData name="hassan MH" userId="84cd2103f36ef0dc" providerId="LiveId" clId="{EC105026-A59A-472F-96D2-633B07EAEF26}" dt="2022-04-18T13:54:34.585" v="226" actId="165"/>
          <ac:spMkLst>
            <pc:docMk/>
            <pc:sldMk cId="510276670" sldId="360"/>
            <ac:spMk id="89" creationId="{82C09A66-C679-4268-BA16-1B5AD8832BC3}"/>
          </ac:spMkLst>
        </pc:spChg>
        <pc:spChg chg="mod">
          <ac:chgData name="hassan MH" userId="84cd2103f36ef0dc" providerId="LiveId" clId="{EC105026-A59A-472F-96D2-633B07EAEF26}" dt="2022-04-18T13:54:34.585" v="226" actId="165"/>
          <ac:spMkLst>
            <pc:docMk/>
            <pc:sldMk cId="510276670" sldId="360"/>
            <ac:spMk id="90" creationId="{20731EED-DCAE-453C-AC19-F73081FC05F1}"/>
          </ac:spMkLst>
        </pc:spChg>
        <pc:spChg chg="mod">
          <ac:chgData name="hassan MH" userId="84cd2103f36ef0dc" providerId="LiveId" clId="{EC105026-A59A-472F-96D2-633B07EAEF26}" dt="2022-04-18T13:54:34.585" v="226" actId="165"/>
          <ac:spMkLst>
            <pc:docMk/>
            <pc:sldMk cId="510276670" sldId="360"/>
            <ac:spMk id="91" creationId="{ACFC4AD1-3948-48F7-BD4F-B82ECBCCBB84}"/>
          </ac:spMkLst>
        </pc:spChg>
        <pc:spChg chg="mod">
          <ac:chgData name="hassan MH" userId="84cd2103f36ef0dc" providerId="LiveId" clId="{EC105026-A59A-472F-96D2-633B07EAEF26}" dt="2022-04-18T13:54:34.585" v="226" actId="165"/>
          <ac:spMkLst>
            <pc:docMk/>
            <pc:sldMk cId="510276670" sldId="360"/>
            <ac:spMk id="92" creationId="{C31225D3-8ACA-4E3E-A352-A937DCB50BFB}"/>
          </ac:spMkLst>
        </pc:spChg>
        <pc:spChg chg="mod">
          <ac:chgData name="hassan MH" userId="84cd2103f36ef0dc" providerId="LiveId" clId="{EC105026-A59A-472F-96D2-633B07EAEF26}" dt="2022-04-18T13:54:34.585" v="226" actId="165"/>
          <ac:spMkLst>
            <pc:docMk/>
            <pc:sldMk cId="510276670" sldId="360"/>
            <ac:spMk id="93" creationId="{A9FAD4D3-C68F-42AF-B3FD-231C25108D65}"/>
          </ac:spMkLst>
        </pc:spChg>
        <pc:spChg chg="mod">
          <ac:chgData name="hassan MH" userId="84cd2103f36ef0dc" providerId="LiveId" clId="{EC105026-A59A-472F-96D2-633B07EAEF26}" dt="2022-04-18T13:54:34.585" v="226" actId="165"/>
          <ac:spMkLst>
            <pc:docMk/>
            <pc:sldMk cId="510276670" sldId="360"/>
            <ac:spMk id="95" creationId="{447F98E5-5852-4979-B1E6-A479E3D48282}"/>
          </ac:spMkLst>
        </pc:spChg>
        <pc:spChg chg="mod">
          <ac:chgData name="hassan MH" userId="84cd2103f36ef0dc" providerId="LiveId" clId="{EC105026-A59A-472F-96D2-633B07EAEF26}" dt="2022-04-18T13:54:34.585" v="226" actId="165"/>
          <ac:spMkLst>
            <pc:docMk/>
            <pc:sldMk cId="510276670" sldId="360"/>
            <ac:spMk id="96" creationId="{0FE650E9-8BEE-402D-9F77-1AFFB7037FFD}"/>
          </ac:spMkLst>
        </pc:spChg>
        <pc:spChg chg="mod">
          <ac:chgData name="hassan MH" userId="84cd2103f36ef0dc" providerId="LiveId" clId="{EC105026-A59A-472F-96D2-633B07EAEF26}" dt="2022-04-18T13:54:34.585" v="226" actId="165"/>
          <ac:spMkLst>
            <pc:docMk/>
            <pc:sldMk cId="510276670" sldId="360"/>
            <ac:spMk id="97" creationId="{5BA8A5EF-8518-490D-99CE-DEC8F58F9435}"/>
          </ac:spMkLst>
        </pc:spChg>
        <pc:spChg chg="mod">
          <ac:chgData name="hassan MH" userId="84cd2103f36ef0dc" providerId="LiveId" clId="{EC105026-A59A-472F-96D2-633B07EAEF26}" dt="2022-04-18T13:54:34.585" v="226" actId="165"/>
          <ac:spMkLst>
            <pc:docMk/>
            <pc:sldMk cId="510276670" sldId="360"/>
            <ac:spMk id="98" creationId="{148D9A26-5F0F-4A29-B714-90FDA3CEB9D0}"/>
          </ac:spMkLst>
        </pc:spChg>
        <pc:spChg chg="mod">
          <ac:chgData name="hassan MH" userId="84cd2103f36ef0dc" providerId="LiveId" clId="{EC105026-A59A-472F-96D2-633B07EAEF26}" dt="2022-04-18T13:54:34.585" v="226" actId="165"/>
          <ac:spMkLst>
            <pc:docMk/>
            <pc:sldMk cId="510276670" sldId="360"/>
            <ac:spMk id="99" creationId="{B844A4E4-FE16-4BEC-AC25-56C0C7205866}"/>
          </ac:spMkLst>
        </pc:spChg>
        <pc:spChg chg="mod">
          <ac:chgData name="hassan MH" userId="84cd2103f36ef0dc" providerId="LiveId" clId="{EC105026-A59A-472F-96D2-633B07EAEF26}" dt="2022-04-18T13:54:34.585" v="226" actId="165"/>
          <ac:spMkLst>
            <pc:docMk/>
            <pc:sldMk cId="510276670" sldId="360"/>
            <ac:spMk id="100" creationId="{CA74E3AC-D52E-4038-B86A-6282098D81F3}"/>
          </ac:spMkLst>
        </pc:spChg>
        <pc:spChg chg="mod">
          <ac:chgData name="hassan MH" userId="84cd2103f36ef0dc" providerId="LiveId" clId="{EC105026-A59A-472F-96D2-633B07EAEF26}" dt="2022-04-18T13:54:34.585" v="226" actId="165"/>
          <ac:spMkLst>
            <pc:docMk/>
            <pc:sldMk cId="510276670" sldId="360"/>
            <ac:spMk id="101" creationId="{05CAEACA-5172-48EC-A0BC-E0B85A6462F4}"/>
          </ac:spMkLst>
        </pc:spChg>
        <pc:spChg chg="mod">
          <ac:chgData name="hassan MH" userId="84cd2103f36ef0dc" providerId="LiveId" clId="{EC105026-A59A-472F-96D2-633B07EAEF26}" dt="2022-04-18T13:54:34.585" v="226" actId="165"/>
          <ac:spMkLst>
            <pc:docMk/>
            <pc:sldMk cId="510276670" sldId="360"/>
            <ac:spMk id="103" creationId="{2E3CE6C7-50D2-440D-A57D-0FAFC935F780}"/>
          </ac:spMkLst>
        </pc:spChg>
        <pc:spChg chg="mod">
          <ac:chgData name="hassan MH" userId="84cd2103f36ef0dc" providerId="LiveId" clId="{EC105026-A59A-472F-96D2-633B07EAEF26}" dt="2022-04-18T13:54:34.585" v="226" actId="165"/>
          <ac:spMkLst>
            <pc:docMk/>
            <pc:sldMk cId="510276670" sldId="360"/>
            <ac:spMk id="104" creationId="{4282F230-CA87-4250-A4D6-CBFE357B3CA0}"/>
          </ac:spMkLst>
        </pc:spChg>
        <pc:spChg chg="mod">
          <ac:chgData name="hassan MH" userId="84cd2103f36ef0dc" providerId="LiveId" clId="{EC105026-A59A-472F-96D2-633B07EAEF26}" dt="2022-04-18T13:54:34.585" v="226" actId="165"/>
          <ac:spMkLst>
            <pc:docMk/>
            <pc:sldMk cId="510276670" sldId="360"/>
            <ac:spMk id="105" creationId="{1E56C65E-0885-43FA-A1AD-621F4E165C70}"/>
          </ac:spMkLst>
        </pc:spChg>
        <pc:spChg chg="mod">
          <ac:chgData name="hassan MH" userId="84cd2103f36ef0dc" providerId="LiveId" clId="{EC105026-A59A-472F-96D2-633B07EAEF26}" dt="2022-04-18T13:54:34.585" v="226" actId="165"/>
          <ac:spMkLst>
            <pc:docMk/>
            <pc:sldMk cId="510276670" sldId="360"/>
            <ac:spMk id="106" creationId="{3B1A6B41-97CD-4F77-957D-637C440B5574}"/>
          </ac:spMkLst>
        </pc:spChg>
        <pc:spChg chg="mod">
          <ac:chgData name="hassan MH" userId="84cd2103f36ef0dc" providerId="LiveId" clId="{EC105026-A59A-472F-96D2-633B07EAEF26}" dt="2022-04-18T13:54:34.585" v="226" actId="165"/>
          <ac:spMkLst>
            <pc:docMk/>
            <pc:sldMk cId="510276670" sldId="360"/>
            <ac:spMk id="107" creationId="{BA470324-BE85-4E12-98D2-6ED7564BA907}"/>
          </ac:spMkLst>
        </pc:spChg>
        <pc:spChg chg="mod">
          <ac:chgData name="hassan MH" userId="84cd2103f36ef0dc" providerId="LiveId" clId="{EC105026-A59A-472F-96D2-633B07EAEF26}" dt="2022-04-18T13:54:34.585" v="226" actId="165"/>
          <ac:spMkLst>
            <pc:docMk/>
            <pc:sldMk cId="510276670" sldId="360"/>
            <ac:spMk id="108" creationId="{19A4211B-2850-4D64-BA29-4CEAAC6CA6A9}"/>
          </ac:spMkLst>
        </pc:spChg>
        <pc:spChg chg="mod">
          <ac:chgData name="hassan MH" userId="84cd2103f36ef0dc" providerId="LiveId" clId="{EC105026-A59A-472F-96D2-633B07EAEF26}" dt="2022-04-18T13:54:34.585" v="226" actId="165"/>
          <ac:spMkLst>
            <pc:docMk/>
            <pc:sldMk cId="510276670" sldId="360"/>
            <ac:spMk id="109" creationId="{B0C1BE6E-620C-4397-9766-9E1D71211D96}"/>
          </ac:spMkLst>
        </pc:spChg>
        <pc:spChg chg="mod">
          <ac:chgData name="hassan MH" userId="84cd2103f36ef0dc" providerId="LiveId" clId="{EC105026-A59A-472F-96D2-633B07EAEF26}" dt="2022-04-18T13:54:34.585" v="226" actId="165"/>
          <ac:spMkLst>
            <pc:docMk/>
            <pc:sldMk cId="510276670" sldId="360"/>
            <ac:spMk id="111" creationId="{1288DAAD-0783-420A-AAB9-8F36918CD15D}"/>
          </ac:spMkLst>
        </pc:spChg>
        <pc:spChg chg="mod">
          <ac:chgData name="hassan MH" userId="84cd2103f36ef0dc" providerId="LiveId" clId="{EC105026-A59A-472F-96D2-633B07EAEF26}" dt="2022-04-18T13:54:34.585" v="226" actId="165"/>
          <ac:spMkLst>
            <pc:docMk/>
            <pc:sldMk cId="510276670" sldId="360"/>
            <ac:spMk id="112" creationId="{A650F467-F964-4E32-B134-E03A7429EA18}"/>
          </ac:spMkLst>
        </pc:spChg>
        <pc:spChg chg="mod">
          <ac:chgData name="hassan MH" userId="84cd2103f36ef0dc" providerId="LiveId" clId="{EC105026-A59A-472F-96D2-633B07EAEF26}" dt="2022-04-18T13:54:34.585" v="226" actId="165"/>
          <ac:spMkLst>
            <pc:docMk/>
            <pc:sldMk cId="510276670" sldId="360"/>
            <ac:spMk id="113" creationId="{F3F14731-4031-4163-9CA5-5D529AA80387}"/>
          </ac:spMkLst>
        </pc:spChg>
        <pc:spChg chg="mod">
          <ac:chgData name="hassan MH" userId="84cd2103f36ef0dc" providerId="LiveId" clId="{EC105026-A59A-472F-96D2-633B07EAEF26}" dt="2022-04-18T13:54:34.585" v="226" actId="165"/>
          <ac:spMkLst>
            <pc:docMk/>
            <pc:sldMk cId="510276670" sldId="360"/>
            <ac:spMk id="114" creationId="{553C17E5-6A68-40FB-B214-9D4773215725}"/>
          </ac:spMkLst>
        </pc:spChg>
        <pc:spChg chg="mod">
          <ac:chgData name="hassan MH" userId="84cd2103f36ef0dc" providerId="LiveId" clId="{EC105026-A59A-472F-96D2-633B07EAEF26}" dt="2022-04-18T13:54:34.585" v="226" actId="165"/>
          <ac:spMkLst>
            <pc:docMk/>
            <pc:sldMk cId="510276670" sldId="360"/>
            <ac:spMk id="115" creationId="{5196597E-EC7C-4F92-8B83-385F2E3F6495}"/>
          </ac:spMkLst>
        </pc:spChg>
        <pc:spChg chg="mod">
          <ac:chgData name="hassan MH" userId="84cd2103f36ef0dc" providerId="LiveId" clId="{EC105026-A59A-472F-96D2-633B07EAEF26}" dt="2022-04-18T13:54:34.585" v="226" actId="165"/>
          <ac:spMkLst>
            <pc:docMk/>
            <pc:sldMk cId="510276670" sldId="360"/>
            <ac:spMk id="116" creationId="{EAB62294-2443-407D-839E-CDFCEF5811FF}"/>
          </ac:spMkLst>
        </pc:spChg>
        <pc:spChg chg="mod">
          <ac:chgData name="hassan MH" userId="84cd2103f36ef0dc" providerId="LiveId" clId="{EC105026-A59A-472F-96D2-633B07EAEF26}" dt="2022-04-18T13:54:34.585" v="226" actId="165"/>
          <ac:spMkLst>
            <pc:docMk/>
            <pc:sldMk cId="510276670" sldId="360"/>
            <ac:spMk id="117" creationId="{EE4BAAF5-543B-4FED-9B36-A0AE9976E6A7}"/>
          </ac:spMkLst>
        </pc:spChg>
        <pc:spChg chg="mod">
          <ac:chgData name="hassan MH" userId="84cd2103f36ef0dc" providerId="LiveId" clId="{EC105026-A59A-472F-96D2-633B07EAEF26}" dt="2022-04-18T13:54:34.585" v="226" actId="165"/>
          <ac:spMkLst>
            <pc:docMk/>
            <pc:sldMk cId="510276670" sldId="360"/>
            <ac:spMk id="119" creationId="{009163A6-0214-497C-91CF-8937110ACE91}"/>
          </ac:spMkLst>
        </pc:spChg>
        <pc:spChg chg="mod">
          <ac:chgData name="hassan MH" userId="84cd2103f36ef0dc" providerId="LiveId" clId="{EC105026-A59A-472F-96D2-633B07EAEF26}" dt="2022-04-18T13:54:34.585" v="226" actId="165"/>
          <ac:spMkLst>
            <pc:docMk/>
            <pc:sldMk cId="510276670" sldId="360"/>
            <ac:spMk id="120" creationId="{2D60C430-4B6C-471D-93E3-60E0CED9CD0C}"/>
          </ac:spMkLst>
        </pc:spChg>
        <pc:spChg chg="mod">
          <ac:chgData name="hassan MH" userId="84cd2103f36ef0dc" providerId="LiveId" clId="{EC105026-A59A-472F-96D2-633B07EAEF26}" dt="2022-04-18T13:54:34.585" v="226" actId="165"/>
          <ac:spMkLst>
            <pc:docMk/>
            <pc:sldMk cId="510276670" sldId="360"/>
            <ac:spMk id="121" creationId="{B958DA2E-B73A-4021-B164-79C39A2A99B4}"/>
          </ac:spMkLst>
        </pc:spChg>
        <pc:spChg chg="mod">
          <ac:chgData name="hassan MH" userId="84cd2103f36ef0dc" providerId="LiveId" clId="{EC105026-A59A-472F-96D2-633B07EAEF26}" dt="2022-04-18T13:54:34.585" v="226" actId="165"/>
          <ac:spMkLst>
            <pc:docMk/>
            <pc:sldMk cId="510276670" sldId="360"/>
            <ac:spMk id="122" creationId="{31E179FD-54DB-45AD-9DD5-B7844DEB71BA}"/>
          </ac:spMkLst>
        </pc:spChg>
        <pc:spChg chg="mod">
          <ac:chgData name="hassan MH" userId="84cd2103f36ef0dc" providerId="LiveId" clId="{EC105026-A59A-472F-96D2-633B07EAEF26}" dt="2022-04-18T13:54:34.585" v="226" actId="165"/>
          <ac:spMkLst>
            <pc:docMk/>
            <pc:sldMk cId="510276670" sldId="360"/>
            <ac:spMk id="123" creationId="{A60C34E8-00BE-43FC-B0ED-60FAC36B952C}"/>
          </ac:spMkLst>
        </pc:spChg>
        <pc:spChg chg="mod">
          <ac:chgData name="hassan MH" userId="84cd2103f36ef0dc" providerId="LiveId" clId="{EC105026-A59A-472F-96D2-633B07EAEF26}" dt="2022-04-18T13:54:34.585" v="226" actId="165"/>
          <ac:spMkLst>
            <pc:docMk/>
            <pc:sldMk cId="510276670" sldId="360"/>
            <ac:spMk id="124" creationId="{DC5F4A7D-D7FA-4A6F-AD47-5CEBE0B15933}"/>
          </ac:spMkLst>
        </pc:spChg>
        <pc:spChg chg="mod">
          <ac:chgData name="hassan MH" userId="84cd2103f36ef0dc" providerId="LiveId" clId="{EC105026-A59A-472F-96D2-633B07EAEF26}" dt="2022-04-18T13:54:34.585" v="226" actId="165"/>
          <ac:spMkLst>
            <pc:docMk/>
            <pc:sldMk cId="510276670" sldId="360"/>
            <ac:spMk id="125" creationId="{4718097F-AAFA-4348-AF2D-7031AA82472D}"/>
          </ac:spMkLst>
        </pc:spChg>
        <pc:spChg chg="mod">
          <ac:chgData name="hassan MH" userId="84cd2103f36ef0dc" providerId="LiveId" clId="{EC105026-A59A-472F-96D2-633B07EAEF26}" dt="2022-04-18T13:54:34.585" v="226" actId="165"/>
          <ac:spMkLst>
            <pc:docMk/>
            <pc:sldMk cId="510276670" sldId="360"/>
            <ac:spMk id="127" creationId="{8AE30D44-C183-453F-9607-F44F883D649C}"/>
          </ac:spMkLst>
        </pc:spChg>
        <pc:spChg chg="mod">
          <ac:chgData name="hassan MH" userId="84cd2103f36ef0dc" providerId="LiveId" clId="{EC105026-A59A-472F-96D2-633B07EAEF26}" dt="2022-04-18T13:54:34.585" v="226" actId="165"/>
          <ac:spMkLst>
            <pc:docMk/>
            <pc:sldMk cId="510276670" sldId="360"/>
            <ac:spMk id="128" creationId="{64CB5AE9-3298-45C2-B595-16A3BB5FAC02}"/>
          </ac:spMkLst>
        </pc:spChg>
        <pc:spChg chg="mod">
          <ac:chgData name="hassan MH" userId="84cd2103f36ef0dc" providerId="LiveId" clId="{EC105026-A59A-472F-96D2-633B07EAEF26}" dt="2022-04-18T13:54:34.585" v="226" actId="165"/>
          <ac:spMkLst>
            <pc:docMk/>
            <pc:sldMk cId="510276670" sldId="360"/>
            <ac:spMk id="129" creationId="{1E7F2D68-99A5-469F-A7BD-EEF4B9668454}"/>
          </ac:spMkLst>
        </pc:spChg>
        <pc:spChg chg="mod">
          <ac:chgData name="hassan MH" userId="84cd2103f36ef0dc" providerId="LiveId" clId="{EC105026-A59A-472F-96D2-633B07EAEF26}" dt="2022-04-18T13:54:34.585" v="226" actId="165"/>
          <ac:spMkLst>
            <pc:docMk/>
            <pc:sldMk cId="510276670" sldId="360"/>
            <ac:spMk id="130" creationId="{756A22B5-7CCF-4003-B184-9DC6457509D2}"/>
          </ac:spMkLst>
        </pc:spChg>
        <pc:spChg chg="mod">
          <ac:chgData name="hassan MH" userId="84cd2103f36ef0dc" providerId="LiveId" clId="{EC105026-A59A-472F-96D2-633B07EAEF26}" dt="2022-04-18T13:54:34.585" v="226" actId="165"/>
          <ac:spMkLst>
            <pc:docMk/>
            <pc:sldMk cId="510276670" sldId="360"/>
            <ac:spMk id="131" creationId="{DF718563-22E8-42EF-A59A-A02BBB4D5751}"/>
          </ac:spMkLst>
        </pc:spChg>
        <pc:spChg chg="mod">
          <ac:chgData name="hassan MH" userId="84cd2103f36ef0dc" providerId="LiveId" clId="{EC105026-A59A-472F-96D2-633B07EAEF26}" dt="2022-04-18T13:54:34.585" v="226" actId="165"/>
          <ac:spMkLst>
            <pc:docMk/>
            <pc:sldMk cId="510276670" sldId="360"/>
            <ac:spMk id="132" creationId="{1299B6DF-8503-427A-AFAB-96812237B0DC}"/>
          </ac:spMkLst>
        </pc:spChg>
        <pc:spChg chg="mod">
          <ac:chgData name="hassan MH" userId="84cd2103f36ef0dc" providerId="LiveId" clId="{EC105026-A59A-472F-96D2-633B07EAEF26}" dt="2022-04-18T13:54:34.585" v="226" actId="165"/>
          <ac:spMkLst>
            <pc:docMk/>
            <pc:sldMk cId="510276670" sldId="360"/>
            <ac:spMk id="133" creationId="{BC4A4E38-F2AF-4B5B-9DB8-FCC3363FA96F}"/>
          </ac:spMkLst>
        </pc:spChg>
        <pc:spChg chg="mod">
          <ac:chgData name="hassan MH" userId="84cd2103f36ef0dc" providerId="LiveId" clId="{EC105026-A59A-472F-96D2-633B07EAEF26}" dt="2022-04-18T13:54:34.585" v="226" actId="165"/>
          <ac:spMkLst>
            <pc:docMk/>
            <pc:sldMk cId="510276670" sldId="360"/>
            <ac:spMk id="135" creationId="{2B8D70D5-4AC8-43A0-A5B3-D2DF5B381842}"/>
          </ac:spMkLst>
        </pc:spChg>
        <pc:spChg chg="mod">
          <ac:chgData name="hassan MH" userId="84cd2103f36ef0dc" providerId="LiveId" clId="{EC105026-A59A-472F-96D2-633B07EAEF26}" dt="2022-04-18T13:54:34.585" v="226" actId="165"/>
          <ac:spMkLst>
            <pc:docMk/>
            <pc:sldMk cId="510276670" sldId="360"/>
            <ac:spMk id="136" creationId="{26A17AC9-1D83-4A6E-913A-72293FF7BB1D}"/>
          </ac:spMkLst>
        </pc:spChg>
        <pc:spChg chg="mod">
          <ac:chgData name="hassan MH" userId="84cd2103f36ef0dc" providerId="LiveId" clId="{EC105026-A59A-472F-96D2-633B07EAEF26}" dt="2022-04-18T13:54:34.585" v="226" actId="165"/>
          <ac:spMkLst>
            <pc:docMk/>
            <pc:sldMk cId="510276670" sldId="360"/>
            <ac:spMk id="137" creationId="{15E17F29-910F-434C-8C48-B6FB532703E6}"/>
          </ac:spMkLst>
        </pc:spChg>
        <pc:spChg chg="mod">
          <ac:chgData name="hassan MH" userId="84cd2103f36ef0dc" providerId="LiveId" clId="{EC105026-A59A-472F-96D2-633B07EAEF26}" dt="2022-04-18T13:54:34.585" v="226" actId="165"/>
          <ac:spMkLst>
            <pc:docMk/>
            <pc:sldMk cId="510276670" sldId="360"/>
            <ac:spMk id="138" creationId="{E5BA8023-D14A-4A01-8039-AD68F324B4E2}"/>
          </ac:spMkLst>
        </pc:spChg>
        <pc:spChg chg="mod">
          <ac:chgData name="hassan MH" userId="84cd2103f36ef0dc" providerId="LiveId" clId="{EC105026-A59A-472F-96D2-633B07EAEF26}" dt="2022-04-18T13:54:34.585" v="226" actId="165"/>
          <ac:spMkLst>
            <pc:docMk/>
            <pc:sldMk cId="510276670" sldId="360"/>
            <ac:spMk id="139" creationId="{55412EEC-27FD-4A4D-A8CD-10AA1C26B648}"/>
          </ac:spMkLst>
        </pc:spChg>
        <pc:spChg chg="mod">
          <ac:chgData name="hassan MH" userId="84cd2103f36ef0dc" providerId="LiveId" clId="{EC105026-A59A-472F-96D2-633B07EAEF26}" dt="2022-04-18T13:54:34.585" v="226" actId="165"/>
          <ac:spMkLst>
            <pc:docMk/>
            <pc:sldMk cId="510276670" sldId="360"/>
            <ac:spMk id="140" creationId="{4D8BD6FC-A658-40FF-AC8C-AFB417AF5873}"/>
          </ac:spMkLst>
        </pc:spChg>
        <pc:spChg chg="mod">
          <ac:chgData name="hassan MH" userId="84cd2103f36ef0dc" providerId="LiveId" clId="{EC105026-A59A-472F-96D2-633B07EAEF26}" dt="2022-04-18T13:54:34.585" v="226" actId="165"/>
          <ac:spMkLst>
            <pc:docMk/>
            <pc:sldMk cId="510276670" sldId="360"/>
            <ac:spMk id="141" creationId="{C2F2F76A-3B5E-47F7-B06C-7F0A4E773BDE}"/>
          </ac:spMkLst>
        </pc:spChg>
        <pc:spChg chg="mod">
          <ac:chgData name="hassan MH" userId="84cd2103f36ef0dc" providerId="LiveId" clId="{EC105026-A59A-472F-96D2-633B07EAEF26}" dt="2022-04-18T13:54:34.585" v="226" actId="165"/>
          <ac:spMkLst>
            <pc:docMk/>
            <pc:sldMk cId="510276670" sldId="360"/>
            <ac:spMk id="143" creationId="{65DA123A-F0B9-4E02-AA33-9C14FC54C200}"/>
          </ac:spMkLst>
        </pc:spChg>
        <pc:spChg chg="mod">
          <ac:chgData name="hassan MH" userId="84cd2103f36ef0dc" providerId="LiveId" clId="{EC105026-A59A-472F-96D2-633B07EAEF26}" dt="2022-04-18T13:54:34.585" v="226" actId="165"/>
          <ac:spMkLst>
            <pc:docMk/>
            <pc:sldMk cId="510276670" sldId="360"/>
            <ac:spMk id="144" creationId="{1208DC19-279D-4A31-8180-D56C94B67D47}"/>
          </ac:spMkLst>
        </pc:spChg>
        <pc:spChg chg="mod">
          <ac:chgData name="hassan MH" userId="84cd2103f36ef0dc" providerId="LiveId" clId="{EC105026-A59A-472F-96D2-633B07EAEF26}" dt="2022-04-18T13:54:34.585" v="226" actId="165"/>
          <ac:spMkLst>
            <pc:docMk/>
            <pc:sldMk cId="510276670" sldId="360"/>
            <ac:spMk id="145" creationId="{CD73A97C-7EB4-4240-90F0-62FE75884ABF}"/>
          </ac:spMkLst>
        </pc:spChg>
        <pc:spChg chg="mod">
          <ac:chgData name="hassan MH" userId="84cd2103f36ef0dc" providerId="LiveId" clId="{EC105026-A59A-472F-96D2-633B07EAEF26}" dt="2022-04-18T13:54:34.585" v="226" actId="165"/>
          <ac:spMkLst>
            <pc:docMk/>
            <pc:sldMk cId="510276670" sldId="360"/>
            <ac:spMk id="146" creationId="{E4B185C1-8741-44D3-834C-A801C7EA5A6D}"/>
          </ac:spMkLst>
        </pc:spChg>
        <pc:spChg chg="mod">
          <ac:chgData name="hassan MH" userId="84cd2103f36ef0dc" providerId="LiveId" clId="{EC105026-A59A-472F-96D2-633B07EAEF26}" dt="2022-04-18T13:54:34.585" v="226" actId="165"/>
          <ac:spMkLst>
            <pc:docMk/>
            <pc:sldMk cId="510276670" sldId="360"/>
            <ac:spMk id="147" creationId="{134E5A30-AF02-4499-A707-5BC64EF3749B}"/>
          </ac:spMkLst>
        </pc:spChg>
        <pc:spChg chg="mod">
          <ac:chgData name="hassan MH" userId="84cd2103f36ef0dc" providerId="LiveId" clId="{EC105026-A59A-472F-96D2-633B07EAEF26}" dt="2022-04-18T13:54:34.585" v="226" actId="165"/>
          <ac:spMkLst>
            <pc:docMk/>
            <pc:sldMk cId="510276670" sldId="360"/>
            <ac:spMk id="148" creationId="{FB94A916-A651-4844-B793-617602592020}"/>
          </ac:spMkLst>
        </pc:spChg>
        <pc:spChg chg="mod">
          <ac:chgData name="hassan MH" userId="84cd2103f36ef0dc" providerId="LiveId" clId="{EC105026-A59A-472F-96D2-633B07EAEF26}" dt="2022-04-18T13:54:34.585" v="226" actId="165"/>
          <ac:spMkLst>
            <pc:docMk/>
            <pc:sldMk cId="510276670" sldId="360"/>
            <ac:spMk id="149" creationId="{70E1E59F-8DBD-4F29-9212-F0E4E9C2C4D7}"/>
          </ac:spMkLst>
        </pc:spChg>
        <pc:spChg chg="mod">
          <ac:chgData name="hassan MH" userId="84cd2103f36ef0dc" providerId="LiveId" clId="{EC105026-A59A-472F-96D2-633B07EAEF26}" dt="2022-04-18T13:54:34.585" v="226" actId="165"/>
          <ac:spMkLst>
            <pc:docMk/>
            <pc:sldMk cId="510276670" sldId="360"/>
            <ac:spMk id="151" creationId="{C54AC8C9-83A9-4BB4-8ECD-EDCFD67B8719}"/>
          </ac:spMkLst>
        </pc:spChg>
        <pc:spChg chg="mod">
          <ac:chgData name="hassan MH" userId="84cd2103f36ef0dc" providerId="LiveId" clId="{EC105026-A59A-472F-96D2-633B07EAEF26}" dt="2022-04-18T13:54:34.585" v="226" actId="165"/>
          <ac:spMkLst>
            <pc:docMk/>
            <pc:sldMk cId="510276670" sldId="360"/>
            <ac:spMk id="152" creationId="{40A61B70-B48D-4F31-A62B-48BF0B2419A0}"/>
          </ac:spMkLst>
        </pc:spChg>
        <pc:spChg chg="mod">
          <ac:chgData name="hassan MH" userId="84cd2103f36ef0dc" providerId="LiveId" clId="{EC105026-A59A-472F-96D2-633B07EAEF26}" dt="2022-04-18T13:54:34.585" v="226" actId="165"/>
          <ac:spMkLst>
            <pc:docMk/>
            <pc:sldMk cId="510276670" sldId="360"/>
            <ac:spMk id="153" creationId="{3AC44573-5AD1-4430-8145-416353D47A88}"/>
          </ac:spMkLst>
        </pc:spChg>
        <pc:spChg chg="mod">
          <ac:chgData name="hassan MH" userId="84cd2103f36ef0dc" providerId="LiveId" clId="{EC105026-A59A-472F-96D2-633B07EAEF26}" dt="2022-04-18T13:54:34.585" v="226" actId="165"/>
          <ac:spMkLst>
            <pc:docMk/>
            <pc:sldMk cId="510276670" sldId="360"/>
            <ac:spMk id="154" creationId="{06AE5A0A-2858-44C1-A7B1-9185FB2C5328}"/>
          </ac:spMkLst>
        </pc:spChg>
        <pc:spChg chg="mod">
          <ac:chgData name="hassan MH" userId="84cd2103f36ef0dc" providerId="LiveId" clId="{EC105026-A59A-472F-96D2-633B07EAEF26}" dt="2022-04-18T13:54:34.585" v="226" actId="165"/>
          <ac:spMkLst>
            <pc:docMk/>
            <pc:sldMk cId="510276670" sldId="360"/>
            <ac:spMk id="155" creationId="{A68EDE4D-1C76-4FCA-B85D-712A28594DFE}"/>
          </ac:spMkLst>
        </pc:spChg>
        <pc:spChg chg="mod">
          <ac:chgData name="hassan MH" userId="84cd2103f36ef0dc" providerId="LiveId" clId="{EC105026-A59A-472F-96D2-633B07EAEF26}" dt="2022-04-18T13:54:34.585" v="226" actId="165"/>
          <ac:spMkLst>
            <pc:docMk/>
            <pc:sldMk cId="510276670" sldId="360"/>
            <ac:spMk id="156" creationId="{959B55D3-E477-4E34-9947-1E740CB527BC}"/>
          </ac:spMkLst>
        </pc:spChg>
        <pc:spChg chg="mod">
          <ac:chgData name="hassan MH" userId="84cd2103f36ef0dc" providerId="LiveId" clId="{EC105026-A59A-472F-96D2-633B07EAEF26}" dt="2022-04-18T13:54:34.585" v="226" actId="165"/>
          <ac:spMkLst>
            <pc:docMk/>
            <pc:sldMk cId="510276670" sldId="360"/>
            <ac:spMk id="158" creationId="{45719E9B-0F0F-4C94-891D-19ABF44EDC07}"/>
          </ac:spMkLst>
        </pc:spChg>
        <pc:spChg chg="mod">
          <ac:chgData name="hassan MH" userId="84cd2103f36ef0dc" providerId="LiveId" clId="{EC105026-A59A-472F-96D2-633B07EAEF26}" dt="2022-04-18T13:54:34.585" v="226" actId="165"/>
          <ac:spMkLst>
            <pc:docMk/>
            <pc:sldMk cId="510276670" sldId="360"/>
            <ac:spMk id="159" creationId="{44371446-FEAF-4E52-8CBF-FA10E6949F39}"/>
          </ac:spMkLst>
        </pc:spChg>
        <pc:spChg chg="mod">
          <ac:chgData name="hassan MH" userId="84cd2103f36ef0dc" providerId="LiveId" clId="{EC105026-A59A-472F-96D2-633B07EAEF26}" dt="2022-04-18T13:54:34.585" v="226" actId="165"/>
          <ac:spMkLst>
            <pc:docMk/>
            <pc:sldMk cId="510276670" sldId="360"/>
            <ac:spMk id="160" creationId="{31CCC0ED-3A4E-40F1-B989-573D73E9C103}"/>
          </ac:spMkLst>
        </pc:spChg>
        <pc:spChg chg="mod">
          <ac:chgData name="hassan MH" userId="84cd2103f36ef0dc" providerId="LiveId" clId="{EC105026-A59A-472F-96D2-633B07EAEF26}" dt="2022-04-18T13:54:34.585" v="226" actId="165"/>
          <ac:spMkLst>
            <pc:docMk/>
            <pc:sldMk cId="510276670" sldId="360"/>
            <ac:spMk id="161" creationId="{C7E1BCD8-9616-4415-9A73-3FA481FA27E4}"/>
          </ac:spMkLst>
        </pc:spChg>
        <pc:spChg chg="mod">
          <ac:chgData name="hassan MH" userId="84cd2103f36ef0dc" providerId="LiveId" clId="{EC105026-A59A-472F-96D2-633B07EAEF26}" dt="2022-04-18T13:54:34.585" v="226" actId="165"/>
          <ac:spMkLst>
            <pc:docMk/>
            <pc:sldMk cId="510276670" sldId="360"/>
            <ac:spMk id="162" creationId="{2EC30C43-A4BE-4875-9AB5-7A662667C9CB}"/>
          </ac:spMkLst>
        </pc:spChg>
        <pc:spChg chg="mod">
          <ac:chgData name="hassan MH" userId="84cd2103f36ef0dc" providerId="LiveId" clId="{EC105026-A59A-472F-96D2-633B07EAEF26}" dt="2022-04-18T13:54:34.585" v="226" actId="165"/>
          <ac:spMkLst>
            <pc:docMk/>
            <pc:sldMk cId="510276670" sldId="360"/>
            <ac:spMk id="163" creationId="{99A444E6-B1C9-4A8F-8B9F-B446EFAAC5CA}"/>
          </ac:spMkLst>
        </pc:spChg>
        <pc:spChg chg="del mod">
          <ac:chgData name="hassan MH" userId="84cd2103f36ef0dc" providerId="LiveId" clId="{EC105026-A59A-472F-96D2-633B07EAEF26}" dt="2022-04-18T13:56:11.070" v="262" actId="478"/>
          <ac:spMkLst>
            <pc:docMk/>
            <pc:sldMk cId="510276670" sldId="360"/>
            <ac:spMk id="165" creationId="{9B54A1C6-543B-403F-A267-54DA4E155B5F}"/>
          </ac:spMkLst>
        </pc:spChg>
        <pc:spChg chg="del mod topLvl">
          <ac:chgData name="hassan MH" userId="84cd2103f36ef0dc" providerId="LiveId" clId="{EC105026-A59A-472F-96D2-633B07EAEF26}" dt="2022-04-18T13:56:13.283" v="263" actId="478"/>
          <ac:spMkLst>
            <pc:docMk/>
            <pc:sldMk cId="510276670" sldId="360"/>
            <ac:spMk id="166" creationId="{5E5AF744-2080-4075-8A26-1F83B824E894}"/>
          </ac:spMkLst>
        </pc:spChg>
        <pc:spChg chg="mod">
          <ac:chgData name="hassan MH" userId="84cd2103f36ef0dc" providerId="LiveId" clId="{EC105026-A59A-472F-96D2-633B07EAEF26}" dt="2022-04-18T13:53:58.814" v="219" actId="27803"/>
          <ac:spMkLst>
            <pc:docMk/>
            <pc:sldMk cId="510276670" sldId="360"/>
            <ac:spMk id="169" creationId="{FCAEBA9E-A4B3-4939-B264-F891B643AAC5}"/>
          </ac:spMkLst>
        </pc:spChg>
        <pc:spChg chg="mod">
          <ac:chgData name="hassan MH" userId="84cd2103f36ef0dc" providerId="LiveId" clId="{EC105026-A59A-472F-96D2-633B07EAEF26}" dt="2022-04-18T13:53:58.814" v="219" actId="27803"/>
          <ac:spMkLst>
            <pc:docMk/>
            <pc:sldMk cId="510276670" sldId="360"/>
            <ac:spMk id="170" creationId="{41A892EA-AD08-4D76-BB2B-12EE29C2D6BD}"/>
          </ac:spMkLst>
        </pc:spChg>
        <pc:spChg chg="mod">
          <ac:chgData name="hassan MH" userId="84cd2103f36ef0dc" providerId="LiveId" clId="{EC105026-A59A-472F-96D2-633B07EAEF26}" dt="2022-04-18T13:53:58.814" v="219" actId="27803"/>
          <ac:spMkLst>
            <pc:docMk/>
            <pc:sldMk cId="510276670" sldId="360"/>
            <ac:spMk id="171" creationId="{9DB49C84-CECB-4D95-A4A1-E008E2DA2E4B}"/>
          </ac:spMkLst>
        </pc:spChg>
        <pc:spChg chg="mod">
          <ac:chgData name="hassan MH" userId="84cd2103f36ef0dc" providerId="LiveId" clId="{EC105026-A59A-472F-96D2-633B07EAEF26}" dt="2022-04-18T13:53:58.814" v="219" actId="27803"/>
          <ac:spMkLst>
            <pc:docMk/>
            <pc:sldMk cId="510276670" sldId="360"/>
            <ac:spMk id="172" creationId="{76131259-1598-41C3-A609-255F99055680}"/>
          </ac:spMkLst>
        </pc:spChg>
        <pc:spChg chg="mod">
          <ac:chgData name="hassan MH" userId="84cd2103f36ef0dc" providerId="LiveId" clId="{EC105026-A59A-472F-96D2-633B07EAEF26}" dt="2022-04-18T13:53:58.814" v="219" actId="27803"/>
          <ac:spMkLst>
            <pc:docMk/>
            <pc:sldMk cId="510276670" sldId="360"/>
            <ac:spMk id="173" creationId="{1FB99DD2-97CB-421D-AD28-1A3A7C28194F}"/>
          </ac:spMkLst>
        </pc:spChg>
        <pc:spChg chg="mod">
          <ac:chgData name="hassan MH" userId="84cd2103f36ef0dc" providerId="LiveId" clId="{EC105026-A59A-472F-96D2-633B07EAEF26}" dt="2022-04-18T13:53:58.814" v="219" actId="27803"/>
          <ac:spMkLst>
            <pc:docMk/>
            <pc:sldMk cId="510276670" sldId="360"/>
            <ac:spMk id="175" creationId="{424497B2-2B22-46B2-AE06-73A11FF9778E}"/>
          </ac:spMkLst>
        </pc:spChg>
        <pc:spChg chg="mod">
          <ac:chgData name="hassan MH" userId="84cd2103f36ef0dc" providerId="LiveId" clId="{EC105026-A59A-472F-96D2-633B07EAEF26}" dt="2022-04-18T13:53:58.814" v="219" actId="27803"/>
          <ac:spMkLst>
            <pc:docMk/>
            <pc:sldMk cId="510276670" sldId="360"/>
            <ac:spMk id="176" creationId="{342B9EB2-AD9A-42D9-9A44-EFEF5A0D1642}"/>
          </ac:spMkLst>
        </pc:spChg>
        <pc:spChg chg="mod">
          <ac:chgData name="hassan MH" userId="84cd2103f36ef0dc" providerId="LiveId" clId="{EC105026-A59A-472F-96D2-633B07EAEF26}" dt="2022-04-18T13:53:58.814" v="219" actId="27803"/>
          <ac:spMkLst>
            <pc:docMk/>
            <pc:sldMk cId="510276670" sldId="360"/>
            <ac:spMk id="177" creationId="{02ECCFCB-2085-4E64-84B9-4AA83339BDDE}"/>
          </ac:spMkLst>
        </pc:spChg>
        <pc:spChg chg="mod">
          <ac:chgData name="hassan MH" userId="84cd2103f36ef0dc" providerId="LiveId" clId="{EC105026-A59A-472F-96D2-633B07EAEF26}" dt="2022-04-18T13:53:58.814" v="219" actId="27803"/>
          <ac:spMkLst>
            <pc:docMk/>
            <pc:sldMk cId="510276670" sldId="360"/>
            <ac:spMk id="178" creationId="{57044C8F-DA1B-4CB4-99F5-C8792CE0B842}"/>
          </ac:spMkLst>
        </pc:spChg>
        <pc:spChg chg="mod">
          <ac:chgData name="hassan MH" userId="84cd2103f36ef0dc" providerId="LiveId" clId="{EC105026-A59A-472F-96D2-633B07EAEF26}" dt="2022-04-18T13:53:58.814" v="219" actId="27803"/>
          <ac:spMkLst>
            <pc:docMk/>
            <pc:sldMk cId="510276670" sldId="360"/>
            <ac:spMk id="179" creationId="{CB2D1A0D-DAF2-4FAF-935F-BC1402183AD6}"/>
          </ac:spMkLst>
        </pc:spChg>
        <pc:spChg chg="mod">
          <ac:chgData name="hassan MH" userId="84cd2103f36ef0dc" providerId="LiveId" clId="{EC105026-A59A-472F-96D2-633B07EAEF26}" dt="2022-04-18T13:55:26.962" v="247" actId="571"/>
          <ac:spMkLst>
            <pc:docMk/>
            <pc:sldMk cId="510276670" sldId="360"/>
            <ac:spMk id="181" creationId="{5855001A-5F0E-49B5-9A47-E4C8DBAB0D29}"/>
          </ac:spMkLst>
        </pc:spChg>
        <pc:spChg chg="mod">
          <ac:chgData name="hassan MH" userId="84cd2103f36ef0dc" providerId="LiveId" clId="{EC105026-A59A-472F-96D2-633B07EAEF26}" dt="2022-04-18T13:55:26.962" v="247" actId="571"/>
          <ac:spMkLst>
            <pc:docMk/>
            <pc:sldMk cId="510276670" sldId="360"/>
            <ac:spMk id="183" creationId="{5F3ADA67-BF5A-4E2E-BACC-420C9ABC9660}"/>
          </ac:spMkLst>
        </pc:spChg>
        <pc:spChg chg="mod">
          <ac:chgData name="hassan MH" userId="84cd2103f36ef0dc" providerId="LiveId" clId="{EC105026-A59A-472F-96D2-633B07EAEF26}" dt="2022-04-18T13:55:26.962" v="247" actId="571"/>
          <ac:spMkLst>
            <pc:docMk/>
            <pc:sldMk cId="510276670" sldId="360"/>
            <ac:spMk id="184" creationId="{BB89ECEB-166E-4E1B-9D4E-59FDB0588383}"/>
          </ac:spMkLst>
        </pc:spChg>
        <pc:spChg chg="mod">
          <ac:chgData name="hassan MH" userId="84cd2103f36ef0dc" providerId="LiveId" clId="{EC105026-A59A-472F-96D2-633B07EAEF26}" dt="2022-04-18T13:55:26.962" v="247" actId="571"/>
          <ac:spMkLst>
            <pc:docMk/>
            <pc:sldMk cId="510276670" sldId="360"/>
            <ac:spMk id="185" creationId="{154C2BDC-60DA-4400-8841-99FBF2037268}"/>
          </ac:spMkLst>
        </pc:spChg>
        <pc:spChg chg="mod">
          <ac:chgData name="hassan MH" userId="84cd2103f36ef0dc" providerId="LiveId" clId="{EC105026-A59A-472F-96D2-633B07EAEF26}" dt="2022-04-18T14:03:31.591" v="301" actId="164"/>
          <ac:spMkLst>
            <pc:docMk/>
            <pc:sldMk cId="510276670" sldId="360"/>
            <ac:spMk id="198" creationId="{4D6C8442-FB69-4A85-B91C-EF0A7F4CD18D}"/>
          </ac:spMkLst>
        </pc:spChg>
        <pc:spChg chg="mod">
          <ac:chgData name="hassan MH" userId="84cd2103f36ef0dc" providerId="LiveId" clId="{EC105026-A59A-472F-96D2-633B07EAEF26}" dt="2022-04-18T14:04:09.495" v="317" actId="207"/>
          <ac:spMkLst>
            <pc:docMk/>
            <pc:sldMk cId="510276670" sldId="360"/>
            <ac:spMk id="199" creationId="{7185D340-6637-4BC1-9CDB-4E839740BE94}"/>
          </ac:spMkLst>
        </pc:spChg>
        <pc:spChg chg="mod">
          <ac:chgData name="hassan MH" userId="84cd2103f36ef0dc" providerId="LiveId" clId="{EC105026-A59A-472F-96D2-633B07EAEF26}" dt="2022-04-18T14:03:21.820" v="299" actId="207"/>
          <ac:spMkLst>
            <pc:docMk/>
            <pc:sldMk cId="510276670" sldId="360"/>
            <ac:spMk id="201" creationId="{491C76D6-36E4-4788-8C58-1F06C3B33CF9}"/>
          </ac:spMkLst>
        </pc:spChg>
        <pc:spChg chg="mod">
          <ac:chgData name="hassan MH" userId="84cd2103f36ef0dc" providerId="LiveId" clId="{EC105026-A59A-472F-96D2-633B07EAEF26}" dt="2022-04-18T14:03:21.820" v="299" actId="207"/>
          <ac:spMkLst>
            <pc:docMk/>
            <pc:sldMk cId="510276670" sldId="360"/>
            <ac:spMk id="202" creationId="{5450843D-DDEC-4522-B2F4-633CAB12F60E}"/>
          </ac:spMkLst>
        </pc:spChg>
        <pc:spChg chg="mod">
          <ac:chgData name="hassan MH" userId="84cd2103f36ef0dc" providerId="LiveId" clId="{EC105026-A59A-472F-96D2-633B07EAEF26}" dt="2022-04-18T14:02:12.445" v="284" actId="27803"/>
          <ac:spMkLst>
            <pc:docMk/>
            <pc:sldMk cId="510276670" sldId="360"/>
            <ac:spMk id="205" creationId="{2799106B-2CA7-4D48-9044-E3FE401777DB}"/>
          </ac:spMkLst>
        </pc:spChg>
        <pc:spChg chg="mod">
          <ac:chgData name="hassan MH" userId="84cd2103f36ef0dc" providerId="LiveId" clId="{EC105026-A59A-472F-96D2-633B07EAEF26}" dt="2022-04-18T14:02:12.445" v="284" actId="27803"/>
          <ac:spMkLst>
            <pc:docMk/>
            <pc:sldMk cId="510276670" sldId="360"/>
            <ac:spMk id="206" creationId="{D6032ADF-B1B6-424F-8DA4-DB034C402529}"/>
          </ac:spMkLst>
        </pc:spChg>
        <pc:spChg chg="del mod">
          <ac:chgData name="hassan MH" userId="84cd2103f36ef0dc" providerId="LiveId" clId="{EC105026-A59A-472F-96D2-633B07EAEF26}" dt="2022-04-18T14:03:03.274" v="293" actId="478"/>
          <ac:spMkLst>
            <pc:docMk/>
            <pc:sldMk cId="510276670" sldId="360"/>
            <ac:spMk id="207" creationId="{9F049ED2-C686-4730-84FC-4398864BB9E4}"/>
          </ac:spMkLst>
        </pc:spChg>
        <pc:spChg chg="del mod">
          <ac:chgData name="hassan MH" userId="84cd2103f36ef0dc" providerId="LiveId" clId="{EC105026-A59A-472F-96D2-633B07EAEF26}" dt="2022-04-18T14:03:03.274" v="293" actId="478"/>
          <ac:spMkLst>
            <pc:docMk/>
            <pc:sldMk cId="510276670" sldId="360"/>
            <ac:spMk id="208" creationId="{44722F4C-2B93-4CF6-81F3-6D304C8CE970}"/>
          </ac:spMkLst>
        </pc:spChg>
        <pc:spChg chg="del mod">
          <ac:chgData name="hassan MH" userId="84cd2103f36ef0dc" providerId="LiveId" clId="{EC105026-A59A-472F-96D2-633B07EAEF26}" dt="2022-04-18T14:03:03.274" v="293" actId="478"/>
          <ac:spMkLst>
            <pc:docMk/>
            <pc:sldMk cId="510276670" sldId="360"/>
            <ac:spMk id="209" creationId="{071A2FCD-8510-4A60-BE7A-C765DBC32644}"/>
          </ac:spMkLst>
        </pc:spChg>
        <pc:spChg chg="mod">
          <ac:chgData name="hassan MH" userId="84cd2103f36ef0dc" providerId="LiveId" clId="{EC105026-A59A-472F-96D2-633B07EAEF26}" dt="2022-04-18T14:02:51.280" v="290" actId="207"/>
          <ac:spMkLst>
            <pc:docMk/>
            <pc:sldMk cId="510276670" sldId="360"/>
            <ac:spMk id="211" creationId="{4BA182E8-21A6-4384-95B3-9E2C32080419}"/>
          </ac:spMkLst>
        </pc:spChg>
        <pc:spChg chg="mod">
          <ac:chgData name="hassan MH" userId="84cd2103f36ef0dc" providerId="LiveId" clId="{EC105026-A59A-472F-96D2-633B07EAEF26}" dt="2022-04-18T14:02:51.280" v="290" actId="207"/>
          <ac:spMkLst>
            <pc:docMk/>
            <pc:sldMk cId="510276670" sldId="360"/>
            <ac:spMk id="212" creationId="{7F5EC964-B765-470F-AEF0-59FD72271EC2}"/>
          </ac:spMkLst>
        </pc:spChg>
        <pc:spChg chg="mod">
          <ac:chgData name="hassan MH" userId="84cd2103f36ef0dc" providerId="LiveId" clId="{EC105026-A59A-472F-96D2-633B07EAEF26}" dt="2022-04-18T14:02:51.280" v="290" actId="207"/>
          <ac:spMkLst>
            <pc:docMk/>
            <pc:sldMk cId="510276670" sldId="360"/>
            <ac:spMk id="213" creationId="{24A89EEF-E677-427A-AF88-A265D2129B62}"/>
          </ac:spMkLst>
        </pc:spChg>
        <pc:spChg chg="mod">
          <ac:chgData name="hassan MH" userId="84cd2103f36ef0dc" providerId="LiveId" clId="{EC105026-A59A-472F-96D2-633B07EAEF26}" dt="2022-04-18T14:02:54.845" v="291" actId="207"/>
          <ac:spMkLst>
            <pc:docMk/>
            <pc:sldMk cId="510276670" sldId="360"/>
            <ac:spMk id="214" creationId="{A3D40D41-489A-4CE1-A257-27689947F8A3}"/>
          </ac:spMkLst>
        </pc:spChg>
        <pc:spChg chg="mod">
          <ac:chgData name="hassan MH" userId="84cd2103f36ef0dc" providerId="LiveId" clId="{EC105026-A59A-472F-96D2-633B07EAEF26}" dt="2022-04-18T14:02:51.280" v="290" actId="207"/>
          <ac:spMkLst>
            <pc:docMk/>
            <pc:sldMk cId="510276670" sldId="360"/>
            <ac:spMk id="215" creationId="{5F21884C-A03C-411B-B053-7E851D862313}"/>
          </ac:spMkLst>
        </pc:spChg>
        <pc:spChg chg="mod">
          <ac:chgData name="hassan MH" userId="84cd2103f36ef0dc" providerId="LiveId" clId="{EC105026-A59A-472F-96D2-633B07EAEF26}" dt="2022-04-18T14:02:51.280" v="290" actId="207"/>
          <ac:spMkLst>
            <pc:docMk/>
            <pc:sldMk cId="510276670" sldId="360"/>
            <ac:spMk id="216" creationId="{9734D2E3-F1BD-45E9-8624-95DE8BC4B621}"/>
          </ac:spMkLst>
        </pc:spChg>
        <pc:spChg chg="mod">
          <ac:chgData name="hassan MH" userId="84cd2103f36ef0dc" providerId="LiveId" clId="{EC105026-A59A-472F-96D2-633B07EAEF26}" dt="2022-04-18T14:09:27.127" v="385" actId="1076"/>
          <ac:spMkLst>
            <pc:docMk/>
            <pc:sldMk cId="510276670" sldId="360"/>
            <ac:spMk id="218" creationId="{EB00B01E-39C4-45FF-9293-256F346701B5}"/>
          </ac:spMkLst>
        </pc:spChg>
        <pc:spChg chg="mod">
          <ac:chgData name="hassan MH" userId="84cd2103f36ef0dc" providerId="LiveId" clId="{EC105026-A59A-472F-96D2-633B07EAEF26}" dt="2022-04-18T14:09:27.127" v="385" actId="1076"/>
          <ac:spMkLst>
            <pc:docMk/>
            <pc:sldMk cId="510276670" sldId="360"/>
            <ac:spMk id="219" creationId="{084B56D1-0D05-4C1A-A0B6-D20A561A93F1}"/>
          </ac:spMkLst>
        </pc:spChg>
        <pc:spChg chg="mod">
          <ac:chgData name="hassan MH" userId="84cd2103f36ef0dc" providerId="LiveId" clId="{EC105026-A59A-472F-96D2-633B07EAEF26}" dt="2022-04-18T14:02:14.210" v="285" actId="27803"/>
          <ac:spMkLst>
            <pc:docMk/>
            <pc:sldMk cId="510276670" sldId="360"/>
            <ac:spMk id="221" creationId="{C990730D-7A45-477B-AA73-557450E8BDEC}"/>
          </ac:spMkLst>
        </pc:spChg>
        <pc:spChg chg="mod">
          <ac:chgData name="hassan MH" userId="84cd2103f36ef0dc" providerId="LiveId" clId="{EC105026-A59A-472F-96D2-633B07EAEF26}" dt="2022-04-18T14:02:14.210" v="285" actId="27803"/>
          <ac:spMkLst>
            <pc:docMk/>
            <pc:sldMk cId="510276670" sldId="360"/>
            <ac:spMk id="222" creationId="{FBF6B80E-6C60-444D-A1D5-602A37E688E1}"/>
          </ac:spMkLst>
        </pc:spChg>
        <pc:spChg chg="mod">
          <ac:chgData name="hassan MH" userId="84cd2103f36ef0dc" providerId="LiveId" clId="{EC105026-A59A-472F-96D2-633B07EAEF26}" dt="2022-04-18T14:02:14.210" v="285" actId="27803"/>
          <ac:spMkLst>
            <pc:docMk/>
            <pc:sldMk cId="510276670" sldId="360"/>
            <ac:spMk id="223" creationId="{F47AD9A5-510D-4061-84A8-0D7ACF17ACDA}"/>
          </ac:spMkLst>
        </pc:spChg>
        <pc:spChg chg="mod">
          <ac:chgData name="hassan MH" userId="84cd2103f36ef0dc" providerId="LiveId" clId="{EC105026-A59A-472F-96D2-633B07EAEF26}" dt="2022-04-18T14:02:14.210" v="285" actId="27803"/>
          <ac:spMkLst>
            <pc:docMk/>
            <pc:sldMk cId="510276670" sldId="360"/>
            <ac:spMk id="224" creationId="{15BCFB25-F6F7-4E5E-A01A-DBBC3BF5DA19}"/>
          </ac:spMkLst>
        </pc:spChg>
        <pc:spChg chg="mod">
          <ac:chgData name="hassan MH" userId="84cd2103f36ef0dc" providerId="LiveId" clId="{EC105026-A59A-472F-96D2-633B07EAEF26}" dt="2022-04-18T14:02:14.210" v="285" actId="27803"/>
          <ac:spMkLst>
            <pc:docMk/>
            <pc:sldMk cId="510276670" sldId="360"/>
            <ac:spMk id="225" creationId="{22341B07-6742-43BB-A922-7987065E6CF0}"/>
          </ac:spMkLst>
        </pc:spChg>
        <pc:spChg chg="mod">
          <ac:chgData name="hassan MH" userId="84cd2103f36ef0dc" providerId="LiveId" clId="{EC105026-A59A-472F-96D2-633B07EAEF26}" dt="2022-04-18T14:02:14.210" v="285" actId="27803"/>
          <ac:spMkLst>
            <pc:docMk/>
            <pc:sldMk cId="510276670" sldId="360"/>
            <ac:spMk id="226" creationId="{DD205D4E-9E44-453E-B8B5-6343BA688144}"/>
          </ac:spMkLst>
        </pc:spChg>
        <pc:spChg chg="mod">
          <ac:chgData name="hassan MH" userId="84cd2103f36ef0dc" providerId="LiveId" clId="{EC105026-A59A-472F-96D2-633B07EAEF26}" dt="2022-04-18T14:02:14.210" v="285" actId="27803"/>
          <ac:spMkLst>
            <pc:docMk/>
            <pc:sldMk cId="510276670" sldId="360"/>
            <ac:spMk id="227" creationId="{AF647822-ACBF-40C8-8C60-D1EA93975FDF}"/>
          </ac:spMkLst>
        </pc:spChg>
        <pc:spChg chg="mod">
          <ac:chgData name="hassan MH" userId="84cd2103f36ef0dc" providerId="LiveId" clId="{EC105026-A59A-472F-96D2-633B07EAEF26}" dt="2022-04-18T14:02:14.210" v="285" actId="27803"/>
          <ac:spMkLst>
            <pc:docMk/>
            <pc:sldMk cId="510276670" sldId="360"/>
            <ac:spMk id="228" creationId="{4DB2B53E-C75C-4BD5-8668-A85B7B8FC599}"/>
          </ac:spMkLst>
        </pc:spChg>
        <pc:spChg chg="mod">
          <ac:chgData name="hassan MH" userId="84cd2103f36ef0dc" providerId="LiveId" clId="{EC105026-A59A-472F-96D2-633B07EAEF26}" dt="2022-04-18T14:03:43.830" v="305" actId="27803"/>
          <ac:spMkLst>
            <pc:docMk/>
            <pc:sldMk cId="510276670" sldId="360"/>
            <ac:spMk id="232" creationId="{C45FAF77-09B2-4C81-AB05-8CF6770541EA}"/>
          </ac:spMkLst>
        </pc:spChg>
        <pc:spChg chg="mod">
          <ac:chgData name="hassan MH" userId="84cd2103f36ef0dc" providerId="LiveId" clId="{EC105026-A59A-472F-96D2-633B07EAEF26}" dt="2022-04-18T14:03:43.830" v="305" actId="27803"/>
          <ac:spMkLst>
            <pc:docMk/>
            <pc:sldMk cId="510276670" sldId="360"/>
            <ac:spMk id="233" creationId="{6DB54A3F-649F-4C12-8F8C-FFD43E5C5CCF}"/>
          </ac:spMkLst>
        </pc:spChg>
        <pc:spChg chg="mod">
          <ac:chgData name="hassan MH" userId="84cd2103f36ef0dc" providerId="LiveId" clId="{EC105026-A59A-472F-96D2-633B07EAEF26}" dt="2022-04-18T14:03:43.830" v="305" actId="27803"/>
          <ac:spMkLst>
            <pc:docMk/>
            <pc:sldMk cId="510276670" sldId="360"/>
            <ac:spMk id="234" creationId="{E5EBF66A-6741-47BF-BE40-4B891E86FD1C}"/>
          </ac:spMkLst>
        </pc:spChg>
        <pc:spChg chg="mod">
          <ac:chgData name="hassan MH" userId="84cd2103f36ef0dc" providerId="LiveId" clId="{EC105026-A59A-472F-96D2-633B07EAEF26}" dt="2022-04-18T14:03:43.830" v="305" actId="27803"/>
          <ac:spMkLst>
            <pc:docMk/>
            <pc:sldMk cId="510276670" sldId="360"/>
            <ac:spMk id="235" creationId="{F8D1A91B-1E55-4BE0-9FB6-6CFC9C7A3E23}"/>
          </ac:spMkLst>
        </pc:spChg>
        <pc:spChg chg="del mod">
          <ac:chgData name="hassan MH" userId="84cd2103f36ef0dc" providerId="LiveId" clId="{EC105026-A59A-472F-96D2-633B07EAEF26}" dt="2022-04-18T14:05:11.196" v="343" actId="478"/>
          <ac:spMkLst>
            <pc:docMk/>
            <pc:sldMk cId="510276670" sldId="360"/>
            <ac:spMk id="236" creationId="{8A18A41E-B5B3-4935-90A4-C71DEC9A75F2}"/>
          </ac:spMkLst>
        </pc:spChg>
        <pc:spChg chg="del mod">
          <ac:chgData name="hassan MH" userId="84cd2103f36ef0dc" providerId="LiveId" clId="{EC105026-A59A-472F-96D2-633B07EAEF26}" dt="2022-04-18T14:03:56.606" v="312" actId="478"/>
          <ac:spMkLst>
            <pc:docMk/>
            <pc:sldMk cId="510276670" sldId="360"/>
            <ac:spMk id="237" creationId="{24812980-BACC-4D70-AD2C-41EEA1735991}"/>
          </ac:spMkLst>
        </pc:spChg>
        <pc:spChg chg="mod">
          <ac:chgData name="hassan MH" userId="84cd2103f36ef0dc" providerId="LiveId" clId="{EC105026-A59A-472F-96D2-633B07EAEF26}" dt="2022-04-18T14:04:05.550" v="315" actId="207"/>
          <ac:spMkLst>
            <pc:docMk/>
            <pc:sldMk cId="510276670" sldId="360"/>
            <ac:spMk id="238" creationId="{C09A9DC6-C685-441A-BB5E-4E8614780EB7}"/>
          </ac:spMkLst>
        </pc:spChg>
        <pc:spChg chg="mod">
          <ac:chgData name="hassan MH" userId="84cd2103f36ef0dc" providerId="LiveId" clId="{EC105026-A59A-472F-96D2-633B07EAEF26}" dt="2022-04-18T14:03:43.830" v="305" actId="27803"/>
          <ac:spMkLst>
            <pc:docMk/>
            <pc:sldMk cId="510276670" sldId="360"/>
            <ac:spMk id="240" creationId="{01FFAB15-0D65-4B4F-AE2A-34436232EA95}"/>
          </ac:spMkLst>
        </pc:spChg>
        <pc:spChg chg="mod">
          <ac:chgData name="hassan MH" userId="84cd2103f36ef0dc" providerId="LiveId" clId="{EC105026-A59A-472F-96D2-633B07EAEF26}" dt="2022-04-18T14:03:43.830" v="305" actId="27803"/>
          <ac:spMkLst>
            <pc:docMk/>
            <pc:sldMk cId="510276670" sldId="360"/>
            <ac:spMk id="241" creationId="{52A7C8D1-3016-479B-80CE-0EF05E1FEDBA}"/>
          </ac:spMkLst>
        </pc:spChg>
        <pc:spChg chg="mod">
          <ac:chgData name="hassan MH" userId="84cd2103f36ef0dc" providerId="LiveId" clId="{EC105026-A59A-472F-96D2-633B07EAEF26}" dt="2022-04-18T14:03:43.830" v="305" actId="27803"/>
          <ac:spMkLst>
            <pc:docMk/>
            <pc:sldMk cId="510276670" sldId="360"/>
            <ac:spMk id="242" creationId="{69E62386-DAFE-45C1-8730-C5FCC73183A6}"/>
          </ac:spMkLst>
        </pc:spChg>
        <pc:spChg chg="mod">
          <ac:chgData name="hassan MH" userId="84cd2103f36ef0dc" providerId="LiveId" clId="{EC105026-A59A-472F-96D2-633B07EAEF26}" dt="2022-04-18T14:03:43.830" v="305" actId="27803"/>
          <ac:spMkLst>
            <pc:docMk/>
            <pc:sldMk cId="510276670" sldId="360"/>
            <ac:spMk id="243" creationId="{AF284256-230D-4C1C-809D-8CF82D0BE91F}"/>
          </ac:spMkLst>
        </pc:spChg>
        <pc:spChg chg="mod">
          <ac:chgData name="hassan MH" userId="84cd2103f36ef0dc" providerId="LiveId" clId="{EC105026-A59A-472F-96D2-633B07EAEF26}" dt="2022-04-18T14:03:43.830" v="305" actId="27803"/>
          <ac:spMkLst>
            <pc:docMk/>
            <pc:sldMk cId="510276670" sldId="360"/>
            <ac:spMk id="244" creationId="{8385E88F-DC2A-42BF-89F7-AA8B490FC9E2}"/>
          </ac:spMkLst>
        </pc:spChg>
        <pc:spChg chg="mod">
          <ac:chgData name="hassan MH" userId="84cd2103f36ef0dc" providerId="LiveId" clId="{EC105026-A59A-472F-96D2-633B07EAEF26}" dt="2022-04-18T14:03:43.830" v="305" actId="27803"/>
          <ac:spMkLst>
            <pc:docMk/>
            <pc:sldMk cId="510276670" sldId="360"/>
            <ac:spMk id="245" creationId="{B286BAFF-1284-4AEA-966A-38D66CB574A4}"/>
          </ac:spMkLst>
        </pc:spChg>
        <pc:spChg chg="mod">
          <ac:chgData name="hassan MH" userId="84cd2103f36ef0dc" providerId="LiveId" clId="{EC105026-A59A-472F-96D2-633B07EAEF26}" dt="2022-04-18T14:04:03.730" v="314" actId="207"/>
          <ac:spMkLst>
            <pc:docMk/>
            <pc:sldMk cId="510276670" sldId="360"/>
            <ac:spMk id="247" creationId="{790A3059-1589-41B1-A987-0EF483E417B4}"/>
          </ac:spMkLst>
        </pc:spChg>
        <pc:spChg chg="mod">
          <ac:chgData name="hassan MH" userId="84cd2103f36ef0dc" providerId="LiveId" clId="{EC105026-A59A-472F-96D2-633B07EAEF26}" dt="2022-04-18T14:04:03.730" v="314" actId="207"/>
          <ac:spMkLst>
            <pc:docMk/>
            <pc:sldMk cId="510276670" sldId="360"/>
            <ac:spMk id="248" creationId="{A9EB4581-BBDB-48C0-935D-DFA1D3AB31C4}"/>
          </ac:spMkLst>
        </pc:spChg>
        <pc:spChg chg="mod">
          <ac:chgData name="hassan MH" userId="84cd2103f36ef0dc" providerId="LiveId" clId="{EC105026-A59A-472F-96D2-633B07EAEF26}" dt="2022-04-18T14:04:03.730" v="314" actId="207"/>
          <ac:spMkLst>
            <pc:docMk/>
            <pc:sldMk cId="510276670" sldId="360"/>
            <ac:spMk id="249" creationId="{AC323F11-E301-4B79-A357-98DF63C385E6}"/>
          </ac:spMkLst>
        </pc:spChg>
        <pc:spChg chg="mod">
          <ac:chgData name="hassan MH" userId="84cd2103f36ef0dc" providerId="LiveId" clId="{EC105026-A59A-472F-96D2-633B07EAEF26}" dt="2022-04-18T14:04:03.730" v="314" actId="207"/>
          <ac:spMkLst>
            <pc:docMk/>
            <pc:sldMk cId="510276670" sldId="360"/>
            <ac:spMk id="250" creationId="{BC35A10A-0D20-420A-8841-1448C0E75951}"/>
          </ac:spMkLst>
        </pc:spChg>
        <pc:spChg chg="del mod">
          <ac:chgData name="hassan MH" userId="84cd2103f36ef0dc" providerId="LiveId" clId="{EC105026-A59A-472F-96D2-633B07EAEF26}" dt="2022-04-18T14:03:49.482" v="308" actId="478"/>
          <ac:spMkLst>
            <pc:docMk/>
            <pc:sldMk cId="510276670" sldId="360"/>
            <ac:spMk id="251" creationId="{436CC469-5D15-47E4-8CB6-961DD3B2529F}"/>
          </ac:spMkLst>
        </pc:spChg>
        <pc:spChg chg="mod">
          <ac:chgData name="hassan MH" userId="84cd2103f36ef0dc" providerId="LiveId" clId="{EC105026-A59A-472F-96D2-633B07EAEF26}" dt="2022-04-18T14:03:43.830" v="305" actId="27803"/>
          <ac:spMkLst>
            <pc:docMk/>
            <pc:sldMk cId="510276670" sldId="360"/>
            <ac:spMk id="253" creationId="{7B93A6D7-F8B0-4B76-84B1-9487398F3D59}"/>
          </ac:spMkLst>
        </pc:spChg>
        <pc:spChg chg="mod">
          <ac:chgData name="hassan MH" userId="84cd2103f36ef0dc" providerId="LiveId" clId="{EC105026-A59A-472F-96D2-633B07EAEF26}" dt="2022-04-18T14:03:43.830" v="305" actId="27803"/>
          <ac:spMkLst>
            <pc:docMk/>
            <pc:sldMk cId="510276670" sldId="360"/>
            <ac:spMk id="254" creationId="{960C19C5-5FAB-456E-95CE-BCB56B19A483}"/>
          </ac:spMkLst>
        </pc:spChg>
        <pc:spChg chg="mod">
          <ac:chgData name="hassan MH" userId="84cd2103f36ef0dc" providerId="LiveId" clId="{EC105026-A59A-472F-96D2-633B07EAEF26}" dt="2022-04-18T14:03:43.830" v="305" actId="27803"/>
          <ac:spMkLst>
            <pc:docMk/>
            <pc:sldMk cId="510276670" sldId="360"/>
            <ac:spMk id="255" creationId="{0DE5E2DA-B795-4919-85B5-852328F51539}"/>
          </ac:spMkLst>
        </pc:spChg>
        <pc:spChg chg="mod">
          <ac:chgData name="hassan MH" userId="84cd2103f36ef0dc" providerId="LiveId" clId="{EC105026-A59A-472F-96D2-633B07EAEF26}" dt="2022-04-18T14:03:43.830" v="305" actId="27803"/>
          <ac:spMkLst>
            <pc:docMk/>
            <pc:sldMk cId="510276670" sldId="360"/>
            <ac:spMk id="256" creationId="{CCB27737-789F-4DE9-AD3F-E815A5C0C6EB}"/>
          </ac:spMkLst>
        </pc:spChg>
        <pc:spChg chg="del mod">
          <ac:chgData name="hassan MH" userId="84cd2103f36ef0dc" providerId="LiveId" clId="{EC105026-A59A-472F-96D2-633B07EAEF26}" dt="2022-04-18T14:04:55.634" v="335" actId="478"/>
          <ac:spMkLst>
            <pc:docMk/>
            <pc:sldMk cId="510276670" sldId="360"/>
            <ac:spMk id="258" creationId="{70B923C8-438B-4CCE-880E-8A252FDB956A}"/>
          </ac:spMkLst>
        </pc:spChg>
        <pc:spChg chg="del mod">
          <ac:chgData name="hassan MH" userId="84cd2103f36ef0dc" providerId="LiveId" clId="{EC105026-A59A-472F-96D2-633B07EAEF26}" dt="2022-04-18T14:04:55.634" v="335" actId="478"/>
          <ac:spMkLst>
            <pc:docMk/>
            <pc:sldMk cId="510276670" sldId="360"/>
            <ac:spMk id="259" creationId="{49CB6E5D-D66C-4D7A-9DD0-EC3CF4175432}"/>
          </ac:spMkLst>
        </pc:spChg>
        <pc:spChg chg="mod">
          <ac:chgData name="hassan MH" userId="84cd2103f36ef0dc" providerId="LiveId" clId="{EC105026-A59A-472F-96D2-633B07EAEF26}" dt="2022-04-18T14:04:33.055" v="324" actId="207"/>
          <ac:spMkLst>
            <pc:docMk/>
            <pc:sldMk cId="510276670" sldId="360"/>
            <ac:spMk id="261" creationId="{126EC60E-43F4-499F-ACA6-CED0C061E350}"/>
          </ac:spMkLst>
        </pc:spChg>
        <pc:spChg chg="mod">
          <ac:chgData name="hassan MH" userId="84cd2103f36ef0dc" providerId="LiveId" clId="{EC105026-A59A-472F-96D2-633B07EAEF26}" dt="2022-04-18T14:04:33.055" v="324" actId="207"/>
          <ac:spMkLst>
            <pc:docMk/>
            <pc:sldMk cId="510276670" sldId="360"/>
            <ac:spMk id="262" creationId="{6CB4F52D-C892-4346-B67A-13D6512C9DAF}"/>
          </ac:spMkLst>
        </pc:spChg>
        <pc:spChg chg="mod">
          <ac:chgData name="hassan MH" userId="84cd2103f36ef0dc" providerId="LiveId" clId="{EC105026-A59A-472F-96D2-633B07EAEF26}" dt="2022-04-18T14:04:36.551" v="326" actId="207"/>
          <ac:spMkLst>
            <pc:docMk/>
            <pc:sldMk cId="510276670" sldId="360"/>
            <ac:spMk id="264" creationId="{1167C0CE-9E69-4841-B215-91CE614D52BF}"/>
          </ac:spMkLst>
        </pc:spChg>
        <pc:spChg chg="mod">
          <ac:chgData name="hassan MH" userId="84cd2103f36ef0dc" providerId="LiveId" clId="{EC105026-A59A-472F-96D2-633B07EAEF26}" dt="2022-04-18T14:04:36.551" v="326" actId="207"/>
          <ac:spMkLst>
            <pc:docMk/>
            <pc:sldMk cId="510276670" sldId="360"/>
            <ac:spMk id="265" creationId="{CA118EBF-28A1-4789-B528-4475E4230CBF}"/>
          </ac:spMkLst>
        </pc:spChg>
        <pc:spChg chg="mod">
          <ac:chgData name="hassan MH" userId="84cd2103f36ef0dc" providerId="LiveId" clId="{EC105026-A59A-472F-96D2-633B07EAEF26}" dt="2022-04-18T14:04:36.551" v="326" actId="207"/>
          <ac:spMkLst>
            <pc:docMk/>
            <pc:sldMk cId="510276670" sldId="360"/>
            <ac:spMk id="266" creationId="{C8AAC7CB-2EE5-4DD7-B3E1-7D5A6E3AAB42}"/>
          </ac:spMkLst>
        </pc:spChg>
        <pc:spChg chg="mod">
          <ac:chgData name="hassan MH" userId="84cd2103f36ef0dc" providerId="LiveId" clId="{EC105026-A59A-472F-96D2-633B07EAEF26}" dt="2022-04-18T14:04:29.161" v="323" actId="207"/>
          <ac:spMkLst>
            <pc:docMk/>
            <pc:sldMk cId="510276670" sldId="360"/>
            <ac:spMk id="268" creationId="{DADE7D4A-D5A1-4991-BF6A-0A5BE6FEAF87}"/>
          </ac:spMkLst>
        </pc:spChg>
        <pc:spChg chg="mod">
          <ac:chgData name="hassan MH" userId="84cd2103f36ef0dc" providerId="LiveId" clId="{EC105026-A59A-472F-96D2-633B07EAEF26}" dt="2022-04-18T14:04:29.161" v="323" actId="207"/>
          <ac:spMkLst>
            <pc:docMk/>
            <pc:sldMk cId="510276670" sldId="360"/>
            <ac:spMk id="269" creationId="{151D89C0-0207-46A0-BA88-BD459ABF4133}"/>
          </ac:spMkLst>
        </pc:spChg>
        <pc:spChg chg="mod">
          <ac:chgData name="hassan MH" userId="84cd2103f36ef0dc" providerId="LiveId" clId="{EC105026-A59A-472F-96D2-633B07EAEF26}" dt="2022-04-18T14:04:29.161" v="323" actId="207"/>
          <ac:spMkLst>
            <pc:docMk/>
            <pc:sldMk cId="510276670" sldId="360"/>
            <ac:spMk id="270" creationId="{9B2A1071-6D6A-4970-840D-69601F73C334}"/>
          </ac:spMkLst>
        </pc:spChg>
        <pc:spChg chg="mod">
          <ac:chgData name="hassan MH" userId="84cd2103f36ef0dc" providerId="LiveId" clId="{EC105026-A59A-472F-96D2-633B07EAEF26}" dt="2022-04-18T14:04:29.161" v="323" actId="207"/>
          <ac:spMkLst>
            <pc:docMk/>
            <pc:sldMk cId="510276670" sldId="360"/>
            <ac:spMk id="271" creationId="{4165EDE7-E8BF-4F4D-B9FA-5F4508F79AA7}"/>
          </ac:spMkLst>
        </pc:spChg>
        <pc:spChg chg="mod">
          <ac:chgData name="hassan MH" userId="84cd2103f36ef0dc" providerId="LiveId" clId="{EC105026-A59A-472F-96D2-633B07EAEF26}" dt="2022-04-18T14:04:29.161" v="323" actId="207"/>
          <ac:spMkLst>
            <pc:docMk/>
            <pc:sldMk cId="510276670" sldId="360"/>
            <ac:spMk id="272" creationId="{52403296-C8E9-4CF7-B52D-7E524CB44DF9}"/>
          </ac:spMkLst>
        </pc:spChg>
        <pc:spChg chg="mod">
          <ac:chgData name="hassan MH" userId="84cd2103f36ef0dc" providerId="LiveId" clId="{EC105026-A59A-472F-96D2-633B07EAEF26}" dt="2022-04-18T14:04:29.161" v="323" actId="207"/>
          <ac:spMkLst>
            <pc:docMk/>
            <pc:sldMk cId="510276670" sldId="360"/>
            <ac:spMk id="273" creationId="{E2F8986D-C591-4294-A44A-F8786B15BA88}"/>
          </ac:spMkLst>
        </pc:spChg>
        <pc:spChg chg="del mod">
          <ac:chgData name="hassan MH" userId="84cd2103f36ef0dc" providerId="LiveId" clId="{EC105026-A59A-472F-96D2-633B07EAEF26}" dt="2022-04-18T14:04:55.634" v="335" actId="478"/>
          <ac:spMkLst>
            <pc:docMk/>
            <pc:sldMk cId="510276670" sldId="360"/>
            <ac:spMk id="274" creationId="{98FEDD17-8CA7-47E1-B347-75984DD7C214}"/>
          </ac:spMkLst>
        </pc:spChg>
        <pc:spChg chg="del mod">
          <ac:chgData name="hassan MH" userId="84cd2103f36ef0dc" providerId="LiveId" clId="{EC105026-A59A-472F-96D2-633B07EAEF26}" dt="2022-04-18T14:04:55.634" v="335" actId="478"/>
          <ac:spMkLst>
            <pc:docMk/>
            <pc:sldMk cId="510276670" sldId="360"/>
            <ac:spMk id="275" creationId="{E255EB04-533D-40AA-A0C3-7F4963A6F8BC}"/>
          </ac:spMkLst>
        </pc:spChg>
        <pc:spChg chg="del mod">
          <ac:chgData name="hassan MH" userId="84cd2103f36ef0dc" providerId="LiveId" clId="{EC105026-A59A-472F-96D2-633B07EAEF26}" dt="2022-04-18T14:04:55.634" v="335" actId="478"/>
          <ac:spMkLst>
            <pc:docMk/>
            <pc:sldMk cId="510276670" sldId="360"/>
            <ac:spMk id="276" creationId="{D5396BC5-A47C-42BE-A135-42A73BC9BEF1}"/>
          </ac:spMkLst>
        </pc:spChg>
        <pc:spChg chg="del mod">
          <ac:chgData name="hassan MH" userId="84cd2103f36ef0dc" providerId="LiveId" clId="{EC105026-A59A-472F-96D2-633B07EAEF26}" dt="2022-04-18T14:04:55.634" v="335" actId="478"/>
          <ac:spMkLst>
            <pc:docMk/>
            <pc:sldMk cId="510276670" sldId="360"/>
            <ac:spMk id="277" creationId="{87E7CDF9-5B24-4030-8FA1-8E24E8BD5503}"/>
          </ac:spMkLst>
        </pc:spChg>
        <pc:spChg chg="mod">
          <ac:chgData name="hassan MH" userId="84cd2103f36ef0dc" providerId="LiveId" clId="{EC105026-A59A-472F-96D2-633B07EAEF26}" dt="2022-04-18T14:04:42.486" v="330" actId="207"/>
          <ac:spMkLst>
            <pc:docMk/>
            <pc:sldMk cId="510276670" sldId="360"/>
            <ac:spMk id="279" creationId="{83B24E4F-F61B-4565-8C4D-AAFF0FC6DB71}"/>
          </ac:spMkLst>
        </pc:spChg>
        <pc:spChg chg="mod">
          <ac:chgData name="hassan MH" userId="84cd2103f36ef0dc" providerId="LiveId" clId="{EC105026-A59A-472F-96D2-633B07EAEF26}" dt="2022-04-18T14:04:42.486" v="330" actId="207"/>
          <ac:spMkLst>
            <pc:docMk/>
            <pc:sldMk cId="510276670" sldId="360"/>
            <ac:spMk id="280" creationId="{EF297D62-3448-490A-BA12-E8B7FB5B7EE6}"/>
          </ac:spMkLst>
        </pc:spChg>
        <pc:spChg chg="mod">
          <ac:chgData name="hassan MH" userId="84cd2103f36ef0dc" providerId="LiveId" clId="{EC105026-A59A-472F-96D2-633B07EAEF26}" dt="2022-04-18T14:04:43.381" v="331" actId="207"/>
          <ac:spMkLst>
            <pc:docMk/>
            <pc:sldMk cId="510276670" sldId="360"/>
            <ac:spMk id="282" creationId="{8635735B-A41B-4E03-82D5-6E2501D0F921}"/>
          </ac:spMkLst>
        </pc:spChg>
        <pc:spChg chg="mod">
          <ac:chgData name="hassan MH" userId="84cd2103f36ef0dc" providerId="LiveId" clId="{EC105026-A59A-472F-96D2-633B07EAEF26}" dt="2022-04-18T14:04:43.381" v="331" actId="207"/>
          <ac:spMkLst>
            <pc:docMk/>
            <pc:sldMk cId="510276670" sldId="360"/>
            <ac:spMk id="283" creationId="{AD70297A-E73D-4397-8DC4-1278679B9E74}"/>
          </ac:spMkLst>
        </pc:spChg>
        <pc:spChg chg="mod">
          <ac:chgData name="hassan MH" userId="84cd2103f36ef0dc" providerId="LiveId" clId="{EC105026-A59A-472F-96D2-633B07EAEF26}" dt="2022-04-18T14:04:23.809" v="322" actId="207"/>
          <ac:spMkLst>
            <pc:docMk/>
            <pc:sldMk cId="510276670" sldId="360"/>
            <ac:spMk id="285" creationId="{EA4D6B95-4909-4C2A-A373-43FABFB12CC8}"/>
          </ac:spMkLst>
        </pc:spChg>
        <pc:spChg chg="mod">
          <ac:chgData name="hassan MH" userId="84cd2103f36ef0dc" providerId="LiveId" clId="{EC105026-A59A-472F-96D2-633B07EAEF26}" dt="2022-04-18T14:04:23.809" v="322" actId="207"/>
          <ac:spMkLst>
            <pc:docMk/>
            <pc:sldMk cId="510276670" sldId="360"/>
            <ac:spMk id="286" creationId="{E994DB8C-5C91-4100-A8A4-3AC4ECF3DF48}"/>
          </ac:spMkLst>
        </pc:spChg>
        <pc:spChg chg="del mod">
          <ac:chgData name="hassan MH" userId="84cd2103f36ef0dc" providerId="LiveId" clId="{EC105026-A59A-472F-96D2-633B07EAEF26}" dt="2022-04-18T14:04:55.634" v="335" actId="478"/>
          <ac:spMkLst>
            <pc:docMk/>
            <pc:sldMk cId="510276670" sldId="360"/>
            <ac:spMk id="287" creationId="{0466A929-A867-4990-8E5C-07B550DD5A09}"/>
          </ac:spMkLst>
        </pc:spChg>
        <pc:spChg chg="del mod">
          <ac:chgData name="hassan MH" userId="84cd2103f36ef0dc" providerId="LiveId" clId="{EC105026-A59A-472F-96D2-633B07EAEF26}" dt="2022-04-18T14:04:57.533" v="336" actId="478"/>
          <ac:spMkLst>
            <pc:docMk/>
            <pc:sldMk cId="510276670" sldId="360"/>
            <ac:spMk id="288" creationId="{10D3BAD5-F71F-4891-BFD0-717760DFC72A}"/>
          </ac:spMkLst>
        </pc:spChg>
        <pc:spChg chg="mod">
          <ac:chgData name="hassan MH" userId="84cd2103f36ef0dc" providerId="LiveId" clId="{EC105026-A59A-472F-96D2-633B07EAEF26}" dt="2022-04-18T14:04:14.773" v="318" actId="27803"/>
          <ac:spMkLst>
            <pc:docMk/>
            <pc:sldMk cId="510276670" sldId="360"/>
            <ac:spMk id="290" creationId="{A39FC166-5BB6-4A92-B9D3-1517AEC4C40E}"/>
          </ac:spMkLst>
        </pc:spChg>
        <pc:spChg chg="mod">
          <ac:chgData name="hassan MH" userId="84cd2103f36ef0dc" providerId="LiveId" clId="{EC105026-A59A-472F-96D2-633B07EAEF26}" dt="2022-04-18T14:04:14.773" v="318" actId="27803"/>
          <ac:spMkLst>
            <pc:docMk/>
            <pc:sldMk cId="510276670" sldId="360"/>
            <ac:spMk id="291" creationId="{9F663D24-60A2-4E21-AE45-C674125DA17A}"/>
          </ac:spMkLst>
        </pc:spChg>
        <pc:spChg chg="mod">
          <ac:chgData name="hassan MH" userId="84cd2103f36ef0dc" providerId="LiveId" clId="{EC105026-A59A-472F-96D2-633B07EAEF26}" dt="2022-04-18T14:04:14.773" v="318" actId="27803"/>
          <ac:spMkLst>
            <pc:docMk/>
            <pc:sldMk cId="510276670" sldId="360"/>
            <ac:spMk id="293" creationId="{A244423B-66B5-4E0D-B33F-682D7D978DDE}"/>
          </ac:spMkLst>
        </pc:spChg>
        <pc:spChg chg="mod">
          <ac:chgData name="hassan MH" userId="84cd2103f36ef0dc" providerId="LiveId" clId="{EC105026-A59A-472F-96D2-633B07EAEF26}" dt="2022-04-18T14:04:14.773" v="318" actId="27803"/>
          <ac:spMkLst>
            <pc:docMk/>
            <pc:sldMk cId="510276670" sldId="360"/>
            <ac:spMk id="294" creationId="{A74B2EAC-4D8A-4FB6-8DC6-E92E05C97DE0}"/>
          </ac:spMkLst>
        </pc:spChg>
        <pc:spChg chg="mod">
          <ac:chgData name="hassan MH" userId="84cd2103f36ef0dc" providerId="LiveId" clId="{EC105026-A59A-472F-96D2-633B07EAEF26}" dt="2022-04-18T14:04:14.773" v="318" actId="27803"/>
          <ac:spMkLst>
            <pc:docMk/>
            <pc:sldMk cId="510276670" sldId="360"/>
            <ac:spMk id="295" creationId="{A235CB37-856D-4276-9468-23A5B1A732B5}"/>
          </ac:spMkLst>
        </pc:spChg>
        <pc:spChg chg="mod">
          <ac:chgData name="hassan MH" userId="84cd2103f36ef0dc" providerId="LiveId" clId="{EC105026-A59A-472F-96D2-633B07EAEF26}" dt="2022-04-18T14:04:14.773" v="318" actId="27803"/>
          <ac:spMkLst>
            <pc:docMk/>
            <pc:sldMk cId="510276670" sldId="360"/>
            <ac:spMk id="296" creationId="{D78F4ACF-A8F8-41A0-9EA9-54341DEBF686}"/>
          </ac:spMkLst>
        </pc:spChg>
        <pc:spChg chg="mod">
          <ac:chgData name="hassan MH" userId="84cd2103f36ef0dc" providerId="LiveId" clId="{EC105026-A59A-472F-96D2-633B07EAEF26}" dt="2022-04-18T14:04:14.773" v="318" actId="27803"/>
          <ac:spMkLst>
            <pc:docMk/>
            <pc:sldMk cId="510276670" sldId="360"/>
            <ac:spMk id="297" creationId="{4A812B99-08BD-4102-8598-FA37FD0FF2CF}"/>
          </ac:spMkLst>
        </pc:spChg>
        <pc:spChg chg="mod">
          <ac:chgData name="hassan MH" userId="84cd2103f36ef0dc" providerId="LiveId" clId="{EC105026-A59A-472F-96D2-633B07EAEF26}" dt="2022-04-18T14:04:14.773" v="318" actId="27803"/>
          <ac:spMkLst>
            <pc:docMk/>
            <pc:sldMk cId="510276670" sldId="360"/>
            <ac:spMk id="298" creationId="{727E433C-6731-44A8-924E-0722B50CA882}"/>
          </ac:spMkLst>
        </pc:spChg>
        <pc:spChg chg="mod">
          <ac:chgData name="hassan MH" userId="84cd2103f36ef0dc" providerId="LiveId" clId="{EC105026-A59A-472F-96D2-633B07EAEF26}" dt="2022-04-18T14:04:14.773" v="318" actId="27803"/>
          <ac:spMkLst>
            <pc:docMk/>
            <pc:sldMk cId="510276670" sldId="360"/>
            <ac:spMk id="299" creationId="{ACDE2EFA-F87B-4B42-92AA-848C79F8239E}"/>
          </ac:spMkLst>
        </pc:spChg>
        <pc:spChg chg="mod">
          <ac:chgData name="hassan MH" userId="84cd2103f36ef0dc" providerId="LiveId" clId="{EC105026-A59A-472F-96D2-633B07EAEF26}" dt="2022-04-18T14:04:14.773" v="318" actId="27803"/>
          <ac:spMkLst>
            <pc:docMk/>
            <pc:sldMk cId="510276670" sldId="360"/>
            <ac:spMk id="300" creationId="{2642DC3C-8CE0-4FCF-A2F6-E282D0954720}"/>
          </ac:spMkLst>
        </pc:spChg>
        <pc:spChg chg="mod">
          <ac:chgData name="hassan MH" userId="84cd2103f36ef0dc" providerId="LiveId" clId="{EC105026-A59A-472F-96D2-633B07EAEF26}" dt="2022-04-18T14:04:14.773" v="318" actId="27803"/>
          <ac:spMkLst>
            <pc:docMk/>
            <pc:sldMk cId="510276670" sldId="360"/>
            <ac:spMk id="301" creationId="{37E8CBAE-BD92-480F-A3F8-25C1C0F1E00C}"/>
          </ac:spMkLst>
        </pc:spChg>
        <pc:spChg chg="mod">
          <ac:chgData name="hassan MH" userId="84cd2103f36ef0dc" providerId="LiveId" clId="{EC105026-A59A-472F-96D2-633B07EAEF26}" dt="2022-04-18T14:04:14.773" v="318" actId="27803"/>
          <ac:spMkLst>
            <pc:docMk/>
            <pc:sldMk cId="510276670" sldId="360"/>
            <ac:spMk id="302" creationId="{CCAB8476-E908-4A20-8BF0-DD9DAC4DC64F}"/>
          </ac:spMkLst>
        </pc:spChg>
        <pc:spChg chg="mod">
          <ac:chgData name="hassan MH" userId="84cd2103f36ef0dc" providerId="LiveId" clId="{EC105026-A59A-472F-96D2-633B07EAEF26}" dt="2022-04-18T14:04:14.773" v="318" actId="27803"/>
          <ac:spMkLst>
            <pc:docMk/>
            <pc:sldMk cId="510276670" sldId="360"/>
            <ac:spMk id="303" creationId="{7A75BCEC-F0E6-45DB-A57E-B95578C477F1}"/>
          </ac:spMkLst>
        </pc:spChg>
        <pc:spChg chg="mod">
          <ac:chgData name="hassan MH" userId="84cd2103f36ef0dc" providerId="LiveId" clId="{EC105026-A59A-472F-96D2-633B07EAEF26}" dt="2022-04-18T14:04:14.773" v="318" actId="27803"/>
          <ac:spMkLst>
            <pc:docMk/>
            <pc:sldMk cId="510276670" sldId="360"/>
            <ac:spMk id="304" creationId="{90C4798B-6400-4051-A478-0A5CBE9DA771}"/>
          </ac:spMkLst>
        </pc:spChg>
        <pc:spChg chg="mod">
          <ac:chgData name="hassan MH" userId="84cd2103f36ef0dc" providerId="LiveId" clId="{EC105026-A59A-472F-96D2-633B07EAEF26}" dt="2022-04-18T14:04:14.773" v="318" actId="27803"/>
          <ac:spMkLst>
            <pc:docMk/>
            <pc:sldMk cId="510276670" sldId="360"/>
            <ac:spMk id="305" creationId="{714631F2-A0A1-44B1-ACDB-2A93EC574DFB}"/>
          </ac:spMkLst>
        </pc:spChg>
        <pc:spChg chg="mod">
          <ac:chgData name="hassan MH" userId="84cd2103f36ef0dc" providerId="LiveId" clId="{EC105026-A59A-472F-96D2-633B07EAEF26}" dt="2022-04-18T14:04:14.773" v="318" actId="27803"/>
          <ac:spMkLst>
            <pc:docMk/>
            <pc:sldMk cId="510276670" sldId="360"/>
            <ac:spMk id="306" creationId="{ABBF2028-D475-4C2E-B7FB-2E63F8AA167A}"/>
          </ac:spMkLst>
        </pc:spChg>
        <pc:spChg chg="mod">
          <ac:chgData name="hassan MH" userId="84cd2103f36ef0dc" providerId="LiveId" clId="{EC105026-A59A-472F-96D2-633B07EAEF26}" dt="2022-04-18T14:04:14.773" v="318" actId="27803"/>
          <ac:spMkLst>
            <pc:docMk/>
            <pc:sldMk cId="510276670" sldId="360"/>
            <ac:spMk id="307" creationId="{5429CC6E-37C7-4775-8FB2-066FAF9139A9}"/>
          </ac:spMkLst>
        </pc:spChg>
        <pc:spChg chg="mod">
          <ac:chgData name="hassan MH" userId="84cd2103f36ef0dc" providerId="LiveId" clId="{EC105026-A59A-472F-96D2-633B07EAEF26}" dt="2022-04-18T14:04:14.773" v="318" actId="27803"/>
          <ac:spMkLst>
            <pc:docMk/>
            <pc:sldMk cId="510276670" sldId="360"/>
            <ac:spMk id="309" creationId="{3EED7A15-9292-4A2A-B9C3-5F1AAD242EB0}"/>
          </ac:spMkLst>
        </pc:spChg>
        <pc:spChg chg="mod">
          <ac:chgData name="hassan MH" userId="84cd2103f36ef0dc" providerId="LiveId" clId="{EC105026-A59A-472F-96D2-633B07EAEF26}" dt="2022-04-18T14:04:14.773" v="318" actId="27803"/>
          <ac:spMkLst>
            <pc:docMk/>
            <pc:sldMk cId="510276670" sldId="360"/>
            <ac:spMk id="310" creationId="{6A940250-2744-4C45-8196-ABFE13702F3A}"/>
          </ac:spMkLst>
        </pc:spChg>
        <pc:spChg chg="mod">
          <ac:chgData name="hassan MH" userId="84cd2103f36ef0dc" providerId="LiveId" clId="{EC105026-A59A-472F-96D2-633B07EAEF26}" dt="2022-04-18T14:04:14.773" v="318" actId="27803"/>
          <ac:spMkLst>
            <pc:docMk/>
            <pc:sldMk cId="510276670" sldId="360"/>
            <ac:spMk id="311" creationId="{0EC43069-47B6-4C16-9AE5-03C6AD149BEC}"/>
          </ac:spMkLst>
        </pc:spChg>
        <pc:spChg chg="mod topLvl">
          <ac:chgData name="hassan MH" userId="84cd2103f36ef0dc" providerId="LiveId" clId="{EC105026-A59A-472F-96D2-633B07EAEF26}" dt="2022-04-18T14:15:38.296" v="435" actId="1076"/>
          <ac:spMkLst>
            <pc:docMk/>
            <pc:sldMk cId="510276670" sldId="360"/>
            <ac:spMk id="321" creationId="{74974B62-57BA-45CF-8EA0-81E9FE68AD63}"/>
          </ac:spMkLst>
        </pc:spChg>
        <pc:spChg chg="del mod topLvl">
          <ac:chgData name="hassan MH" userId="84cd2103f36ef0dc" providerId="LiveId" clId="{EC105026-A59A-472F-96D2-633B07EAEF26}" dt="2022-04-18T14:08:59.433" v="377" actId="478"/>
          <ac:spMkLst>
            <pc:docMk/>
            <pc:sldMk cId="510276670" sldId="360"/>
            <ac:spMk id="322" creationId="{BCBC5532-BC11-43CA-9BE9-845F6E4DD8BF}"/>
          </ac:spMkLst>
        </pc:spChg>
        <pc:spChg chg="mod">
          <ac:chgData name="hassan MH" userId="84cd2103f36ef0dc" providerId="LiveId" clId="{EC105026-A59A-472F-96D2-633B07EAEF26}" dt="2022-04-18T14:08:32.935" v="366" actId="207"/>
          <ac:spMkLst>
            <pc:docMk/>
            <pc:sldMk cId="510276670" sldId="360"/>
            <ac:spMk id="324" creationId="{BCB3D800-7EF6-4906-AC43-C67B9F577FA3}"/>
          </ac:spMkLst>
        </pc:spChg>
        <pc:spChg chg="mod">
          <ac:chgData name="hassan MH" userId="84cd2103f36ef0dc" providerId="LiveId" clId="{EC105026-A59A-472F-96D2-633B07EAEF26}" dt="2022-04-18T14:08:37.178" v="367" actId="207"/>
          <ac:spMkLst>
            <pc:docMk/>
            <pc:sldMk cId="510276670" sldId="360"/>
            <ac:spMk id="326" creationId="{B610A50A-2DE0-4570-A2B3-68BC908EC971}"/>
          </ac:spMkLst>
        </pc:spChg>
        <pc:spChg chg="mod">
          <ac:chgData name="hassan MH" userId="84cd2103f36ef0dc" providerId="LiveId" clId="{EC105026-A59A-472F-96D2-633B07EAEF26}" dt="2022-04-18T14:08:39.323" v="368" actId="207"/>
          <ac:spMkLst>
            <pc:docMk/>
            <pc:sldMk cId="510276670" sldId="360"/>
            <ac:spMk id="327" creationId="{52651F02-192A-41D0-B04B-03C07FDA39EC}"/>
          </ac:spMkLst>
        </pc:spChg>
        <pc:spChg chg="del mod">
          <ac:chgData name="hassan MH" userId="84cd2103f36ef0dc" providerId="LiveId" clId="{EC105026-A59A-472F-96D2-633B07EAEF26}" dt="2022-04-18T14:08:52.442" v="373" actId="478"/>
          <ac:spMkLst>
            <pc:docMk/>
            <pc:sldMk cId="510276670" sldId="360"/>
            <ac:spMk id="328" creationId="{BD516E21-A689-4762-946D-E530406F27C8}"/>
          </ac:spMkLst>
        </pc:spChg>
        <pc:spChg chg="mod">
          <ac:chgData name="hassan MH" userId="84cd2103f36ef0dc" providerId="LiveId" clId="{EC105026-A59A-472F-96D2-633B07EAEF26}" dt="2022-04-18T14:09:35.414" v="389" actId="207"/>
          <ac:spMkLst>
            <pc:docMk/>
            <pc:sldMk cId="510276670" sldId="360"/>
            <ac:spMk id="330" creationId="{0E6A32E4-F29F-45AE-A3B4-8980FB8DDE9B}"/>
          </ac:spMkLst>
        </pc:spChg>
        <pc:spChg chg="mod">
          <ac:chgData name="hassan MH" userId="84cd2103f36ef0dc" providerId="LiveId" clId="{EC105026-A59A-472F-96D2-633B07EAEF26}" dt="2022-04-18T14:09:35.414" v="389" actId="207"/>
          <ac:spMkLst>
            <pc:docMk/>
            <pc:sldMk cId="510276670" sldId="360"/>
            <ac:spMk id="332" creationId="{E085C572-61E2-4959-BDFB-FC9C8306FF23}"/>
          </ac:spMkLst>
        </pc:spChg>
        <pc:spChg chg="mod">
          <ac:chgData name="hassan MH" userId="84cd2103f36ef0dc" providerId="LiveId" clId="{EC105026-A59A-472F-96D2-633B07EAEF26}" dt="2022-04-18T14:09:35.414" v="389" actId="207"/>
          <ac:spMkLst>
            <pc:docMk/>
            <pc:sldMk cId="510276670" sldId="360"/>
            <ac:spMk id="333" creationId="{2D463D10-5527-4FAF-AE76-49CC1C8B6043}"/>
          </ac:spMkLst>
        </pc:spChg>
        <pc:spChg chg="mod">
          <ac:chgData name="hassan MH" userId="84cd2103f36ef0dc" providerId="LiveId" clId="{EC105026-A59A-472F-96D2-633B07EAEF26}" dt="2022-04-18T14:09:35.414" v="389" actId="207"/>
          <ac:spMkLst>
            <pc:docMk/>
            <pc:sldMk cId="510276670" sldId="360"/>
            <ac:spMk id="334" creationId="{2C59D5DE-4E7F-463D-9DB4-41E8D4DC6C59}"/>
          </ac:spMkLst>
        </pc:spChg>
        <pc:spChg chg="mod">
          <ac:chgData name="hassan MH" userId="84cd2103f36ef0dc" providerId="LiveId" clId="{EC105026-A59A-472F-96D2-633B07EAEF26}" dt="2022-04-18T14:09:35.414" v="389" actId="207"/>
          <ac:spMkLst>
            <pc:docMk/>
            <pc:sldMk cId="510276670" sldId="360"/>
            <ac:spMk id="336" creationId="{61A3C56F-3A0A-4849-854C-FCA150B57EC7}"/>
          </ac:spMkLst>
        </pc:spChg>
        <pc:spChg chg="mod">
          <ac:chgData name="hassan MH" userId="84cd2103f36ef0dc" providerId="LiveId" clId="{EC105026-A59A-472F-96D2-633B07EAEF26}" dt="2022-04-18T14:09:35.414" v="389" actId="207"/>
          <ac:spMkLst>
            <pc:docMk/>
            <pc:sldMk cId="510276670" sldId="360"/>
            <ac:spMk id="337" creationId="{A675B458-A5DA-4F73-8558-70FED478227A}"/>
          </ac:spMkLst>
        </pc:spChg>
        <pc:spChg chg="mod">
          <ac:chgData name="hassan MH" userId="84cd2103f36ef0dc" providerId="LiveId" clId="{EC105026-A59A-472F-96D2-633B07EAEF26}" dt="2022-04-18T14:09:35.414" v="389" actId="207"/>
          <ac:spMkLst>
            <pc:docMk/>
            <pc:sldMk cId="510276670" sldId="360"/>
            <ac:spMk id="339" creationId="{5160040B-41C4-4BCB-B93A-C162B65BD1AF}"/>
          </ac:spMkLst>
        </pc:spChg>
        <pc:spChg chg="mod">
          <ac:chgData name="hassan MH" userId="84cd2103f36ef0dc" providerId="LiveId" clId="{EC105026-A59A-472F-96D2-633B07EAEF26}" dt="2022-04-18T14:09:35.414" v="389" actId="207"/>
          <ac:spMkLst>
            <pc:docMk/>
            <pc:sldMk cId="510276670" sldId="360"/>
            <ac:spMk id="340" creationId="{BB0E9129-1E46-47A8-A7C3-5A79C378B2B3}"/>
          </ac:spMkLst>
        </pc:spChg>
        <pc:spChg chg="mod">
          <ac:chgData name="hassan MH" userId="84cd2103f36ef0dc" providerId="LiveId" clId="{EC105026-A59A-472F-96D2-633B07EAEF26}" dt="2022-04-18T14:09:35.414" v="389" actId="207"/>
          <ac:spMkLst>
            <pc:docMk/>
            <pc:sldMk cId="510276670" sldId="360"/>
            <ac:spMk id="342" creationId="{1DD904DC-660F-4ECC-9B37-F78C048D8E25}"/>
          </ac:spMkLst>
        </pc:spChg>
        <pc:spChg chg="mod">
          <ac:chgData name="hassan MH" userId="84cd2103f36ef0dc" providerId="LiveId" clId="{EC105026-A59A-472F-96D2-633B07EAEF26}" dt="2022-04-18T14:09:35.414" v="389" actId="207"/>
          <ac:spMkLst>
            <pc:docMk/>
            <pc:sldMk cId="510276670" sldId="360"/>
            <ac:spMk id="343" creationId="{356BDAC1-709D-470B-BC43-19DFFACCC064}"/>
          </ac:spMkLst>
        </pc:spChg>
        <pc:spChg chg="mod">
          <ac:chgData name="hassan MH" userId="84cd2103f36ef0dc" providerId="LiveId" clId="{EC105026-A59A-472F-96D2-633B07EAEF26}" dt="2022-04-18T14:09:35.414" v="389" actId="207"/>
          <ac:spMkLst>
            <pc:docMk/>
            <pc:sldMk cId="510276670" sldId="360"/>
            <ac:spMk id="345" creationId="{1A7E0B69-248C-4F4D-B9E4-739F6451360B}"/>
          </ac:spMkLst>
        </pc:spChg>
        <pc:spChg chg="mod">
          <ac:chgData name="hassan MH" userId="84cd2103f36ef0dc" providerId="LiveId" clId="{EC105026-A59A-472F-96D2-633B07EAEF26}" dt="2022-04-18T14:09:35.414" v="389" actId="207"/>
          <ac:spMkLst>
            <pc:docMk/>
            <pc:sldMk cId="510276670" sldId="360"/>
            <ac:spMk id="346" creationId="{83A09BC1-A79D-49CA-80E0-80CF9B4C79E8}"/>
          </ac:spMkLst>
        </pc:spChg>
        <pc:spChg chg="mod">
          <ac:chgData name="hassan MH" userId="84cd2103f36ef0dc" providerId="LiveId" clId="{EC105026-A59A-472F-96D2-633B07EAEF26}" dt="2022-04-18T14:09:35.414" v="389" actId="207"/>
          <ac:spMkLst>
            <pc:docMk/>
            <pc:sldMk cId="510276670" sldId="360"/>
            <ac:spMk id="347" creationId="{3A7081E8-C58C-4B97-B1CD-B9187AD82AA3}"/>
          </ac:spMkLst>
        </pc:spChg>
        <pc:spChg chg="mod">
          <ac:chgData name="hassan MH" userId="84cd2103f36ef0dc" providerId="LiveId" clId="{EC105026-A59A-472F-96D2-633B07EAEF26}" dt="2022-04-18T14:09:35.414" v="389" actId="207"/>
          <ac:spMkLst>
            <pc:docMk/>
            <pc:sldMk cId="510276670" sldId="360"/>
            <ac:spMk id="348" creationId="{D8504312-A836-42EC-848B-2D3599F1D319}"/>
          </ac:spMkLst>
        </pc:spChg>
        <pc:spChg chg="mod">
          <ac:chgData name="hassan MH" userId="84cd2103f36ef0dc" providerId="LiveId" clId="{EC105026-A59A-472F-96D2-633B07EAEF26}" dt="2022-04-18T14:12:44.527" v="415" actId="207"/>
          <ac:spMkLst>
            <pc:docMk/>
            <pc:sldMk cId="510276670" sldId="360"/>
            <ac:spMk id="361" creationId="{84213F1C-4D70-4110-AD41-7AD0136ACA23}"/>
          </ac:spMkLst>
        </pc:spChg>
        <pc:spChg chg="mod">
          <ac:chgData name="hassan MH" userId="84cd2103f36ef0dc" providerId="LiveId" clId="{EC105026-A59A-472F-96D2-633B07EAEF26}" dt="2022-04-18T14:12:48.602" v="416" actId="207"/>
          <ac:spMkLst>
            <pc:docMk/>
            <pc:sldMk cId="510276670" sldId="360"/>
            <ac:spMk id="362" creationId="{9182265E-CB42-4403-8171-203BAE6FCDA0}"/>
          </ac:spMkLst>
        </pc:spChg>
        <pc:spChg chg="mod">
          <ac:chgData name="hassan MH" userId="84cd2103f36ef0dc" providerId="LiveId" clId="{EC105026-A59A-472F-96D2-633B07EAEF26}" dt="2022-04-18T14:12:29.719" v="413" actId="207"/>
          <ac:spMkLst>
            <pc:docMk/>
            <pc:sldMk cId="510276670" sldId="360"/>
            <ac:spMk id="364" creationId="{AED3877A-4D3D-4C59-AAD2-53EF5A88CC5F}"/>
          </ac:spMkLst>
        </pc:spChg>
        <pc:spChg chg="mod">
          <ac:chgData name="hassan MH" userId="84cd2103f36ef0dc" providerId="LiveId" clId="{EC105026-A59A-472F-96D2-633B07EAEF26}" dt="2022-04-18T14:12:35.780" v="414" actId="207"/>
          <ac:spMkLst>
            <pc:docMk/>
            <pc:sldMk cId="510276670" sldId="360"/>
            <ac:spMk id="365" creationId="{8B80D936-2AA4-4E98-A0E8-37C1A050ADBC}"/>
          </ac:spMkLst>
        </pc:spChg>
        <pc:spChg chg="mod">
          <ac:chgData name="hassan MH" userId="84cd2103f36ef0dc" providerId="LiveId" clId="{EC105026-A59A-472F-96D2-633B07EAEF26}" dt="2022-04-18T14:12:57.720" v="419" actId="207"/>
          <ac:spMkLst>
            <pc:docMk/>
            <pc:sldMk cId="510276670" sldId="360"/>
            <ac:spMk id="367" creationId="{798FDF6E-34D5-4BA4-8F98-1EB4B8AD6CA2}"/>
          </ac:spMkLst>
        </pc:spChg>
        <pc:spChg chg="mod">
          <ac:chgData name="hassan MH" userId="84cd2103f36ef0dc" providerId="LiveId" clId="{EC105026-A59A-472F-96D2-633B07EAEF26}" dt="2022-04-18T14:12:54.646" v="418" actId="948"/>
          <ac:spMkLst>
            <pc:docMk/>
            <pc:sldMk cId="510276670" sldId="360"/>
            <ac:spMk id="368" creationId="{B1C4026F-1BC3-4E44-A867-3CD82817779D}"/>
          </ac:spMkLst>
        </pc:spChg>
        <pc:spChg chg="mod">
          <ac:chgData name="hassan MH" userId="84cd2103f36ef0dc" providerId="LiveId" clId="{EC105026-A59A-472F-96D2-633B07EAEF26}" dt="2022-04-18T14:13:03.694" v="420"/>
          <ac:spMkLst>
            <pc:docMk/>
            <pc:sldMk cId="510276670" sldId="360"/>
            <ac:spMk id="370" creationId="{E8CF349A-9082-4088-A5E9-374F1F6F6A4B}"/>
          </ac:spMkLst>
        </pc:spChg>
        <pc:spChg chg="mod">
          <ac:chgData name="hassan MH" userId="84cd2103f36ef0dc" providerId="LiveId" clId="{EC105026-A59A-472F-96D2-633B07EAEF26}" dt="2022-04-18T14:13:03.694" v="420"/>
          <ac:spMkLst>
            <pc:docMk/>
            <pc:sldMk cId="510276670" sldId="360"/>
            <ac:spMk id="371" creationId="{80B4DDBF-4EB9-4D46-B67F-320C0673BFB9}"/>
          </ac:spMkLst>
        </pc:spChg>
        <pc:spChg chg="del mod">
          <ac:chgData name="hassan MH" userId="84cd2103f36ef0dc" providerId="LiveId" clId="{EC105026-A59A-472F-96D2-633B07EAEF26}" dt="2022-04-18T14:20:11.438" v="499" actId="478"/>
          <ac:spMkLst>
            <pc:docMk/>
            <pc:sldMk cId="510276670" sldId="360"/>
            <ac:spMk id="387" creationId="{84262C4D-3D8A-474A-A861-DCB960E4C522}"/>
          </ac:spMkLst>
        </pc:spChg>
        <pc:spChg chg="del mod">
          <ac:chgData name="hassan MH" userId="84cd2103f36ef0dc" providerId="LiveId" clId="{EC105026-A59A-472F-96D2-633B07EAEF26}" dt="2022-04-18T14:17:22.828" v="448" actId="478"/>
          <ac:spMkLst>
            <pc:docMk/>
            <pc:sldMk cId="510276670" sldId="360"/>
            <ac:spMk id="388" creationId="{E0E4F9BA-8FEA-4EC3-91BF-BF69A47A6520}"/>
          </ac:spMkLst>
        </pc:spChg>
        <pc:spChg chg="del mod">
          <ac:chgData name="hassan MH" userId="84cd2103f36ef0dc" providerId="LiveId" clId="{EC105026-A59A-472F-96D2-633B07EAEF26}" dt="2022-04-18T14:20:11.438" v="499" actId="478"/>
          <ac:spMkLst>
            <pc:docMk/>
            <pc:sldMk cId="510276670" sldId="360"/>
            <ac:spMk id="389" creationId="{B63CCE7C-F968-4C6E-B98A-871FA12A11D8}"/>
          </ac:spMkLst>
        </pc:spChg>
        <pc:spChg chg="del mod">
          <ac:chgData name="hassan MH" userId="84cd2103f36ef0dc" providerId="LiveId" clId="{EC105026-A59A-472F-96D2-633B07EAEF26}" dt="2022-04-18T14:17:23.689" v="449" actId="478"/>
          <ac:spMkLst>
            <pc:docMk/>
            <pc:sldMk cId="510276670" sldId="360"/>
            <ac:spMk id="390" creationId="{C74D7C3D-DDD5-4679-A59A-BB2DA5AE3658}"/>
          </ac:spMkLst>
        </pc:spChg>
        <pc:spChg chg="del mod">
          <ac:chgData name="hassan MH" userId="84cd2103f36ef0dc" providerId="LiveId" clId="{EC105026-A59A-472F-96D2-633B07EAEF26}" dt="2022-04-18T14:20:11.438" v="499" actId="478"/>
          <ac:spMkLst>
            <pc:docMk/>
            <pc:sldMk cId="510276670" sldId="360"/>
            <ac:spMk id="391" creationId="{C1B3A4B8-9333-444A-9A51-817205B7F990}"/>
          </ac:spMkLst>
        </pc:spChg>
        <pc:spChg chg="add del">
          <ac:chgData name="hassan MH" userId="84cd2103f36ef0dc" providerId="LiveId" clId="{EC105026-A59A-472F-96D2-633B07EAEF26}" dt="2022-04-18T14:17:50.162" v="452" actId="478"/>
          <ac:spMkLst>
            <pc:docMk/>
            <pc:sldMk cId="510276670" sldId="360"/>
            <ac:spMk id="392" creationId="{2DC46458-1F62-4D64-A235-87369C494E7D}"/>
          </ac:spMkLst>
        </pc:spChg>
        <pc:spChg chg="mod">
          <ac:chgData name="hassan MH" userId="84cd2103f36ef0dc" providerId="LiveId" clId="{EC105026-A59A-472F-96D2-633B07EAEF26}" dt="2022-04-18T14:17:55.322" v="453" actId="27803"/>
          <ac:spMkLst>
            <pc:docMk/>
            <pc:sldMk cId="510276670" sldId="360"/>
            <ac:spMk id="394" creationId="{C79094AE-FA65-470A-9179-9A6CAE85FE5B}"/>
          </ac:spMkLst>
        </pc:spChg>
        <pc:spChg chg="mod">
          <ac:chgData name="hassan MH" userId="84cd2103f36ef0dc" providerId="LiveId" clId="{EC105026-A59A-472F-96D2-633B07EAEF26}" dt="2022-04-18T14:17:59.312" v="455" actId="1076"/>
          <ac:spMkLst>
            <pc:docMk/>
            <pc:sldMk cId="510276670" sldId="360"/>
            <ac:spMk id="395" creationId="{B7803E6A-419F-4458-A9A3-991D68E0E67E}"/>
          </ac:spMkLst>
        </pc:spChg>
        <pc:spChg chg="add del mod">
          <ac:chgData name="hassan MH" userId="84cd2103f36ef0dc" providerId="LiveId" clId="{EC105026-A59A-472F-96D2-633B07EAEF26}" dt="2022-04-18T14:20:11.438" v="499" actId="478"/>
          <ac:spMkLst>
            <pc:docMk/>
            <pc:sldMk cId="510276670" sldId="360"/>
            <ac:spMk id="396" creationId="{2ED5340C-2929-444C-9CF1-13CC213AF124}"/>
          </ac:spMkLst>
        </pc:spChg>
        <pc:spChg chg="add del mod">
          <ac:chgData name="hassan MH" userId="84cd2103f36ef0dc" providerId="LiveId" clId="{EC105026-A59A-472F-96D2-633B07EAEF26}" dt="2022-04-18T14:20:11.438" v="499" actId="478"/>
          <ac:spMkLst>
            <pc:docMk/>
            <pc:sldMk cId="510276670" sldId="360"/>
            <ac:spMk id="397" creationId="{A6E82572-335F-456D-B629-95D084A01253}"/>
          </ac:spMkLst>
        </pc:spChg>
        <pc:spChg chg="add del mod">
          <ac:chgData name="hassan MH" userId="84cd2103f36ef0dc" providerId="LiveId" clId="{EC105026-A59A-472F-96D2-633B07EAEF26}" dt="2022-04-18T14:20:11.438" v="499" actId="478"/>
          <ac:spMkLst>
            <pc:docMk/>
            <pc:sldMk cId="510276670" sldId="360"/>
            <ac:spMk id="398" creationId="{5586E55E-5CA6-403B-88AA-F93BF6108E5F}"/>
          </ac:spMkLst>
        </pc:spChg>
        <pc:spChg chg="add del mod">
          <ac:chgData name="hassan MH" userId="84cd2103f36ef0dc" providerId="LiveId" clId="{EC105026-A59A-472F-96D2-633B07EAEF26}" dt="2022-04-18T14:20:11.438" v="499" actId="478"/>
          <ac:spMkLst>
            <pc:docMk/>
            <pc:sldMk cId="510276670" sldId="360"/>
            <ac:spMk id="399" creationId="{B2394C4C-A7D0-4D1A-8F1A-03F668697668}"/>
          </ac:spMkLst>
        </pc:spChg>
        <pc:spChg chg="add del mod">
          <ac:chgData name="hassan MH" userId="84cd2103f36ef0dc" providerId="LiveId" clId="{EC105026-A59A-472F-96D2-633B07EAEF26}" dt="2022-04-18T14:20:11.438" v="499" actId="478"/>
          <ac:spMkLst>
            <pc:docMk/>
            <pc:sldMk cId="510276670" sldId="360"/>
            <ac:spMk id="400" creationId="{D0FD7964-DF74-40F7-A572-2400D6D4E5BB}"/>
          </ac:spMkLst>
        </pc:spChg>
        <pc:spChg chg="add mod">
          <ac:chgData name="hassan MH" userId="84cd2103f36ef0dc" providerId="LiveId" clId="{EC105026-A59A-472F-96D2-633B07EAEF26}" dt="2022-04-18T14:19:25.160" v="485" actId="164"/>
          <ac:spMkLst>
            <pc:docMk/>
            <pc:sldMk cId="510276670" sldId="360"/>
            <ac:spMk id="401" creationId="{6D6F7267-04C6-4FFA-B76C-C6A93D0E7FFF}"/>
          </ac:spMkLst>
        </pc:spChg>
        <pc:spChg chg="add mod">
          <ac:chgData name="hassan MH" userId="84cd2103f36ef0dc" providerId="LiveId" clId="{EC105026-A59A-472F-96D2-633B07EAEF26}" dt="2022-04-18T14:19:40.316" v="489" actId="14100"/>
          <ac:spMkLst>
            <pc:docMk/>
            <pc:sldMk cId="510276670" sldId="360"/>
            <ac:spMk id="402" creationId="{3BB752E2-4CEE-4A6E-BD84-E19869D8B09C}"/>
          </ac:spMkLst>
        </pc:spChg>
        <pc:spChg chg="mod">
          <ac:chgData name="hassan MH" userId="84cd2103f36ef0dc" providerId="LiveId" clId="{EC105026-A59A-472F-96D2-633B07EAEF26}" dt="2022-04-21T03:51:31.740" v="1679" actId="1076"/>
          <ac:spMkLst>
            <pc:docMk/>
            <pc:sldMk cId="510276670" sldId="360"/>
            <ac:spMk id="682" creationId="{B6B8743F-8C66-4DCD-BB1C-D1D20DBA99CB}"/>
          </ac:spMkLst>
        </pc:spChg>
        <pc:grpChg chg="mod">
          <ac:chgData name="hassan MH" userId="84cd2103f36ef0dc" providerId="LiveId" clId="{EC105026-A59A-472F-96D2-633B07EAEF26}" dt="2022-04-18T13:37:47.978" v="159" actId="1076"/>
          <ac:grpSpMkLst>
            <pc:docMk/>
            <pc:sldMk cId="510276670" sldId="360"/>
            <ac:grpSpMk id="11" creationId="{DA0F230C-2DD7-41B3-B9B9-AA63B09D5712}"/>
          </ac:grpSpMkLst>
        </pc:grpChg>
        <pc:grpChg chg="mod">
          <ac:chgData name="hassan MH" userId="84cd2103f36ef0dc" providerId="LiveId" clId="{EC105026-A59A-472F-96D2-633B07EAEF26}" dt="2022-04-18T13:36:49.333" v="136" actId="207"/>
          <ac:grpSpMkLst>
            <pc:docMk/>
            <pc:sldMk cId="510276670" sldId="360"/>
            <ac:grpSpMk id="13" creationId="{76CE77DB-8EE6-4F8B-9266-9320181A4C60}"/>
          </ac:grpSpMkLst>
        </pc:grpChg>
        <pc:grpChg chg="del mod">
          <ac:chgData name="hassan MH" userId="84cd2103f36ef0dc" providerId="LiveId" clId="{EC105026-A59A-472F-96D2-633B07EAEF26}" dt="2022-04-18T13:53:24.052" v="206" actId="165"/>
          <ac:grpSpMkLst>
            <pc:docMk/>
            <pc:sldMk cId="510276670" sldId="360"/>
            <ac:grpSpMk id="22" creationId="{0ED5F6F1-8CCF-4F46-A566-CB7804651032}"/>
          </ac:grpSpMkLst>
        </pc:grpChg>
        <pc:grpChg chg="add mod">
          <ac:chgData name="hassan MH" userId="84cd2103f36ef0dc" providerId="LiveId" clId="{EC105026-A59A-472F-96D2-633B07EAEF26}" dt="2022-04-18T14:09:27.127" v="385" actId="1076"/>
          <ac:grpSpMkLst>
            <pc:docMk/>
            <pc:sldMk cId="510276670" sldId="360"/>
            <ac:grpSpMk id="25" creationId="{E7424227-73D3-4C5F-8F26-27B600492F13}"/>
          </ac:grpSpMkLst>
        </pc:grpChg>
        <pc:grpChg chg="add del mod">
          <ac:chgData name="hassan MH" userId="84cd2103f36ef0dc" providerId="LiveId" clId="{EC105026-A59A-472F-96D2-633B07EAEF26}" dt="2022-04-18T13:55:09.840" v="239" actId="478"/>
          <ac:grpSpMkLst>
            <pc:docMk/>
            <pc:sldMk cId="510276670" sldId="360"/>
            <ac:grpSpMk id="26" creationId="{793E6D61-E161-44E3-83BF-7C745D1C2BB2}"/>
          </ac:grpSpMkLst>
        </pc:grpChg>
        <pc:grpChg chg="del mod">
          <ac:chgData name="hassan MH" userId="84cd2103f36ef0dc" providerId="LiveId" clId="{EC105026-A59A-472F-96D2-633B07EAEF26}" dt="2022-04-18T13:53:58.814" v="219" actId="27803"/>
          <ac:grpSpMkLst>
            <pc:docMk/>
            <pc:sldMk cId="510276670" sldId="360"/>
            <ac:grpSpMk id="29" creationId="{B74C144F-6ADF-46AB-AE34-E6242AD72B1F}"/>
          </ac:grpSpMkLst>
        </pc:grpChg>
        <pc:grpChg chg="del mod">
          <ac:chgData name="hassan MH" userId="84cd2103f36ef0dc" providerId="LiveId" clId="{EC105026-A59A-472F-96D2-633B07EAEF26}" dt="2022-04-18T13:55:14.122" v="241" actId="478"/>
          <ac:grpSpMkLst>
            <pc:docMk/>
            <pc:sldMk cId="510276670" sldId="360"/>
            <ac:grpSpMk id="30" creationId="{046FDE49-D0A2-42EE-B1F8-DED214F551BF}"/>
          </ac:grpSpMkLst>
        </pc:grpChg>
        <pc:grpChg chg="mod">
          <ac:chgData name="hassan MH" userId="84cd2103f36ef0dc" providerId="LiveId" clId="{EC105026-A59A-472F-96D2-633B07EAEF26}" dt="2022-04-18T13:53:58.814" v="219" actId="27803"/>
          <ac:grpSpMkLst>
            <pc:docMk/>
            <pc:sldMk cId="510276670" sldId="360"/>
            <ac:grpSpMk id="31" creationId="{D97FFCBD-9C56-459C-89F9-C208E887061F}"/>
          </ac:grpSpMkLst>
        </pc:grpChg>
        <pc:grpChg chg="mod">
          <ac:chgData name="hassan MH" userId="84cd2103f36ef0dc" providerId="LiveId" clId="{EC105026-A59A-472F-96D2-633B07EAEF26}" dt="2022-04-18T13:53:58.814" v="219" actId="27803"/>
          <ac:grpSpMkLst>
            <pc:docMk/>
            <pc:sldMk cId="510276670" sldId="360"/>
            <ac:grpSpMk id="36" creationId="{735CF583-F62E-4DDE-8A2E-2929CBC08763}"/>
          </ac:grpSpMkLst>
        </pc:grpChg>
        <pc:grpChg chg="mod">
          <ac:chgData name="hassan MH" userId="84cd2103f36ef0dc" providerId="LiveId" clId="{EC105026-A59A-472F-96D2-633B07EAEF26}" dt="2022-04-18T13:53:58.814" v="219" actId="27803"/>
          <ac:grpSpMkLst>
            <pc:docMk/>
            <pc:sldMk cId="510276670" sldId="360"/>
            <ac:grpSpMk id="41" creationId="{8A6B4B63-A209-4628-8264-5A63FC061A26}"/>
          </ac:grpSpMkLst>
        </pc:grpChg>
        <pc:grpChg chg="del mod">
          <ac:chgData name="hassan MH" userId="84cd2103f36ef0dc" providerId="LiveId" clId="{EC105026-A59A-472F-96D2-633B07EAEF26}" dt="2022-04-18T13:55:57.945" v="253" actId="478"/>
          <ac:grpSpMkLst>
            <pc:docMk/>
            <pc:sldMk cId="510276670" sldId="360"/>
            <ac:grpSpMk id="45" creationId="{CB27AF19-78BE-4ECB-A892-10D8A07BC23C}"/>
          </ac:grpSpMkLst>
        </pc:grpChg>
        <pc:grpChg chg="mod">
          <ac:chgData name="hassan MH" userId="84cd2103f36ef0dc" providerId="LiveId" clId="{EC105026-A59A-472F-96D2-633B07EAEF26}" dt="2022-04-18T13:53:58.814" v="219" actId="27803"/>
          <ac:grpSpMkLst>
            <pc:docMk/>
            <pc:sldMk cId="510276670" sldId="360"/>
            <ac:grpSpMk id="47" creationId="{43BD56AD-6668-416D-94F3-D2E9D21D675C}"/>
          </ac:grpSpMkLst>
        </pc:grpChg>
        <pc:grpChg chg="mod">
          <ac:chgData name="hassan MH" userId="84cd2103f36ef0dc" providerId="LiveId" clId="{EC105026-A59A-472F-96D2-633B07EAEF26}" dt="2022-04-18T13:53:58.814" v="219" actId="27803"/>
          <ac:grpSpMkLst>
            <pc:docMk/>
            <pc:sldMk cId="510276670" sldId="360"/>
            <ac:grpSpMk id="50" creationId="{40DAF055-BDF9-4C62-B98C-F93C54FC5016}"/>
          </ac:grpSpMkLst>
        </pc:grpChg>
        <pc:grpChg chg="mod">
          <ac:chgData name="hassan MH" userId="84cd2103f36ef0dc" providerId="LiveId" clId="{EC105026-A59A-472F-96D2-633B07EAEF26}" dt="2022-04-18T13:53:58.814" v="219" actId="27803"/>
          <ac:grpSpMkLst>
            <pc:docMk/>
            <pc:sldMk cId="510276670" sldId="360"/>
            <ac:grpSpMk id="53" creationId="{764EDCBA-0E5E-4647-8A1E-C2AF97E7BA85}"/>
          </ac:grpSpMkLst>
        </pc:grpChg>
        <pc:grpChg chg="del mod">
          <ac:chgData name="hassan MH" userId="84cd2103f36ef0dc" providerId="LiveId" clId="{EC105026-A59A-472F-96D2-633B07EAEF26}" dt="2022-04-18T13:55:15.127" v="242" actId="478"/>
          <ac:grpSpMkLst>
            <pc:docMk/>
            <pc:sldMk cId="510276670" sldId="360"/>
            <ac:grpSpMk id="56" creationId="{902310D9-9ABB-423A-9C91-6AFFEDE2B1A1}"/>
          </ac:grpSpMkLst>
        </pc:grpChg>
        <pc:grpChg chg="mod topLvl">
          <ac:chgData name="hassan MH" userId="84cd2103f36ef0dc" providerId="LiveId" clId="{EC105026-A59A-472F-96D2-633B07EAEF26}" dt="2022-04-18T14:09:28.701" v="386" actId="1076"/>
          <ac:grpSpMkLst>
            <pc:docMk/>
            <pc:sldMk cId="510276670" sldId="360"/>
            <ac:grpSpMk id="60" creationId="{6882FAA7-7658-4B05-947F-EC636DFEB3C2}"/>
          </ac:grpSpMkLst>
        </pc:grpChg>
        <pc:grpChg chg="mod">
          <ac:chgData name="hassan MH" userId="84cd2103f36ef0dc" providerId="LiveId" clId="{EC105026-A59A-472F-96D2-633B07EAEF26}" dt="2022-04-18T13:55:47.221" v="250" actId="207"/>
          <ac:grpSpMkLst>
            <pc:docMk/>
            <pc:sldMk cId="510276670" sldId="360"/>
            <ac:grpSpMk id="62" creationId="{588BC05E-ED17-4C78-9B18-6338087F24BE}"/>
          </ac:grpSpMkLst>
        </pc:grpChg>
        <pc:grpChg chg="del mod">
          <ac:chgData name="hassan MH" userId="84cd2103f36ef0dc" providerId="LiveId" clId="{EC105026-A59A-472F-96D2-633B07EAEF26}" dt="2022-04-18T13:55:58.557" v="254" actId="478"/>
          <ac:grpSpMkLst>
            <pc:docMk/>
            <pc:sldMk cId="510276670" sldId="360"/>
            <ac:grpSpMk id="66" creationId="{3A0CC62E-BFCF-4712-B815-F71AAF5DCE5A}"/>
          </ac:grpSpMkLst>
        </pc:grpChg>
        <pc:grpChg chg="del mod">
          <ac:chgData name="hassan MH" userId="84cd2103f36ef0dc" providerId="LiveId" clId="{EC105026-A59A-472F-96D2-633B07EAEF26}" dt="2022-04-18T13:54:34.585" v="226" actId="165"/>
          <ac:grpSpMkLst>
            <pc:docMk/>
            <pc:sldMk cId="510276670" sldId="360"/>
            <ac:grpSpMk id="69" creationId="{AF47EFF4-3C6B-460C-8DDE-79ECCB05B4B7}"/>
          </ac:grpSpMkLst>
        </pc:grpChg>
        <pc:grpChg chg="del mod topLvl">
          <ac:chgData name="hassan MH" userId="84cd2103f36ef0dc" providerId="LiveId" clId="{EC105026-A59A-472F-96D2-633B07EAEF26}" dt="2022-04-18T13:56:01.994" v="257" actId="478"/>
          <ac:grpSpMkLst>
            <pc:docMk/>
            <pc:sldMk cId="510276670" sldId="360"/>
            <ac:grpSpMk id="70" creationId="{9728891E-385B-40EB-BFF1-DE5F11A01FDC}"/>
          </ac:grpSpMkLst>
        </pc:grpChg>
        <pc:grpChg chg="del mod topLvl">
          <ac:chgData name="hassan MH" userId="84cd2103f36ef0dc" providerId="LiveId" clId="{EC105026-A59A-472F-96D2-633B07EAEF26}" dt="2022-04-18T13:56:01.994" v="257" actId="478"/>
          <ac:grpSpMkLst>
            <pc:docMk/>
            <pc:sldMk cId="510276670" sldId="360"/>
            <ac:grpSpMk id="78" creationId="{1C1CA8B5-8F0C-45EC-8653-4D9A7EBEAABB}"/>
          </ac:grpSpMkLst>
        </pc:grpChg>
        <pc:grpChg chg="del mod topLvl">
          <ac:chgData name="hassan MH" userId="84cd2103f36ef0dc" providerId="LiveId" clId="{EC105026-A59A-472F-96D2-633B07EAEF26}" dt="2022-04-18T13:56:01.994" v="257" actId="478"/>
          <ac:grpSpMkLst>
            <pc:docMk/>
            <pc:sldMk cId="510276670" sldId="360"/>
            <ac:grpSpMk id="86" creationId="{9DAD4EFA-87E0-43AF-BAC2-4F16589D545F}"/>
          </ac:grpSpMkLst>
        </pc:grpChg>
        <pc:grpChg chg="del mod topLvl">
          <ac:chgData name="hassan MH" userId="84cd2103f36ef0dc" providerId="LiveId" clId="{EC105026-A59A-472F-96D2-633B07EAEF26}" dt="2022-04-18T13:56:00.917" v="256" actId="478"/>
          <ac:grpSpMkLst>
            <pc:docMk/>
            <pc:sldMk cId="510276670" sldId="360"/>
            <ac:grpSpMk id="94" creationId="{BFD22221-E0E5-4DDE-9476-16F332C0AF60}"/>
          </ac:grpSpMkLst>
        </pc:grpChg>
        <pc:grpChg chg="del mod topLvl">
          <ac:chgData name="hassan MH" userId="84cd2103f36ef0dc" providerId="LiveId" clId="{EC105026-A59A-472F-96D2-633B07EAEF26}" dt="2022-04-18T13:56:00.917" v="256" actId="478"/>
          <ac:grpSpMkLst>
            <pc:docMk/>
            <pc:sldMk cId="510276670" sldId="360"/>
            <ac:grpSpMk id="102" creationId="{79CDBA1A-994B-48B9-B706-0FCF3397DB55}"/>
          </ac:grpSpMkLst>
        </pc:grpChg>
        <pc:grpChg chg="mod topLvl">
          <ac:chgData name="hassan MH" userId="84cd2103f36ef0dc" providerId="LiveId" clId="{EC105026-A59A-472F-96D2-633B07EAEF26}" dt="2022-04-18T14:09:27.127" v="385" actId="1076"/>
          <ac:grpSpMkLst>
            <pc:docMk/>
            <pc:sldMk cId="510276670" sldId="360"/>
            <ac:grpSpMk id="110" creationId="{BE71818F-E544-4C64-A3D9-B58C2C0CF1C3}"/>
          </ac:grpSpMkLst>
        </pc:grpChg>
        <pc:grpChg chg="del mod topLvl">
          <ac:chgData name="hassan MH" userId="84cd2103f36ef0dc" providerId="LiveId" clId="{EC105026-A59A-472F-96D2-633B07EAEF26}" dt="2022-04-18T13:56:02.821" v="258" actId="478"/>
          <ac:grpSpMkLst>
            <pc:docMk/>
            <pc:sldMk cId="510276670" sldId="360"/>
            <ac:grpSpMk id="118" creationId="{EB72D3D4-7D9A-4450-8CC5-FD147DC1E706}"/>
          </ac:grpSpMkLst>
        </pc:grpChg>
        <pc:grpChg chg="del mod topLvl">
          <ac:chgData name="hassan MH" userId="84cd2103f36ef0dc" providerId="LiveId" clId="{EC105026-A59A-472F-96D2-633B07EAEF26}" dt="2022-04-18T13:55:59.548" v="255" actId="478"/>
          <ac:grpSpMkLst>
            <pc:docMk/>
            <pc:sldMk cId="510276670" sldId="360"/>
            <ac:grpSpMk id="126" creationId="{8DD0D95A-A56A-40AA-ACE0-5AC476D97658}"/>
          </ac:grpSpMkLst>
        </pc:grpChg>
        <pc:grpChg chg="del mod topLvl">
          <ac:chgData name="hassan MH" userId="84cd2103f36ef0dc" providerId="LiveId" clId="{EC105026-A59A-472F-96D2-633B07EAEF26}" dt="2022-04-18T13:56:01.994" v="257" actId="478"/>
          <ac:grpSpMkLst>
            <pc:docMk/>
            <pc:sldMk cId="510276670" sldId="360"/>
            <ac:grpSpMk id="134" creationId="{478081CE-E2C8-4186-9820-E95E7B6FC62A}"/>
          </ac:grpSpMkLst>
        </pc:grpChg>
        <pc:grpChg chg="del mod topLvl">
          <ac:chgData name="hassan MH" userId="84cd2103f36ef0dc" providerId="LiveId" clId="{EC105026-A59A-472F-96D2-633B07EAEF26}" dt="2022-04-18T13:56:02.821" v="258" actId="478"/>
          <ac:grpSpMkLst>
            <pc:docMk/>
            <pc:sldMk cId="510276670" sldId="360"/>
            <ac:grpSpMk id="142" creationId="{D450A794-C3A5-4BDE-9921-57600089E676}"/>
          </ac:grpSpMkLst>
        </pc:grpChg>
        <pc:grpChg chg="del mod topLvl">
          <ac:chgData name="hassan MH" userId="84cd2103f36ef0dc" providerId="LiveId" clId="{EC105026-A59A-472F-96D2-633B07EAEF26}" dt="2022-04-18T13:56:01.994" v="257" actId="478"/>
          <ac:grpSpMkLst>
            <pc:docMk/>
            <pc:sldMk cId="510276670" sldId="360"/>
            <ac:grpSpMk id="150" creationId="{4D5F5CF7-12AC-4185-9988-1D446505E87B}"/>
          </ac:grpSpMkLst>
        </pc:grpChg>
        <pc:grpChg chg="del mod topLvl">
          <ac:chgData name="hassan MH" userId="84cd2103f36ef0dc" providerId="LiveId" clId="{EC105026-A59A-472F-96D2-633B07EAEF26}" dt="2022-04-18T13:56:03.912" v="259" actId="478"/>
          <ac:grpSpMkLst>
            <pc:docMk/>
            <pc:sldMk cId="510276670" sldId="360"/>
            <ac:grpSpMk id="157" creationId="{1203F685-34EE-4B96-9DE3-8569DDCE12C9}"/>
          </ac:grpSpMkLst>
        </pc:grpChg>
        <pc:grpChg chg="del mod">
          <ac:chgData name="hassan MH" userId="84cd2103f36ef0dc" providerId="LiveId" clId="{EC105026-A59A-472F-96D2-633B07EAEF26}" dt="2022-04-18T13:56:11.070" v="262" actId="478"/>
          <ac:grpSpMkLst>
            <pc:docMk/>
            <pc:sldMk cId="510276670" sldId="360"/>
            <ac:grpSpMk id="164" creationId="{99D6542E-962A-44BF-B5E2-7DF49D94EBBD}"/>
          </ac:grpSpMkLst>
        </pc:grpChg>
        <pc:grpChg chg="del mod">
          <ac:chgData name="hassan MH" userId="84cd2103f36ef0dc" providerId="LiveId" clId="{EC105026-A59A-472F-96D2-633B07EAEF26}" dt="2022-04-18T13:55:15.914" v="243" actId="478"/>
          <ac:grpSpMkLst>
            <pc:docMk/>
            <pc:sldMk cId="510276670" sldId="360"/>
            <ac:grpSpMk id="167" creationId="{CB15FC4D-FD85-4D6B-8790-13C6ED36F8FF}"/>
          </ac:grpSpMkLst>
        </pc:grpChg>
        <pc:grpChg chg="mod">
          <ac:chgData name="hassan MH" userId="84cd2103f36ef0dc" providerId="LiveId" clId="{EC105026-A59A-472F-96D2-633B07EAEF26}" dt="2022-04-18T13:53:58.814" v="219" actId="27803"/>
          <ac:grpSpMkLst>
            <pc:docMk/>
            <pc:sldMk cId="510276670" sldId="360"/>
            <ac:grpSpMk id="168" creationId="{FBDCD754-0A09-483D-9A4D-F6EE6BA933E8}"/>
          </ac:grpSpMkLst>
        </pc:grpChg>
        <pc:grpChg chg="mod">
          <ac:chgData name="hassan MH" userId="84cd2103f36ef0dc" providerId="LiveId" clId="{EC105026-A59A-472F-96D2-633B07EAEF26}" dt="2022-04-18T13:53:58.814" v="219" actId="27803"/>
          <ac:grpSpMkLst>
            <pc:docMk/>
            <pc:sldMk cId="510276670" sldId="360"/>
            <ac:grpSpMk id="174" creationId="{1976756F-6466-4812-8B51-85A50533DB60}"/>
          </ac:grpSpMkLst>
        </pc:grpChg>
        <pc:grpChg chg="add mod">
          <ac:chgData name="hassan MH" userId="84cd2103f36ef0dc" providerId="LiveId" clId="{EC105026-A59A-472F-96D2-633B07EAEF26}" dt="2022-04-18T13:55:26.962" v="247" actId="571"/>
          <ac:grpSpMkLst>
            <pc:docMk/>
            <pc:sldMk cId="510276670" sldId="360"/>
            <ac:grpSpMk id="180" creationId="{1B118E8F-D518-4B79-B89E-0A409217B0C4}"/>
          </ac:grpSpMkLst>
        </pc:grpChg>
        <pc:grpChg chg="mod">
          <ac:chgData name="hassan MH" userId="84cd2103f36ef0dc" providerId="LiveId" clId="{EC105026-A59A-472F-96D2-633B07EAEF26}" dt="2022-04-18T13:55:26.962" v="247" actId="571"/>
          <ac:grpSpMkLst>
            <pc:docMk/>
            <pc:sldMk cId="510276670" sldId="360"/>
            <ac:grpSpMk id="182" creationId="{E2C54289-BF7C-4FF2-B798-F1218173AAD3}"/>
          </ac:grpSpMkLst>
        </pc:grpChg>
        <pc:grpChg chg="add del mod">
          <ac:chgData name="hassan MH" userId="84cd2103f36ef0dc" providerId="LiveId" clId="{EC105026-A59A-472F-96D2-633B07EAEF26}" dt="2022-04-18T13:56:13.283" v="263" actId="478"/>
          <ac:grpSpMkLst>
            <pc:docMk/>
            <pc:sldMk cId="510276670" sldId="360"/>
            <ac:grpSpMk id="186" creationId="{09CD5C3F-489F-4C1A-B948-D669E2EEC251}"/>
          </ac:grpSpMkLst>
        </pc:grpChg>
        <pc:grpChg chg="del mod">
          <ac:chgData name="hassan MH" userId="84cd2103f36ef0dc" providerId="LiveId" clId="{EC105026-A59A-472F-96D2-633B07EAEF26}" dt="2022-04-18T14:02:10.863" v="283" actId="27803"/>
          <ac:grpSpMkLst>
            <pc:docMk/>
            <pc:sldMk cId="510276670" sldId="360"/>
            <ac:grpSpMk id="197" creationId="{FDD3283B-7E21-4FE5-8020-0A6DDC184C14}"/>
          </ac:grpSpMkLst>
        </pc:grpChg>
        <pc:grpChg chg="mod">
          <ac:chgData name="hassan MH" userId="84cd2103f36ef0dc" providerId="LiveId" clId="{EC105026-A59A-472F-96D2-633B07EAEF26}" dt="2022-04-18T14:03:31.591" v="301" actId="164"/>
          <ac:grpSpMkLst>
            <pc:docMk/>
            <pc:sldMk cId="510276670" sldId="360"/>
            <ac:grpSpMk id="200" creationId="{1121C14C-0C92-46BB-B354-570A1D222974}"/>
          </ac:grpSpMkLst>
        </pc:grpChg>
        <pc:grpChg chg="del mod">
          <ac:chgData name="hassan MH" userId="84cd2103f36ef0dc" providerId="LiveId" clId="{EC105026-A59A-472F-96D2-633B07EAEF26}" dt="2022-04-18T14:02:12.445" v="284" actId="27803"/>
          <ac:grpSpMkLst>
            <pc:docMk/>
            <pc:sldMk cId="510276670" sldId="360"/>
            <ac:grpSpMk id="203" creationId="{86CC48A7-CB61-4202-83F9-C97366F7391B}"/>
          </ac:grpSpMkLst>
        </pc:grpChg>
        <pc:grpChg chg="del mod">
          <ac:chgData name="hassan MH" userId="84cd2103f36ef0dc" providerId="LiveId" clId="{EC105026-A59A-472F-96D2-633B07EAEF26}" dt="2022-04-18T14:02:30.526" v="288" actId="478"/>
          <ac:grpSpMkLst>
            <pc:docMk/>
            <pc:sldMk cId="510276670" sldId="360"/>
            <ac:grpSpMk id="204" creationId="{1BD4BFA2-8B02-49D2-AF71-5D7A07515312}"/>
          </ac:grpSpMkLst>
        </pc:grpChg>
        <pc:grpChg chg="mod">
          <ac:chgData name="hassan MH" userId="84cd2103f36ef0dc" providerId="LiveId" clId="{EC105026-A59A-472F-96D2-633B07EAEF26}" dt="2022-04-18T14:09:27.127" v="385" actId="1076"/>
          <ac:grpSpMkLst>
            <pc:docMk/>
            <pc:sldMk cId="510276670" sldId="360"/>
            <ac:grpSpMk id="210" creationId="{F86F9BFA-A9AA-49B4-97E4-766588E8CB15}"/>
          </ac:grpSpMkLst>
        </pc:grpChg>
        <pc:grpChg chg="del mod">
          <ac:chgData name="hassan MH" userId="84cd2103f36ef0dc" providerId="LiveId" clId="{EC105026-A59A-472F-96D2-633B07EAEF26}" dt="2022-04-18T14:02:14.210" v="285" actId="27803"/>
          <ac:grpSpMkLst>
            <pc:docMk/>
            <pc:sldMk cId="510276670" sldId="360"/>
            <ac:grpSpMk id="217" creationId="{FAD01B26-D581-4CB3-A0DE-381F47D20D26}"/>
          </ac:grpSpMkLst>
        </pc:grpChg>
        <pc:grpChg chg="mod">
          <ac:chgData name="hassan MH" userId="84cd2103f36ef0dc" providerId="LiveId" clId="{EC105026-A59A-472F-96D2-633B07EAEF26}" dt="2022-04-18T14:09:27.127" v="385" actId="1076"/>
          <ac:grpSpMkLst>
            <pc:docMk/>
            <pc:sldMk cId="510276670" sldId="360"/>
            <ac:grpSpMk id="220" creationId="{655D3961-26BC-41CD-ACCF-833FA0F4DAFB}"/>
          </ac:grpSpMkLst>
        </pc:grpChg>
        <pc:grpChg chg="add mod">
          <ac:chgData name="hassan MH" userId="84cd2103f36ef0dc" providerId="LiveId" clId="{EC105026-A59A-472F-96D2-633B07EAEF26}" dt="2022-04-18T14:09:27.127" v="385" actId="1076"/>
          <ac:grpSpMkLst>
            <pc:docMk/>
            <pc:sldMk cId="510276670" sldId="360"/>
            <ac:grpSpMk id="229" creationId="{3B4B0765-F624-4BD5-B9CB-9E48CEFDD551}"/>
          </ac:grpSpMkLst>
        </pc:grpChg>
        <pc:grpChg chg="del mod">
          <ac:chgData name="hassan MH" userId="84cd2103f36ef0dc" providerId="LiveId" clId="{EC105026-A59A-472F-96D2-633B07EAEF26}" dt="2022-04-18T14:03:43.830" v="305" actId="27803"/>
          <ac:grpSpMkLst>
            <pc:docMk/>
            <pc:sldMk cId="510276670" sldId="360"/>
            <ac:grpSpMk id="230" creationId="{983BF47B-87DF-499B-8AAA-A3420A316DD2}"/>
          </ac:grpSpMkLst>
        </pc:grpChg>
        <pc:grpChg chg="del mod">
          <ac:chgData name="hassan MH" userId="84cd2103f36ef0dc" providerId="LiveId" clId="{EC105026-A59A-472F-96D2-633B07EAEF26}" dt="2022-04-18T14:03:54.888" v="310" actId="478"/>
          <ac:grpSpMkLst>
            <pc:docMk/>
            <pc:sldMk cId="510276670" sldId="360"/>
            <ac:grpSpMk id="231" creationId="{87F893B4-896F-48EB-BD33-D19B007892B8}"/>
          </ac:grpSpMkLst>
        </pc:grpChg>
        <pc:grpChg chg="del mod">
          <ac:chgData name="hassan MH" userId="84cd2103f36ef0dc" providerId="LiveId" clId="{EC105026-A59A-472F-96D2-633B07EAEF26}" dt="2022-04-18T14:03:47.043" v="307" actId="478"/>
          <ac:grpSpMkLst>
            <pc:docMk/>
            <pc:sldMk cId="510276670" sldId="360"/>
            <ac:grpSpMk id="239" creationId="{4E12A3F0-8FEA-4833-94B1-AD86E4FE5F57}"/>
          </ac:grpSpMkLst>
        </pc:grpChg>
        <pc:grpChg chg="mod">
          <ac:chgData name="hassan MH" userId="84cd2103f36ef0dc" providerId="LiveId" clId="{EC105026-A59A-472F-96D2-633B07EAEF26}" dt="2022-04-18T14:05:12.991" v="344" actId="1076"/>
          <ac:grpSpMkLst>
            <pc:docMk/>
            <pc:sldMk cId="510276670" sldId="360"/>
            <ac:grpSpMk id="246" creationId="{72F4C1B3-9843-4B7E-8DF0-521F435F096A}"/>
          </ac:grpSpMkLst>
        </pc:grpChg>
        <pc:grpChg chg="del mod">
          <ac:chgData name="hassan MH" userId="84cd2103f36ef0dc" providerId="LiveId" clId="{EC105026-A59A-472F-96D2-633B07EAEF26}" dt="2022-04-18T14:03:55.792" v="311" actId="478"/>
          <ac:grpSpMkLst>
            <pc:docMk/>
            <pc:sldMk cId="510276670" sldId="360"/>
            <ac:grpSpMk id="252" creationId="{38266FBB-2B12-4ECB-9300-F6514F89BE3F}"/>
          </ac:grpSpMkLst>
        </pc:grpChg>
        <pc:grpChg chg="del mod">
          <ac:chgData name="hassan MH" userId="84cd2103f36ef0dc" providerId="LiveId" clId="{EC105026-A59A-472F-96D2-633B07EAEF26}" dt="2022-04-18T14:04:14.773" v="318" actId="27803"/>
          <ac:grpSpMkLst>
            <pc:docMk/>
            <pc:sldMk cId="510276670" sldId="360"/>
            <ac:grpSpMk id="257" creationId="{87C5F04A-65DA-40FB-9358-BB3F2AEAF7FC}"/>
          </ac:grpSpMkLst>
        </pc:grpChg>
        <pc:grpChg chg="del mod">
          <ac:chgData name="hassan MH" userId="84cd2103f36ef0dc" providerId="LiveId" clId="{EC105026-A59A-472F-96D2-633B07EAEF26}" dt="2022-04-18T14:04:55.634" v="335" actId="478"/>
          <ac:grpSpMkLst>
            <pc:docMk/>
            <pc:sldMk cId="510276670" sldId="360"/>
            <ac:grpSpMk id="260" creationId="{8B82A280-0D1B-4552-9FFF-85EC28F2C647}"/>
          </ac:grpSpMkLst>
        </pc:grpChg>
        <pc:grpChg chg="del mod">
          <ac:chgData name="hassan MH" userId="84cd2103f36ef0dc" providerId="LiveId" clId="{EC105026-A59A-472F-96D2-633B07EAEF26}" dt="2022-04-18T14:04:55.634" v="335" actId="478"/>
          <ac:grpSpMkLst>
            <pc:docMk/>
            <pc:sldMk cId="510276670" sldId="360"/>
            <ac:grpSpMk id="263" creationId="{87DCDA9E-BA47-41E7-BDD9-96338C751686}"/>
          </ac:grpSpMkLst>
        </pc:grpChg>
        <pc:grpChg chg="del mod">
          <ac:chgData name="hassan MH" userId="84cd2103f36ef0dc" providerId="LiveId" clId="{EC105026-A59A-472F-96D2-633B07EAEF26}" dt="2022-04-18T14:04:55.634" v="335" actId="478"/>
          <ac:grpSpMkLst>
            <pc:docMk/>
            <pc:sldMk cId="510276670" sldId="360"/>
            <ac:grpSpMk id="267" creationId="{7BA25ABF-568A-4529-A99D-941CCA4ABC1A}"/>
          </ac:grpSpMkLst>
        </pc:grpChg>
        <pc:grpChg chg="mod">
          <ac:chgData name="hassan MH" userId="84cd2103f36ef0dc" providerId="LiveId" clId="{EC105026-A59A-472F-96D2-633B07EAEF26}" dt="2022-04-18T14:05:16.003" v="346" actId="1076"/>
          <ac:grpSpMkLst>
            <pc:docMk/>
            <pc:sldMk cId="510276670" sldId="360"/>
            <ac:grpSpMk id="278" creationId="{FF4E6EE6-2035-4450-9693-7FAE46477066}"/>
          </ac:grpSpMkLst>
        </pc:grpChg>
        <pc:grpChg chg="mod">
          <ac:chgData name="hassan MH" userId="84cd2103f36ef0dc" providerId="LiveId" clId="{EC105026-A59A-472F-96D2-633B07EAEF26}" dt="2022-04-18T14:05:18.853" v="347" actId="1076"/>
          <ac:grpSpMkLst>
            <pc:docMk/>
            <pc:sldMk cId="510276670" sldId="360"/>
            <ac:grpSpMk id="281" creationId="{C63A34AE-5ADF-43AF-B001-C5EA39F72F87}"/>
          </ac:grpSpMkLst>
        </pc:grpChg>
        <pc:grpChg chg="mod">
          <ac:chgData name="hassan MH" userId="84cd2103f36ef0dc" providerId="LiveId" clId="{EC105026-A59A-472F-96D2-633B07EAEF26}" dt="2022-04-18T14:05:14.419" v="345" actId="1076"/>
          <ac:grpSpMkLst>
            <pc:docMk/>
            <pc:sldMk cId="510276670" sldId="360"/>
            <ac:grpSpMk id="284" creationId="{19CE4FCE-7CE0-43CE-B3F3-7F62DCAA8306}"/>
          </ac:grpSpMkLst>
        </pc:grpChg>
        <pc:grpChg chg="del mod">
          <ac:chgData name="hassan MH" userId="84cd2103f36ef0dc" providerId="LiveId" clId="{EC105026-A59A-472F-96D2-633B07EAEF26}" dt="2022-04-18T14:04:55.634" v="335" actId="478"/>
          <ac:grpSpMkLst>
            <pc:docMk/>
            <pc:sldMk cId="510276670" sldId="360"/>
            <ac:grpSpMk id="289" creationId="{63FB0502-E772-4281-93A3-36678FD207B3}"/>
          </ac:grpSpMkLst>
        </pc:grpChg>
        <pc:grpChg chg="mod">
          <ac:chgData name="hassan MH" userId="84cd2103f36ef0dc" providerId="LiveId" clId="{EC105026-A59A-472F-96D2-633B07EAEF26}" dt="2022-04-18T14:04:14.773" v="318" actId="27803"/>
          <ac:grpSpMkLst>
            <pc:docMk/>
            <pc:sldMk cId="510276670" sldId="360"/>
            <ac:grpSpMk id="292" creationId="{B3C7064B-1F1C-4CCB-9E8F-920DAD8A327F}"/>
          </ac:grpSpMkLst>
        </pc:grpChg>
        <pc:grpChg chg="del mod">
          <ac:chgData name="hassan MH" userId="84cd2103f36ef0dc" providerId="LiveId" clId="{EC105026-A59A-472F-96D2-633B07EAEF26}" dt="2022-04-18T14:04:55.634" v="335" actId="478"/>
          <ac:grpSpMkLst>
            <pc:docMk/>
            <pc:sldMk cId="510276670" sldId="360"/>
            <ac:grpSpMk id="308" creationId="{E1E4E073-7071-4E79-AB5E-D493F242B921}"/>
          </ac:grpSpMkLst>
        </pc:grpChg>
        <pc:grpChg chg="add del mod">
          <ac:chgData name="hassan MH" userId="84cd2103f36ef0dc" providerId="LiveId" clId="{EC105026-A59A-472F-96D2-633B07EAEF26}" dt="2022-04-18T14:08:59.433" v="377" actId="478"/>
          <ac:grpSpMkLst>
            <pc:docMk/>
            <pc:sldMk cId="510276670" sldId="360"/>
            <ac:grpSpMk id="320" creationId="{431BC5FB-7A7B-4665-8CF7-5F978BEAA01F}"/>
          </ac:grpSpMkLst>
        </pc:grpChg>
        <pc:grpChg chg="mod">
          <ac:chgData name="hassan MH" userId="84cd2103f36ef0dc" providerId="LiveId" clId="{EC105026-A59A-472F-96D2-633B07EAEF26}" dt="2022-04-18T14:15:36.712" v="434" actId="1076"/>
          <ac:grpSpMkLst>
            <pc:docMk/>
            <pc:sldMk cId="510276670" sldId="360"/>
            <ac:grpSpMk id="323" creationId="{A56960E7-4DC4-46E9-95F7-69A7B5E40A12}"/>
          </ac:grpSpMkLst>
        </pc:grpChg>
        <pc:grpChg chg="mod">
          <ac:chgData name="hassan MH" userId="84cd2103f36ef0dc" providerId="LiveId" clId="{EC105026-A59A-472F-96D2-633B07EAEF26}" dt="2022-04-18T14:08:08.099" v="360" actId="27803"/>
          <ac:grpSpMkLst>
            <pc:docMk/>
            <pc:sldMk cId="510276670" sldId="360"/>
            <ac:grpSpMk id="325" creationId="{1EDCF1BC-5B2E-48B9-A077-3AE18716638E}"/>
          </ac:grpSpMkLst>
        </pc:grpChg>
        <pc:grpChg chg="add mod">
          <ac:chgData name="hassan MH" userId="84cd2103f36ef0dc" providerId="LiveId" clId="{EC105026-A59A-472F-96D2-633B07EAEF26}" dt="2022-04-18T14:09:35.414" v="389" actId="207"/>
          <ac:grpSpMkLst>
            <pc:docMk/>
            <pc:sldMk cId="510276670" sldId="360"/>
            <ac:grpSpMk id="329" creationId="{EECC5E9D-BE7A-4891-AE56-9C27B713C6BA}"/>
          </ac:grpSpMkLst>
        </pc:grpChg>
        <pc:grpChg chg="mod">
          <ac:chgData name="hassan MH" userId="84cd2103f36ef0dc" providerId="LiveId" clId="{EC105026-A59A-472F-96D2-633B07EAEF26}" dt="2022-04-18T14:09:35.414" v="389" actId="207"/>
          <ac:grpSpMkLst>
            <pc:docMk/>
            <pc:sldMk cId="510276670" sldId="360"/>
            <ac:grpSpMk id="331" creationId="{7D71A04A-C3BD-4566-B52D-B807634FF62E}"/>
          </ac:grpSpMkLst>
        </pc:grpChg>
        <pc:grpChg chg="add mod">
          <ac:chgData name="hassan MH" userId="84cd2103f36ef0dc" providerId="LiveId" clId="{EC105026-A59A-472F-96D2-633B07EAEF26}" dt="2022-04-18T14:09:35.414" v="389" actId="207"/>
          <ac:grpSpMkLst>
            <pc:docMk/>
            <pc:sldMk cId="510276670" sldId="360"/>
            <ac:grpSpMk id="335" creationId="{66CAF35D-1F69-449A-9EBD-CA6734215A62}"/>
          </ac:grpSpMkLst>
        </pc:grpChg>
        <pc:grpChg chg="add mod">
          <ac:chgData name="hassan MH" userId="84cd2103f36ef0dc" providerId="LiveId" clId="{EC105026-A59A-472F-96D2-633B07EAEF26}" dt="2022-04-18T14:09:35.414" v="389" actId="207"/>
          <ac:grpSpMkLst>
            <pc:docMk/>
            <pc:sldMk cId="510276670" sldId="360"/>
            <ac:grpSpMk id="338" creationId="{FDD4AFD2-A627-4B3C-8742-C64D4D99214B}"/>
          </ac:grpSpMkLst>
        </pc:grpChg>
        <pc:grpChg chg="add mod">
          <ac:chgData name="hassan MH" userId="84cd2103f36ef0dc" providerId="LiveId" clId="{EC105026-A59A-472F-96D2-633B07EAEF26}" dt="2022-04-18T14:09:35.414" v="389" actId="207"/>
          <ac:grpSpMkLst>
            <pc:docMk/>
            <pc:sldMk cId="510276670" sldId="360"/>
            <ac:grpSpMk id="341" creationId="{68BF79DF-5CE1-496A-9876-86274952932A}"/>
          </ac:grpSpMkLst>
        </pc:grpChg>
        <pc:grpChg chg="add mod">
          <ac:chgData name="hassan MH" userId="84cd2103f36ef0dc" providerId="LiveId" clId="{EC105026-A59A-472F-96D2-633B07EAEF26}" dt="2022-04-18T14:09:35.414" v="389" actId="207"/>
          <ac:grpSpMkLst>
            <pc:docMk/>
            <pc:sldMk cId="510276670" sldId="360"/>
            <ac:grpSpMk id="344" creationId="{3A107BB0-AAB6-490E-8ED5-A035A78BFFA5}"/>
          </ac:grpSpMkLst>
        </pc:grpChg>
        <pc:grpChg chg="add mod">
          <ac:chgData name="hassan MH" userId="84cd2103f36ef0dc" providerId="LiveId" clId="{EC105026-A59A-472F-96D2-633B07EAEF26}" dt="2022-04-18T14:15:35.490" v="433" actId="1076"/>
          <ac:grpSpMkLst>
            <pc:docMk/>
            <pc:sldMk cId="510276670" sldId="360"/>
            <ac:grpSpMk id="360" creationId="{6DA85E2F-BAB4-45FE-8FF3-DF381186002F}"/>
          </ac:grpSpMkLst>
        </pc:grpChg>
        <pc:grpChg chg="add mod">
          <ac:chgData name="hassan MH" userId="84cd2103f36ef0dc" providerId="LiveId" clId="{EC105026-A59A-472F-96D2-633B07EAEF26}" dt="2022-04-18T14:15:35.490" v="433" actId="1076"/>
          <ac:grpSpMkLst>
            <pc:docMk/>
            <pc:sldMk cId="510276670" sldId="360"/>
            <ac:grpSpMk id="363" creationId="{BDA7E437-3D02-4312-803D-7809C8087AFA}"/>
          </ac:grpSpMkLst>
        </pc:grpChg>
        <pc:grpChg chg="add mod">
          <ac:chgData name="hassan MH" userId="84cd2103f36ef0dc" providerId="LiveId" clId="{EC105026-A59A-472F-96D2-633B07EAEF26}" dt="2022-04-18T14:15:35.490" v="433" actId="1076"/>
          <ac:grpSpMkLst>
            <pc:docMk/>
            <pc:sldMk cId="510276670" sldId="360"/>
            <ac:grpSpMk id="366" creationId="{67455487-B934-4755-9C75-30ECEFF499B0}"/>
          </ac:grpSpMkLst>
        </pc:grpChg>
        <pc:grpChg chg="add del mod">
          <ac:chgData name="hassan MH" userId="84cd2103f36ef0dc" providerId="LiveId" clId="{EC105026-A59A-472F-96D2-633B07EAEF26}" dt="2022-04-18T14:14:09.643" v="426" actId="478"/>
          <ac:grpSpMkLst>
            <pc:docMk/>
            <pc:sldMk cId="510276670" sldId="360"/>
            <ac:grpSpMk id="369" creationId="{ECD7791B-FD57-430E-A479-CC7CE4E1EBF9}"/>
          </ac:grpSpMkLst>
        </pc:grpChg>
        <pc:grpChg chg="del mod">
          <ac:chgData name="hassan MH" userId="84cd2103f36ef0dc" providerId="LiveId" clId="{EC105026-A59A-472F-96D2-633B07EAEF26}" dt="2022-04-18T14:17:02.447" v="445" actId="27803"/>
          <ac:grpSpMkLst>
            <pc:docMk/>
            <pc:sldMk cId="510276670" sldId="360"/>
            <ac:grpSpMk id="386" creationId="{A564E299-5A52-4061-A60D-DC3E1278CB49}"/>
          </ac:grpSpMkLst>
        </pc:grpChg>
        <pc:grpChg chg="del mod">
          <ac:chgData name="hassan MH" userId="84cd2103f36ef0dc" providerId="LiveId" clId="{EC105026-A59A-472F-96D2-633B07EAEF26}" dt="2022-04-18T14:20:11.438" v="499" actId="478"/>
          <ac:grpSpMkLst>
            <pc:docMk/>
            <pc:sldMk cId="510276670" sldId="360"/>
            <ac:grpSpMk id="393" creationId="{B9EE96C7-37BA-45B3-B8F5-022D8E14F3EA}"/>
          </ac:grpSpMkLst>
        </pc:grpChg>
        <pc:grpChg chg="add del mod">
          <ac:chgData name="hassan MH" userId="84cd2103f36ef0dc" providerId="LiveId" clId="{EC105026-A59A-472F-96D2-633B07EAEF26}" dt="2022-04-18T14:19:47.811" v="491" actId="21"/>
          <ac:grpSpMkLst>
            <pc:docMk/>
            <pc:sldMk cId="510276670" sldId="360"/>
            <ac:grpSpMk id="403" creationId="{7F94B9D2-A21D-48A2-ACAE-928740AE1C15}"/>
          </ac:grpSpMkLst>
        </pc:grpChg>
        <pc:picChg chg="add del mod">
          <ac:chgData name="hassan MH" userId="84cd2103f36ef0dc" providerId="LiveId" clId="{EC105026-A59A-472F-96D2-633B07EAEF26}" dt="2022-04-18T14:09:15.163" v="380" actId="478"/>
          <ac:picMkLst>
            <pc:docMk/>
            <pc:sldMk cId="510276670" sldId="360"/>
            <ac:picMk id="3" creationId="{41DEA3F4-E970-4498-8623-636D4C2103D7}"/>
          </ac:picMkLst>
        </pc:picChg>
        <pc:picChg chg="add mod">
          <ac:chgData name="hassan MH" userId="84cd2103f36ef0dc" providerId="LiveId" clId="{EC105026-A59A-472F-96D2-633B07EAEF26}" dt="2022-04-18T13:34:18.272" v="106" actId="1076"/>
          <ac:picMkLst>
            <pc:docMk/>
            <pc:sldMk cId="510276670" sldId="360"/>
            <ac:picMk id="5" creationId="{B15F4EE1-0C6D-4DFF-8589-DD9BB5047C68}"/>
          </ac:picMkLst>
        </pc:picChg>
        <pc:picChg chg="add del mod">
          <ac:chgData name="hassan MH" userId="84cd2103f36ef0dc" providerId="LiveId" clId="{EC105026-A59A-472F-96D2-633B07EAEF26}" dt="2022-04-18T13:36:39.321" v="131" actId="27803"/>
          <ac:picMkLst>
            <pc:docMk/>
            <pc:sldMk cId="510276670" sldId="360"/>
            <ac:picMk id="10" creationId="{13E28035-7A24-454D-BEBD-11B20D3ED5A8}"/>
          </ac:picMkLst>
        </pc:picChg>
        <pc:picChg chg="add del mod">
          <ac:chgData name="hassan MH" userId="84cd2103f36ef0dc" providerId="LiveId" clId="{EC105026-A59A-472F-96D2-633B07EAEF26}" dt="2022-04-18T13:53:02.446" v="201" actId="27803"/>
          <ac:picMkLst>
            <pc:docMk/>
            <pc:sldMk cId="510276670" sldId="360"/>
            <ac:picMk id="19" creationId="{C260A560-4976-47CC-8658-8554A7B851C4}"/>
          </ac:picMkLst>
        </pc:picChg>
        <pc:picChg chg="add del mod">
          <ac:chgData name="hassan MH" userId="84cd2103f36ef0dc" providerId="LiveId" clId="{EC105026-A59A-472F-96D2-633B07EAEF26}" dt="2022-04-18T13:53:58.814" v="219" actId="27803"/>
          <ac:picMkLst>
            <pc:docMk/>
            <pc:sldMk cId="510276670" sldId="360"/>
            <ac:picMk id="21" creationId="{B90CAFAC-4FA8-4467-AACA-AE2E0D70EC99}"/>
          </ac:picMkLst>
        </pc:picChg>
        <pc:picChg chg="add del mod">
          <ac:chgData name="hassan MH" userId="84cd2103f36ef0dc" providerId="LiveId" clId="{EC105026-A59A-472F-96D2-633B07EAEF26}" dt="2022-04-18T14:04:14.773" v="318" actId="27803"/>
          <ac:picMkLst>
            <pc:docMk/>
            <pc:sldMk cId="510276670" sldId="360"/>
            <ac:picMk id="188" creationId="{C53C03AC-467E-4E1A-B85D-E64A995E1950}"/>
          </ac:picMkLst>
        </pc:picChg>
        <pc:picChg chg="add del mod">
          <ac:chgData name="hassan MH" userId="84cd2103f36ef0dc" providerId="LiveId" clId="{EC105026-A59A-472F-96D2-633B07EAEF26}" dt="2022-04-18T14:03:43.830" v="305" actId="27803"/>
          <ac:picMkLst>
            <pc:docMk/>
            <pc:sldMk cId="510276670" sldId="360"/>
            <ac:picMk id="190" creationId="{20E035B3-CD69-4FB7-B3EA-72AEF5D48EBF}"/>
          </ac:picMkLst>
        </pc:picChg>
        <pc:picChg chg="add del mod">
          <ac:chgData name="hassan MH" userId="84cd2103f36ef0dc" providerId="LiveId" clId="{EC105026-A59A-472F-96D2-633B07EAEF26}" dt="2022-04-18T14:02:10.863" v="283" actId="27803"/>
          <ac:picMkLst>
            <pc:docMk/>
            <pc:sldMk cId="510276670" sldId="360"/>
            <ac:picMk id="192" creationId="{C2C5472B-513E-449C-8BB0-E26650B0FBCF}"/>
          </ac:picMkLst>
        </pc:picChg>
        <pc:picChg chg="add del mod">
          <ac:chgData name="hassan MH" userId="84cd2103f36ef0dc" providerId="LiveId" clId="{EC105026-A59A-472F-96D2-633B07EAEF26}" dt="2022-04-18T14:02:12.445" v="284" actId="27803"/>
          <ac:picMkLst>
            <pc:docMk/>
            <pc:sldMk cId="510276670" sldId="360"/>
            <ac:picMk id="194" creationId="{6529A7D0-B465-48DC-8000-56BD6C9EA213}"/>
          </ac:picMkLst>
        </pc:picChg>
        <pc:picChg chg="add del mod">
          <ac:chgData name="hassan MH" userId="84cd2103f36ef0dc" providerId="LiveId" clId="{EC105026-A59A-472F-96D2-633B07EAEF26}" dt="2022-04-18T14:02:14.210" v="285" actId="27803"/>
          <ac:picMkLst>
            <pc:docMk/>
            <pc:sldMk cId="510276670" sldId="360"/>
            <ac:picMk id="196" creationId="{726DBAA6-27B7-4390-921F-C5C9D1008D9F}"/>
          </ac:picMkLst>
        </pc:picChg>
        <pc:picChg chg="add del mod">
          <ac:chgData name="hassan MH" userId="84cd2103f36ef0dc" providerId="LiveId" clId="{EC105026-A59A-472F-96D2-633B07EAEF26}" dt="2022-04-18T14:08:05.998" v="359" actId="27803"/>
          <ac:picMkLst>
            <pc:docMk/>
            <pc:sldMk cId="510276670" sldId="360"/>
            <ac:picMk id="313" creationId="{5E4940BC-CB3A-4001-A31D-C7C36BC98318}"/>
          </ac:picMkLst>
        </pc:picChg>
        <pc:picChg chg="add del mod">
          <ac:chgData name="hassan MH" userId="84cd2103f36ef0dc" providerId="LiveId" clId="{EC105026-A59A-472F-96D2-633B07EAEF26}" dt="2022-04-18T14:08:08.099" v="360" actId="27803"/>
          <ac:picMkLst>
            <pc:docMk/>
            <pc:sldMk cId="510276670" sldId="360"/>
            <ac:picMk id="315" creationId="{FAD95F79-BC9A-4D9E-A88A-1AAECFBEAF8B}"/>
          </ac:picMkLst>
        </pc:picChg>
        <pc:picChg chg="add mod">
          <ac:chgData name="hassan MH" userId="84cd2103f36ef0dc" providerId="LiveId" clId="{EC105026-A59A-472F-96D2-633B07EAEF26}" dt="2022-04-18T14:18:56.076" v="477" actId="1076"/>
          <ac:picMkLst>
            <pc:docMk/>
            <pc:sldMk cId="510276670" sldId="360"/>
            <ac:picMk id="317" creationId="{003066FB-99E8-4733-B750-0C6B18F3066E}"/>
          </ac:picMkLst>
        </pc:picChg>
        <pc:picChg chg="add mod">
          <ac:chgData name="hassan MH" userId="84cd2103f36ef0dc" providerId="LiveId" clId="{EC105026-A59A-472F-96D2-633B07EAEF26}" dt="2022-04-18T14:18:56.076" v="477" actId="1076"/>
          <ac:picMkLst>
            <pc:docMk/>
            <pc:sldMk cId="510276670" sldId="360"/>
            <ac:picMk id="319" creationId="{8AFA1546-710F-483E-AD70-98557306DE82}"/>
          </ac:picMkLst>
        </pc:picChg>
        <pc:picChg chg="add mod">
          <ac:chgData name="hassan MH" userId="84cd2103f36ef0dc" providerId="LiveId" clId="{EC105026-A59A-472F-96D2-633B07EAEF26}" dt="2022-04-18T14:18:56.076" v="477" actId="1076"/>
          <ac:picMkLst>
            <pc:docMk/>
            <pc:sldMk cId="510276670" sldId="360"/>
            <ac:picMk id="349" creationId="{906EFF18-66C0-4375-ABED-A55F705FB61F}"/>
          </ac:picMkLst>
        </pc:picChg>
        <pc:picChg chg="add mod">
          <ac:chgData name="hassan MH" userId="84cd2103f36ef0dc" providerId="LiveId" clId="{EC105026-A59A-472F-96D2-633B07EAEF26}" dt="2022-04-18T14:18:56.076" v="477" actId="1076"/>
          <ac:picMkLst>
            <pc:docMk/>
            <pc:sldMk cId="510276670" sldId="360"/>
            <ac:picMk id="350" creationId="{8577FA81-1C05-4C7C-A83C-F9D3204003E0}"/>
          </ac:picMkLst>
        </pc:picChg>
        <pc:picChg chg="add mod">
          <ac:chgData name="hassan MH" userId="84cd2103f36ef0dc" providerId="LiveId" clId="{EC105026-A59A-472F-96D2-633B07EAEF26}" dt="2022-04-18T14:18:56.076" v="477" actId="1076"/>
          <ac:picMkLst>
            <pc:docMk/>
            <pc:sldMk cId="510276670" sldId="360"/>
            <ac:picMk id="351" creationId="{875D8A74-3706-4BC9-8268-304C082BF40B}"/>
          </ac:picMkLst>
        </pc:picChg>
        <pc:picChg chg="add mod">
          <ac:chgData name="hassan MH" userId="84cd2103f36ef0dc" providerId="LiveId" clId="{EC105026-A59A-472F-96D2-633B07EAEF26}" dt="2022-04-18T14:18:56.076" v="477" actId="1076"/>
          <ac:picMkLst>
            <pc:docMk/>
            <pc:sldMk cId="510276670" sldId="360"/>
            <ac:picMk id="352" creationId="{40CCC963-D57E-4985-AB75-50BB3681BC60}"/>
          </ac:picMkLst>
        </pc:picChg>
        <pc:picChg chg="add mod">
          <ac:chgData name="hassan MH" userId="84cd2103f36ef0dc" providerId="LiveId" clId="{EC105026-A59A-472F-96D2-633B07EAEF26}" dt="2022-04-18T14:18:56.076" v="477" actId="1076"/>
          <ac:picMkLst>
            <pc:docMk/>
            <pc:sldMk cId="510276670" sldId="360"/>
            <ac:picMk id="353" creationId="{6038A0E8-DF56-4602-B6E4-5C4C1770C6E0}"/>
          </ac:picMkLst>
        </pc:picChg>
        <pc:picChg chg="add mod">
          <ac:chgData name="hassan MH" userId="84cd2103f36ef0dc" providerId="LiveId" clId="{EC105026-A59A-472F-96D2-633B07EAEF26}" dt="2022-04-18T14:18:56.076" v="477" actId="1076"/>
          <ac:picMkLst>
            <pc:docMk/>
            <pc:sldMk cId="510276670" sldId="360"/>
            <ac:picMk id="354" creationId="{2400010F-213A-4921-89D8-28C1CD2DBE25}"/>
          </ac:picMkLst>
        </pc:picChg>
        <pc:picChg chg="add del mod">
          <ac:chgData name="hassan MH" userId="84cd2103f36ef0dc" providerId="LiveId" clId="{EC105026-A59A-472F-96D2-633B07EAEF26}" dt="2022-04-18T14:20:11.438" v="499" actId="478"/>
          <ac:picMkLst>
            <pc:docMk/>
            <pc:sldMk cId="510276670" sldId="360"/>
            <ac:picMk id="356" creationId="{6AE687F9-5950-473C-BFF1-D8BA4F0C4969}"/>
          </ac:picMkLst>
        </pc:picChg>
        <pc:picChg chg="add del mod">
          <ac:chgData name="hassan MH" userId="84cd2103f36ef0dc" providerId="LiveId" clId="{EC105026-A59A-472F-96D2-633B07EAEF26}" dt="2022-04-18T14:20:11.438" v="499" actId="478"/>
          <ac:picMkLst>
            <pc:docMk/>
            <pc:sldMk cId="510276670" sldId="360"/>
            <ac:picMk id="357" creationId="{B0982A4B-0F0C-4175-A66E-9F8D0EED0CFA}"/>
          </ac:picMkLst>
        </pc:picChg>
        <pc:picChg chg="add mod">
          <ac:chgData name="hassan MH" userId="84cd2103f36ef0dc" providerId="LiveId" clId="{EC105026-A59A-472F-96D2-633B07EAEF26}" dt="2022-04-18T14:11:57.271" v="408" actId="1076"/>
          <ac:picMkLst>
            <pc:docMk/>
            <pc:sldMk cId="510276670" sldId="360"/>
            <ac:picMk id="359" creationId="{BC63EED7-93CB-426A-A967-6C2431DEC0A1}"/>
          </ac:picMkLst>
        </pc:picChg>
        <pc:picChg chg="add del mod">
          <ac:chgData name="hassan MH" userId="84cd2103f36ef0dc" providerId="LiveId" clId="{EC105026-A59A-472F-96D2-633B07EAEF26}" dt="2022-04-18T14:17:02.447" v="445" actId="27803"/>
          <ac:picMkLst>
            <pc:docMk/>
            <pc:sldMk cId="510276670" sldId="360"/>
            <ac:picMk id="373" creationId="{97023733-1ECB-4B64-9F2D-FD2AF3E099A3}"/>
          </ac:picMkLst>
        </pc:picChg>
        <pc:picChg chg="add del mod">
          <ac:chgData name="hassan MH" userId="84cd2103f36ef0dc" providerId="LiveId" clId="{EC105026-A59A-472F-96D2-633B07EAEF26}" dt="2022-04-18T14:20:11.438" v="499" actId="478"/>
          <ac:picMkLst>
            <pc:docMk/>
            <pc:sldMk cId="510276670" sldId="360"/>
            <ac:picMk id="375" creationId="{C4E95417-96DB-46E8-B0ED-6E55A35A1909}"/>
          </ac:picMkLst>
        </pc:picChg>
        <pc:picChg chg="add del mod">
          <ac:chgData name="hassan MH" userId="84cd2103f36ef0dc" providerId="LiveId" clId="{EC105026-A59A-472F-96D2-633B07EAEF26}" dt="2022-04-18T14:20:11.438" v="499" actId="478"/>
          <ac:picMkLst>
            <pc:docMk/>
            <pc:sldMk cId="510276670" sldId="360"/>
            <ac:picMk id="377" creationId="{2F4FF3D7-F4EF-463D-AD52-DEC3B82512E3}"/>
          </ac:picMkLst>
        </pc:picChg>
        <pc:picChg chg="add del mod">
          <ac:chgData name="hassan MH" userId="84cd2103f36ef0dc" providerId="LiveId" clId="{EC105026-A59A-472F-96D2-633B07EAEF26}" dt="2022-04-18T14:20:11.438" v="499" actId="478"/>
          <ac:picMkLst>
            <pc:docMk/>
            <pc:sldMk cId="510276670" sldId="360"/>
            <ac:picMk id="379" creationId="{3E641612-0EC4-4D23-9679-EB2D443F506A}"/>
          </ac:picMkLst>
        </pc:picChg>
        <pc:picChg chg="add del mod">
          <ac:chgData name="hassan MH" userId="84cd2103f36ef0dc" providerId="LiveId" clId="{EC105026-A59A-472F-96D2-633B07EAEF26}" dt="2022-04-18T14:20:11.438" v="499" actId="478"/>
          <ac:picMkLst>
            <pc:docMk/>
            <pc:sldMk cId="510276670" sldId="360"/>
            <ac:picMk id="381" creationId="{954E9C89-2228-4603-B424-37EA7D1B10FF}"/>
          </ac:picMkLst>
        </pc:picChg>
        <pc:picChg chg="add del mod">
          <ac:chgData name="hassan MH" userId="84cd2103f36ef0dc" providerId="LiveId" clId="{EC105026-A59A-472F-96D2-633B07EAEF26}" dt="2022-04-18T14:17:55.322" v="453" actId="27803"/>
          <ac:picMkLst>
            <pc:docMk/>
            <pc:sldMk cId="510276670" sldId="360"/>
            <ac:picMk id="383" creationId="{FE372FAB-352E-4D6F-B332-A2B8C1591C85}"/>
          </ac:picMkLst>
        </pc:picChg>
        <pc:picChg chg="add del mod">
          <ac:chgData name="hassan MH" userId="84cd2103f36ef0dc" providerId="LiveId" clId="{EC105026-A59A-472F-96D2-633B07EAEF26}" dt="2022-04-18T14:20:06.970" v="498" actId="478"/>
          <ac:picMkLst>
            <pc:docMk/>
            <pc:sldMk cId="510276670" sldId="360"/>
            <ac:picMk id="385" creationId="{3935B813-6E47-4F57-9C95-EEF1A96D67F6}"/>
          </ac:picMkLst>
        </pc:picChg>
        <pc:picChg chg="add del mod">
          <ac:chgData name="hassan MH" userId="84cd2103f36ef0dc" providerId="LiveId" clId="{EC105026-A59A-472F-96D2-633B07EAEF26}" dt="2022-04-18T14:20:11.438" v="499" actId="478"/>
          <ac:picMkLst>
            <pc:docMk/>
            <pc:sldMk cId="510276670" sldId="360"/>
            <ac:picMk id="404" creationId="{C18E11E6-1E78-402A-AC61-C7E03ED4B52F}"/>
          </ac:picMkLst>
        </pc:picChg>
      </pc:sldChg>
      <pc:sldChg chg="new">
        <pc:chgData name="hassan MH" userId="84cd2103f36ef0dc" providerId="LiveId" clId="{EC105026-A59A-472F-96D2-633B07EAEF26}" dt="2022-04-18T13:33:08.280" v="97" actId="680"/>
        <pc:sldMkLst>
          <pc:docMk/>
          <pc:sldMk cId="1800187034" sldId="361"/>
        </pc:sldMkLst>
      </pc:sldChg>
      <pc:sldChg chg="addSp delSp modSp add mod">
        <pc:chgData name="hassan MH" userId="84cd2103f36ef0dc" providerId="LiveId" clId="{EC105026-A59A-472F-96D2-633B07EAEF26}" dt="2022-04-18T14:57:47.511" v="1644" actId="1076"/>
        <pc:sldMkLst>
          <pc:docMk/>
          <pc:sldMk cId="2125754800" sldId="362"/>
        </pc:sldMkLst>
        <pc:spChg chg="add mod">
          <ac:chgData name="hassan MH" userId="84cd2103f36ef0dc" providerId="LiveId" clId="{EC105026-A59A-472F-96D2-633B07EAEF26}" dt="2022-04-18T14:21:27.494" v="533" actId="207"/>
          <ac:spMkLst>
            <pc:docMk/>
            <pc:sldMk cId="2125754800" sldId="362"/>
            <ac:spMk id="3" creationId="{CFABCE4F-C09B-4D78-8E3A-72CA8D3F6E8F}"/>
          </ac:spMkLst>
        </pc:spChg>
        <pc:spChg chg="del">
          <ac:chgData name="hassan MH" userId="84cd2103f36ef0dc" providerId="LiveId" clId="{EC105026-A59A-472F-96D2-633B07EAEF26}" dt="2022-04-18T14:20:14.949" v="500" actId="478"/>
          <ac:spMkLst>
            <pc:docMk/>
            <pc:sldMk cId="2125754800" sldId="362"/>
            <ac:spMk id="6" creationId="{8BD575CE-C3BF-475F-A272-540708D77803}"/>
          </ac:spMkLst>
        </pc:spChg>
        <pc:spChg chg="mod">
          <ac:chgData name="hassan MH" userId="84cd2103f36ef0dc" providerId="LiveId" clId="{EC105026-A59A-472F-96D2-633B07EAEF26}" dt="2022-04-18T14:57:44.005" v="1643" actId="164"/>
          <ac:spMkLst>
            <pc:docMk/>
            <pc:sldMk cId="2125754800" sldId="362"/>
            <ac:spMk id="8" creationId="{1ECA2D87-304E-434F-98F9-E53A27D727DC}"/>
          </ac:spMkLst>
        </pc:spChg>
        <pc:spChg chg="mod">
          <ac:chgData name="hassan MH" userId="84cd2103f36ef0dc" providerId="LiveId" clId="{EC105026-A59A-472F-96D2-633B07EAEF26}" dt="2022-04-18T14:57:44.005" v="1643" actId="164"/>
          <ac:spMkLst>
            <pc:docMk/>
            <pc:sldMk cId="2125754800" sldId="362"/>
            <ac:spMk id="9" creationId="{71B27169-04FE-42F5-BEA7-4E43D8AD9BEE}"/>
          </ac:spMkLst>
        </pc:spChg>
        <pc:spChg chg="mod">
          <ac:chgData name="hassan MH" userId="84cd2103f36ef0dc" providerId="LiveId" clId="{EC105026-A59A-472F-96D2-633B07EAEF26}" dt="2022-04-18T14:56:29.071" v="1615" actId="164"/>
          <ac:spMkLst>
            <pc:docMk/>
            <pc:sldMk cId="2125754800" sldId="362"/>
            <ac:spMk id="16" creationId="{925D3A36-3A11-40DE-9FCA-C2145ADB3C35}"/>
          </ac:spMkLst>
        </pc:spChg>
        <pc:spChg chg="mod">
          <ac:chgData name="hassan MH" userId="84cd2103f36ef0dc" providerId="LiveId" clId="{EC105026-A59A-472F-96D2-633B07EAEF26}" dt="2022-04-18T14:56:29.071" v="1615" actId="164"/>
          <ac:spMkLst>
            <pc:docMk/>
            <pc:sldMk cId="2125754800" sldId="362"/>
            <ac:spMk id="18" creationId="{67B9B203-F7FF-44C3-997F-9E033C10B2EE}"/>
          </ac:spMkLst>
        </pc:spChg>
        <pc:spChg chg="mod">
          <ac:chgData name="hassan MH" userId="84cd2103f36ef0dc" providerId="LiveId" clId="{EC105026-A59A-472F-96D2-633B07EAEF26}" dt="2022-04-18T14:56:27.317" v="1614" actId="164"/>
          <ac:spMkLst>
            <pc:docMk/>
            <pc:sldMk cId="2125754800" sldId="362"/>
            <ac:spMk id="20" creationId="{67DBC1A2-6AF3-4134-AB56-BCFB21E6D415}"/>
          </ac:spMkLst>
        </pc:spChg>
        <pc:spChg chg="mod">
          <ac:chgData name="hassan MH" userId="84cd2103f36ef0dc" providerId="LiveId" clId="{EC105026-A59A-472F-96D2-633B07EAEF26}" dt="2022-04-18T14:56:27.317" v="1614" actId="164"/>
          <ac:spMkLst>
            <pc:docMk/>
            <pc:sldMk cId="2125754800" sldId="362"/>
            <ac:spMk id="21" creationId="{ACE442E8-119E-4388-AAC9-4F86226412D3}"/>
          </ac:spMkLst>
        </pc:spChg>
        <pc:spChg chg="mod">
          <ac:chgData name="hassan MH" userId="84cd2103f36ef0dc" providerId="LiveId" clId="{EC105026-A59A-472F-96D2-633B07EAEF26}" dt="2022-04-18T14:56:27.317" v="1614" actId="164"/>
          <ac:spMkLst>
            <pc:docMk/>
            <pc:sldMk cId="2125754800" sldId="362"/>
            <ac:spMk id="22" creationId="{013B1C1A-9D34-4FFC-89D8-1BFE8E3F247C}"/>
          </ac:spMkLst>
        </pc:spChg>
        <pc:spChg chg="mod">
          <ac:chgData name="hassan MH" userId="84cd2103f36ef0dc" providerId="LiveId" clId="{EC105026-A59A-472F-96D2-633B07EAEF26}" dt="2022-04-18T14:56:27.317" v="1614" actId="164"/>
          <ac:spMkLst>
            <pc:docMk/>
            <pc:sldMk cId="2125754800" sldId="362"/>
            <ac:spMk id="26" creationId="{9BB2096F-CCCA-4767-B6FD-B5D219D14200}"/>
          </ac:spMkLst>
        </pc:spChg>
        <pc:spChg chg="mod">
          <ac:chgData name="hassan MH" userId="84cd2103f36ef0dc" providerId="LiveId" clId="{EC105026-A59A-472F-96D2-633B07EAEF26}" dt="2022-04-18T14:56:27.317" v="1614" actId="164"/>
          <ac:spMkLst>
            <pc:docMk/>
            <pc:sldMk cId="2125754800" sldId="362"/>
            <ac:spMk id="27" creationId="{3F1998AC-A601-43B9-A682-DBA7AF2DCE26}"/>
          </ac:spMkLst>
        </pc:spChg>
        <pc:spChg chg="mod">
          <ac:chgData name="hassan MH" userId="84cd2103f36ef0dc" providerId="LiveId" clId="{EC105026-A59A-472F-96D2-633B07EAEF26}" dt="2022-04-18T14:56:27.317" v="1614" actId="164"/>
          <ac:spMkLst>
            <pc:docMk/>
            <pc:sldMk cId="2125754800" sldId="362"/>
            <ac:spMk id="28" creationId="{DB9D6886-CE21-4CDD-8670-BC7F73150936}"/>
          </ac:spMkLst>
        </pc:spChg>
        <pc:spChg chg="mod">
          <ac:chgData name="hassan MH" userId="84cd2103f36ef0dc" providerId="LiveId" clId="{EC105026-A59A-472F-96D2-633B07EAEF26}" dt="2022-04-18T14:57:04.584" v="1629" actId="164"/>
          <ac:spMkLst>
            <pc:docMk/>
            <pc:sldMk cId="2125754800" sldId="362"/>
            <ac:spMk id="30" creationId="{1B93BAE2-EFAF-49B6-9390-1BAEA4042CEF}"/>
          </ac:spMkLst>
        </pc:spChg>
        <pc:spChg chg="mod">
          <ac:chgData name="hassan MH" userId="84cd2103f36ef0dc" providerId="LiveId" clId="{EC105026-A59A-472F-96D2-633B07EAEF26}" dt="2022-04-18T14:57:04.584" v="1629" actId="164"/>
          <ac:spMkLst>
            <pc:docMk/>
            <pc:sldMk cId="2125754800" sldId="362"/>
            <ac:spMk id="31" creationId="{2C83A601-0061-4C1D-8E67-A7A280477722}"/>
          </ac:spMkLst>
        </pc:spChg>
        <pc:spChg chg="mod">
          <ac:chgData name="hassan MH" userId="84cd2103f36ef0dc" providerId="LiveId" clId="{EC105026-A59A-472F-96D2-633B07EAEF26}" dt="2022-04-18T14:57:04.584" v="1629" actId="164"/>
          <ac:spMkLst>
            <pc:docMk/>
            <pc:sldMk cId="2125754800" sldId="362"/>
            <ac:spMk id="32" creationId="{59F0F808-A232-4DCF-B94B-E23C57F2F374}"/>
          </ac:spMkLst>
        </pc:spChg>
        <pc:spChg chg="mod">
          <ac:chgData name="hassan MH" userId="84cd2103f36ef0dc" providerId="LiveId" clId="{EC105026-A59A-472F-96D2-633B07EAEF26}" dt="2022-04-18T14:57:04.584" v="1629" actId="164"/>
          <ac:spMkLst>
            <pc:docMk/>
            <pc:sldMk cId="2125754800" sldId="362"/>
            <ac:spMk id="33" creationId="{B1155A05-C6CD-43FD-B8F8-61C7392410FC}"/>
          </ac:spMkLst>
        </pc:spChg>
        <pc:spChg chg="mod">
          <ac:chgData name="hassan MH" userId="84cd2103f36ef0dc" providerId="LiveId" clId="{EC105026-A59A-472F-96D2-633B07EAEF26}" dt="2022-04-18T14:57:04.584" v="1629" actId="164"/>
          <ac:spMkLst>
            <pc:docMk/>
            <pc:sldMk cId="2125754800" sldId="362"/>
            <ac:spMk id="34" creationId="{EE17823A-1B64-49BB-907C-6CA6936A27CA}"/>
          </ac:spMkLst>
        </pc:spChg>
        <pc:spChg chg="mod">
          <ac:chgData name="hassan MH" userId="84cd2103f36ef0dc" providerId="LiveId" clId="{EC105026-A59A-472F-96D2-633B07EAEF26}" dt="2022-04-18T14:57:04.584" v="1629" actId="164"/>
          <ac:spMkLst>
            <pc:docMk/>
            <pc:sldMk cId="2125754800" sldId="362"/>
            <ac:spMk id="35" creationId="{00367559-7C14-4210-ACE2-24AE44E5C1E5}"/>
          </ac:spMkLst>
        </pc:spChg>
        <pc:spChg chg="mod">
          <ac:chgData name="hassan MH" userId="84cd2103f36ef0dc" providerId="LiveId" clId="{EC105026-A59A-472F-96D2-633B07EAEF26}" dt="2022-04-18T14:57:04.584" v="1629" actId="164"/>
          <ac:spMkLst>
            <pc:docMk/>
            <pc:sldMk cId="2125754800" sldId="362"/>
            <ac:spMk id="36" creationId="{89087B89-6D08-49AC-B2B7-7351C0ADF8DC}"/>
          </ac:spMkLst>
        </pc:spChg>
        <pc:spChg chg="mod">
          <ac:chgData name="hassan MH" userId="84cd2103f36ef0dc" providerId="LiveId" clId="{EC105026-A59A-472F-96D2-633B07EAEF26}" dt="2022-04-18T14:57:04.584" v="1629" actId="164"/>
          <ac:spMkLst>
            <pc:docMk/>
            <pc:sldMk cId="2125754800" sldId="362"/>
            <ac:spMk id="37" creationId="{0A55C0EB-B2AA-4A9C-A388-FA5EC94671D9}"/>
          </ac:spMkLst>
        </pc:spChg>
        <pc:spChg chg="mod topLvl">
          <ac:chgData name="hassan MH" userId="84cd2103f36ef0dc" providerId="LiveId" clId="{EC105026-A59A-472F-96D2-633B07EAEF26}" dt="2022-04-18T14:31:37.288" v="1175" actId="164"/>
          <ac:spMkLst>
            <pc:docMk/>
            <pc:sldMk cId="2125754800" sldId="362"/>
            <ac:spMk id="41" creationId="{DCA230CC-F730-4FB8-982E-FBBFD5A1F974}"/>
          </ac:spMkLst>
        </pc:spChg>
        <pc:spChg chg="del mod topLvl">
          <ac:chgData name="hassan MH" userId="84cd2103f36ef0dc" providerId="LiveId" clId="{EC105026-A59A-472F-96D2-633B07EAEF26}" dt="2022-04-18T14:30:48.825" v="1161" actId="478"/>
          <ac:spMkLst>
            <pc:docMk/>
            <pc:sldMk cId="2125754800" sldId="362"/>
            <ac:spMk id="42" creationId="{06E22AE3-6148-44A1-A4A3-62E7FFC1EBCB}"/>
          </ac:spMkLst>
        </pc:spChg>
        <pc:spChg chg="add mod ord">
          <ac:chgData name="hassan MH" userId="84cd2103f36ef0dc" providerId="LiveId" clId="{EC105026-A59A-472F-96D2-633B07EAEF26}" dt="2022-04-18T14:31:37.288" v="1175" actId="164"/>
          <ac:spMkLst>
            <pc:docMk/>
            <pc:sldMk cId="2125754800" sldId="362"/>
            <ac:spMk id="43" creationId="{76DE35D1-91C0-47F4-9BF1-358F357EC8E8}"/>
          </ac:spMkLst>
        </pc:spChg>
        <pc:spChg chg="add mod ord topLvl">
          <ac:chgData name="hassan MH" userId="84cd2103f36ef0dc" providerId="LiveId" clId="{EC105026-A59A-472F-96D2-633B07EAEF26}" dt="2022-04-18T14:35:23.069" v="1266" actId="164"/>
          <ac:spMkLst>
            <pc:docMk/>
            <pc:sldMk cId="2125754800" sldId="362"/>
            <ac:spMk id="50" creationId="{0739C5AE-A9CD-4A44-ACF3-65BDCB8983D7}"/>
          </ac:spMkLst>
        </pc:spChg>
        <pc:spChg chg="add mod">
          <ac:chgData name="hassan MH" userId="84cd2103f36ef0dc" providerId="LiveId" clId="{EC105026-A59A-472F-96D2-633B07EAEF26}" dt="2022-04-18T14:21:27.494" v="533" actId="207"/>
          <ac:spMkLst>
            <pc:docMk/>
            <pc:sldMk cId="2125754800" sldId="362"/>
            <ac:spMk id="131" creationId="{E4768169-60C6-4DA2-94A8-77BA3819306E}"/>
          </ac:spMkLst>
        </pc:spChg>
        <pc:spChg chg="mod">
          <ac:chgData name="hassan MH" userId="84cd2103f36ef0dc" providerId="LiveId" clId="{EC105026-A59A-472F-96D2-633B07EAEF26}" dt="2022-04-18T14:21:37.088" v="536"/>
          <ac:spMkLst>
            <pc:docMk/>
            <pc:sldMk cId="2125754800" sldId="362"/>
            <ac:spMk id="134" creationId="{0288C8D8-973F-4490-9C4B-81590C9292C6}"/>
          </ac:spMkLst>
        </pc:spChg>
        <pc:spChg chg="mod">
          <ac:chgData name="hassan MH" userId="84cd2103f36ef0dc" providerId="LiveId" clId="{EC105026-A59A-472F-96D2-633B07EAEF26}" dt="2022-04-18T14:21:37.088" v="536"/>
          <ac:spMkLst>
            <pc:docMk/>
            <pc:sldMk cId="2125754800" sldId="362"/>
            <ac:spMk id="135" creationId="{53EE9383-48FC-4D2E-BA0A-4D8B85B30893}"/>
          </ac:spMkLst>
        </pc:spChg>
        <pc:spChg chg="mod">
          <ac:chgData name="hassan MH" userId="84cd2103f36ef0dc" providerId="LiveId" clId="{EC105026-A59A-472F-96D2-633B07EAEF26}" dt="2022-04-18T14:24:08.526" v="756"/>
          <ac:spMkLst>
            <pc:docMk/>
            <pc:sldMk cId="2125754800" sldId="362"/>
            <ac:spMk id="137" creationId="{D637500D-1BA5-4E39-B871-C6C287872E2F}"/>
          </ac:spMkLst>
        </pc:spChg>
        <pc:spChg chg="mod">
          <ac:chgData name="hassan MH" userId="84cd2103f36ef0dc" providerId="LiveId" clId="{EC105026-A59A-472F-96D2-633B07EAEF26}" dt="2022-04-18T14:24:08.526" v="756"/>
          <ac:spMkLst>
            <pc:docMk/>
            <pc:sldMk cId="2125754800" sldId="362"/>
            <ac:spMk id="138" creationId="{8FAE1BB8-612D-4F6A-849F-E5478E1EA7DE}"/>
          </ac:spMkLst>
        </pc:spChg>
        <pc:spChg chg="mod">
          <ac:chgData name="hassan MH" userId="84cd2103f36ef0dc" providerId="LiveId" clId="{EC105026-A59A-472F-96D2-633B07EAEF26}" dt="2022-04-18T14:25:10.709" v="778" actId="1076"/>
          <ac:spMkLst>
            <pc:docMk/>
            <pc:sldMk cId="2125754800" sldId="362"/>
            <ac:spMk id="140" creationId="{1EBB4B4A-4EF7-462B-A728-5C3268B61DF6}"/>
          </ac:spMkLst>
        </pc:spChg>
        <pc:spChg chg="mod">
          <ac:chgData name="hassan MH" userId="84cd2103f36ef0dc" providerId="LiveId" clId="{EC105026-A59A-472F-96D2-633B07EAEF26}" dt="2022-04-18T14:25:25.063" v="784" actId="688"/>
          <ac:spMkLst>
            <pc:docMk/>
            <pc:sldMk cId="2125754800" sldId="362"/>
            <ac:spMk id="141" creationId="{50EAF886-FF5A-4B1E-AECB-E51395027D4D}"/>
          </ac:spMkLst>
        </pc:spChg>
        <pc:spChg chg="add mod">
          <ac:chgData name="hassan MH" userId="84cd2103f36ef0dc" providerId="LiveId" clId="{EC105026-A59A-472F-96D2-633B07EAEF26}" dt="2022-04-18T14:57:44.005" v="1643" actId="164"/>
          <ac:spMkLst>
            <pc:docMk/>
            <pc:sldMk cId="2125754800" sldId="362"/>
            <ac:spMk id="145" creationId="{BD1D94B3-1BF6-466D-AFBB-B2EEC2438618}"/>
          </ac:spMkLst>
        </pc:spChg>
        <pc:spChg chg="add mod">
          <ac:chgData name="hassan MH" userId="84cd2103f36ef0dc" providerId="LiveId" clId="{EC105026-A59A-472F-96D2-633B07EAEF26}" dt="2022-04-18T14:57:44.005" v="1643" actId="164"/>
          <ac:spMkLst>
            <pc:docMk/>
            <pc:sldMk cId="2125754800" sldId="362"/>
            <ac:spMk id="146" creationId="{9ED7A360-B369-46B4-9AEF-B80C3C3FED2D}"/>
          </ac:spMkLst>
        </pc:spChg>
        <pc:spChg chg="add mod">
          <ac:chgData name="hassan MH" userId="84cd2103f36ef0dc" providerId="LiveId" clId="{EC105026-A59A-472F-96D2-633B07EAEF26}" dt="2022-04-18T14:57:44.005" v="1643" actId="164"/>
          <ac:spMkLst>
            <pc:docMk/>
            <pc:sldMk cId="2125754800" sldId="362"/>
            <ac:spMk id="147" creationId="{7759D5BF-D431-4010-AE43-DA02A0F64D86}"/>
          </ac:spMkLst>
        </pc:spChg>
        <pc:spChg chg="add mod">
          <ac:chgData name="hassan MH" userId="84cd2103f36ef0dc" providerId="LiveId" clId="{EC105026-A59A-472F-96D2-633B07EAEF26}" dt="2022-04-18T14:56:29.071" v="1615" actId="164"/>
          <ac:spMkLst>
            <pc:docMk/>
            <pc:sldMk cId="2125754800" sldId="362"/>
            <ac:spMk id="151" creationId="{18332FA2-9544-4CA9-A8EE-1DABF0A881E5}"/>
          </ac:spMkLst>
        </pc:spChg>
        <pc:spChg chg="add mod">
          <ac:chgData name="hassan MH" userId="84cd2103f36ef0dc" providerId="LiveId" clId="{EC105026-A59A-472F-96D2-633B07EAEF26}" dt="2022-04-18T14:56:29.071" v="1615" actId="164"/>
          <ac:spMkLst>
            <pc:docMk/>
            <pc:sldMk cId="2125754800" sldId="362"/>
            <ac:spMk id="152" creationId="{380500BC-B64C-4B2B-AE90-C9BE6A60D297}"/>
          </ac:spMkLst>
        </pc:spChg>
        <pc:spChg chg="add mod">
          <ac:chgData name="hassan MH" userId="84cd2103f36ef0dc" providerId="LiveId" clId="{EC105026-A59A-472F-96D2-633B07EAEF26}" dt="2022-04-18T14:56:29.071" v="1615" actId="164"/>
          <ac:spMkLst>
            <pc:docMk/>
            <pc:sldMk cId="2125754800" sldId="362"/>
            <ac:spMk id="153" creationId="{AB2F0926-D2DF-4C97-B587-092FB4FE57CB}"/>
          </ac:spMkLst>
        </pc:spChg>
        <pc:spChg chg="mod">
          <ac:chgData name="hassan MH" userId="84cd2103f36ef0dc" providerId="LiveId" clId="{EC105026-A59A-472F-96D2-633B07EAEF26}" dt="2022-04-18T14:26:33.599" v="805"/>
          <ac:spMkLst>
            <pc:docMk/>
            <pc:sldMk cId="2125754800" sldId="362"/>
            <ac:spMk id="155" creationId="{8947F132-9676-47EF-94F4-21D690609F81}"/>
          </ac:spMkLst>
        </pc:spChg>
        <pc:spChg chg="mod">
          <ac:chgData name="hassan MH" userId="84cd2103f36ef0dc" providerId="LiveId" clId="{EC105026-A59A-472F-96D2-633B07EAEF26}" dt="2022-04-18T14:26:33.599" v="805"/>
          <ac:spMkLst>
            <pc:docMk/>
            <pc:sldMk cId="2125754800" sldId="362"/>
            <ac:spMk id="156" creationId="{58B96B9E-9167-4954-B409-16FB2E4C5072}"/>
          </ac:spMkLst>
        </pc:spChg>
        <pc:spChg chg="add mod">
          <ac:chgData name="hassan MH" userId="84cd2103f36ef0dc" providerId="LiveId" clId="{EC105026-A59A-472F-96D2-633B07EAEF26}" dt="2022-04-18T14:56:27.317" v="1614" actId="164"/>
          <ac:spMkLst>
            <pc:docMk/>
            <pc:sldMk cId="2125754800" sldId="362"/>
            <ac:spMk id="164" creationId="{72C913C3-F457-448E-9F3E-A475D6186410}"/>
          </ac:spMkLst>
        </pc:spChg>
        <pc:spChg chg="add mod">
          <ac:chgData name="hassan MH" userId="84cd2103f36ef0dc" providerId="LiveId" clId="{EC105026-A59A-472F-96D2-633B07EAEF26}" dt="2022-04-18T14:56:27.317" v="1614" actId="164"/>
          <ac:spMkLst>
            <pc:docMk/>
            <pc:sldMk cId="2125754800" sldId="362"/>
            <ac:spMk id="165" creationId="{DA9969CF-5258-475C-B70F-E49F220193B3}"/>
          </ac:spMkLst>
        </pc:spChg>
        <pc:spChg chg="add mod">
          <ac:chgData name="hassan MH" userId="84cd2103f36ef0dc" providerId="LiveId" clId="{EC105026-A59A-472F-96D2-633B07EAEF26}" dt="2022-04-18T14:56:27.317" v="1614" actId="164"/>
          <ac:spMkLst>
            <pc:docMk/>
            <pc:sldMk cId="2125754800" sldId="362"/>
            <ac:spMk id="166" creationId="{B2734FF4-8302-43BC-BC02-0B844B883F72}"/>
          </ac:spMkLst>
        </pc:spChg>
        <pc:spChg chg="add mod">
          <ac:chgData name="hassan MH" userId="84cd2103f36ef0dc" providerId="LiveId" clId="{EC105026-A59A-472F-96D2-633B07EAEF26}" dt="2022-04-18T14:31:56.311" v="1184" actId="164"/>
          <ac:spMkLst>
            <pc:docMk/>
            <pc:sldMk cId="2125754800" sldId="362"/>
            <ac:spMk id="167" creationId="{35102F43-1401-4538-8CBC-92D683884444}"/>
          </ac:spMkLst>
        </pc:spChg>
        <pc:spChg chg="mod">
          <ac:chgData name="hassan MH" userId="84cd2103f36ef0dc" providerId="LiveId" clId="{EC105026-A59A-472F-96D2-633B07EAEF26}" dt="2022-04-18T14:28:16.452" v="1119"/>
          <ac:spMkLst>
            <pc:docMk/>
            <pc:sldMk cId="2125754800" sldId="362"/>
            <ac:spMk id="169" creationId="{9B28C343-750C-4B00-8559-F7D681E09130}"/>
          </ac:spMkLst>
        </pc:spChg>
        <pc:spChg chg="mod">
          <ac:chgData name="hassan MH" userId="84cd2103f36ef0dc" providerId="LiveId" clId="{EC105026-A59A-472F-96D2-633B07EAEF26}" dt="2022-04-18T14:28:16.452" v="1119"/>
          <ac:spMkLst>
            <pc:docMk/>
            <pc:sldMk cId="2125754800" sldId="362"/>
            <ac:spMk id="170" creationId="{B40A50CE-4C7D-4FDC-A74D-F4C4549B1AD3}"/>
          </ac:spMkLst>
        </pc:spChg>
        <pc:spChg chg="add mod">
          <ac:chgData name="hassan MH" userId="84cd2103f36ef0dc" providerId="LiveId" clId="{EC105026-A59A-472F-96D2-633B07EAEF26}" dt="2022-04-18T14:57:04.584" v="1629" actId="164"/>
          <ac:spMkLst>
            <pc:docMk/>
            <pc:sldMk cId="2125754800" sldId="362"/>
            <ac:spMk id="180" creationId="{88E5F2CB-ACC6-41C1-9DF0-B8C509D2D836}"/>
          </ac:spMkLst>
        </pc:spChg>
        <pc:spChg chg="add mod">
          <ac:chgData name="hassan MH" userId="84cd2103f36ef0dc" providerId="LiveId" clId="{EC105026-A59A-472F-96D2-633B07EAEF26}" dt="2022-04-18T14:57:04.584" v="1629" actId="164"/>
          <ac:spMkLst>
            <pc:docMk/>
            <pc:sldMk cId="2125754800" sldId="362"/>
            <ac:spMk id="181" creationId="{15CDA3F7-C273-40C8-BC52-15F0B161F0F8}"/>
          </ac:spMkLst>
        </pc:spChg>
        <pc:spChg chg="add mod">
          <ac:chgData name="hassan MH" userId="84cd2103f36ef0dc" providerId="LiveId" clId="{EC105026-A59A-472F-96D2-633B07EAEF26}" dt="2022-04-18T14:57:04.584" v="1629" actId="164"/>
          <ac:spMkLst>
            <pc:docMk/>
            <pc:sldMk cId="2125754800" sldId="362"/>
            <ac:spMk id="182" creationId="{FE1CE3F4-89C8-401E-9735-9D39C2677A0D}"/>
          </ac:spMkLst>
        </pc:spChg>
        <pc:spChg chg="mod">
          <ac:chgData name="hassan MH" userId="84cd2103f36ef0dc" providerId="LiveId" clId="{EC105026-A59A-472F-96D2-633B07EAEF26}" dt="2022-04-18T14:29:56.655" v="1148" actId="948"/>
          <ac:spMkLst>
            <pc:docMk/>
            <pc:sldMk cId="2125754800" sldId="362"/>
            <ac:spMk id="184" creationId="{A76B1C78-6C7A-4E83-B34C-9FDFFAC5890D}"/>
          </ac:spMkLst>
        </pc:spChg>
        <pc:spChg chg="mod">
          <ac:chgData name="hassan MH" userId="84cd2103f36ef0dc" providerId="LiveId" clId="{EC105026-A59A-472F-96D2-633B07EAEF26}" dt="2022-04-18T14:29:56.655" v="1148" actId="948"/>
          <ac:spMkLst>
            <pc:docMk/>
            <pc:sldMk cId="2125754800" sldId="362"/>
            <ac:spMk id="185" creationId="{1F11ADA7-7DF6-4BC1-8F4C-1D61DDC21B78}"/>
          </ac:spMkLst>
        </pc:spChg>
        <pc:spChg chg="mod">
          <ac:chgData name="hassan MH" userId="84cd2103f36ef0dc" providerId="LiveId" clId="{EC105026-A59A-472F-96D2-633B07EAEF26}" dt="2022-04-18T14:31:57.958" v="1185"/>
          <ac:spMkLst>
            <pc:docMk/>
            <pc:sldMk cId="2125754800" sldId="362"/>
            <ac:spMk id="196" creationId="{24BD55AC-8384-4D94-A861-CEF675EE655F}"/>
          </ac:spMkLst>
        </pc:spChg>
        <pc:spChg chg="mod">
          <ac:chgData name="hassan MH" userId="84cd2103f36ef0dc" providerId="LiveId" clId="{EC105026-A59A-472F-96D2-633B07EAEF26}" dt="2022-04-18T14:31:57.958" v="1185"/>
          <ac:spMkLst>
            <pc:docMk/>
            <pc:sldMk cId="2125754800" sldId="362"/>
            <ac:spMk id="203" creationId="{253F58C5-2627-49C6-A358-A58FB2901E82}"/>
          </ac:spMkLst>
        </pc:spChg>
        <pc:spChg chg="mod">
          <ac:chgData name="hassan MH" userId="84cd2103f36ef0dc" providerId="LiveId" clId="{EC105026-A59A-472F-96D2-633B07EAEF26}" dt="2022-04-18T14:31:57.958" v="1185"/>
          <ac:spMkLst>
            <pc:docMk/>
            <pc:sldMk cId="2125754800" sldId="362"/>
            <ac:spMk id="204" creationId="{C92AE0DB-8694-4D92-9846-0D83F171F43F}"/>
          </ac:spMkLst>
        </pc:spChg>
        <pc:spChg chg="add mod">
          <ac:chgData name="hassan MH" userId="84cd2103f36ef0dc" providerId="LiveId" clId="{EC105026-A59A-472F-96D2-633B07EAEF26}" dt="2022-04-18T14:56:35.161" v="1619" actId="164"/>
          <ac:spMkLst>
            <pc:docMk/>
            <pc:sldMk cId="2125754800" sldId="362"/>
            <ac:spMk id="205" creationId="{26EF9CBD-280E-489E-97A4-34314E7946E1}"/>
          </ac:spMkLst>
        </pc:spChg>
        <pc:spChg chg="add mod">
          <ac:chgData name="hassan MH" userId="84cd2103f36ef0dc" providerId="LiveId" clId="{EC105026-A59A-472F-96D2-633B07EAEF26}" dt="2022-04-18T14:56:35.161" v="1619" actId="164"/>
          <ac:spMkLst>
            <pc:docMk/>
            <pc:sldMk cId="2125754800" sldId="362"/>
            <ac:spMk id="206" creationId="{0ABF23D9-35A8-4739-B536-E4022D98AC57}"/>
          </ac:spMkLst>
        </pc:spChg>
        <pc:spChg chg="add mod">
          <ac:chgData name="hassan MH" userId="84cd2103f36ef0dc" providerId="LiveId" clId="{EC105026-A59A-472F-96D2-633B07EAEF26}" dt="2022-04-18T14:56:35.161" v="1619" actId="164"/>
          <ac:spMkLst>
            <pc:docMk/>
            <pc:sldMk cId="2125754800" sldId="362"/>
            <ac:spMk id="207" creationId="{F8DB134E-FA7F-4279-8F58-767F571ECB39}"/>
          </ac:spMkLst>
        </pc:spChg>
        <pc:spChg chg="mod ord topLvl">
          <ac:chgData name="hassan MH" userId="84cd2103f36ef0dc" providerId="LiveId" clId="{EC105026-A59A-472F-96D2-633B07EAEF26}" dt="2022-04-18T14:35:23.069" v="1266" actId="164"/>
          <ac:spMkLst>
            <pc:docMk/>
            <pc:sldMk cId="2125754800" sldId="362"/>
            <ac:spMk id="209" creationId="{D3BB9E9B-5F36-4825-8469-7B03B95DD246}"/>
          </ac:spMkLst>
        </pc:spChg>
        <pc:spChg chg="del mod topLvl">
          <ac:chgData name="hassan MH" userId="84cd2103f36ef0dc" providerId="LiveId" clId="{EC105026-A59A-472F-96D2-633B07EAEF26}" dt="2022-04-18T14:32:59.292" v="1201" actId="478"/>
          <ac:spMkLst>
            <pc:docMk/>
            <pc:sldMk cId="2125754800" sldId="362"/>
            <ac:spMk id="217" creationId="{C6A25799-79ED-48D0-B079-CE2417E5D6DC}"/>
          </ac:spMkLst>
        </pc:spChg>
        <pc:spChg chg="del">
          <ac:chgData name="hassan MH" userId="84cd2103f36ef0dc" providerId="LiveId" clId="{EC105026-A59A-472F-96D2-633B07EAEF26}" dt="2022-04-18T14:20:14.949" v="500" actId="478"/>
          <ac:spMkLst>
            <pc:docMk/>
            <pc:sldMk cId="2125754800" sldId="362"/>
            <ac:spMk id="218" creationId="{EB00B01E-39C4-45FF-9293-256F346701B5}"/>
          </ac:spMkLst>
        </pc:spChg>
        <pc:spChg chg="del">
          <ac:chgData name="hassan MH" userId="84cd2103f36ef0dc" providerId="LiveId" clId="{EC105026-A59A-472F-96D2-633B07EAEF26}" dt="2022-04-18T14:20:14.949" v="500" actId="478"/>
          <ac:spMkLst>
            <pc:docMk/>
            <pc:sldMk cId="2125754800" sldId="362"/>
            <ac:spMk id="219" creationId="{084B56D1-0D05-4C1A-A0B6-D20A561A93F1}"/>
          </ac:spMkLst>
        </pc:spChg>
        <pc:spChg chg="add mod">
          <ac:chgData name="hassan MH" userId="84cd2103f36ef0dc" providerId="LiveId" clId="{EC105026-A59A-472F-96D2-633B07EAEF26}" dt="2022-04-18T14:35:36.360" v="1270" actId="571"/>
          <ac:spMkLst>
            <pc:docMk/>
            <pc:sldMk cId="2125754800" sldId="362"/>
            <ac:spMk id="231" creationId="{5ADAF551-C645-4EB8-887C-7902187C13BB}"/>
          </ac:spMkLst>
        </pc:spChg>
        <pc:spChg chg="add mod">
          <ac:chgData name="hassan MH" userId="84cd2103f36ef0dc" providerId="LiveId" clId="{EC105026-A59A-472F-96D2-633B07EAEF26}" dt="2022-04-18T14:35:36.360" v="1270" actId="571"/>
          <ac:spMkLst>
            <pc:docMk/>
            <pc:sldMk cId="2125754800" sldId="362"/>
            <ac:spMk id="232" creationId="{BB4BF9F7-430A-4E2C-B122-52A8638CAEDA}"/>
          </ac:spMkLst>
        </pc:spChg>
        <pc:spChg chg="add mod">
          <ac:chgData name="hassan MH" userId="84cd2103f36ef0dc" providerId="LiveId" clId="{EC105026-A59A-472F-96D2-633B07EAEF26}" dt="2022-04-18T14:56:31.550" v="1617" actId="164"/>
          <ac:spMkLst>
            <pc:docMk/>
            <pc:sldMk cId="2125754800" sldId="362"/>
            <ac:spMk id="233" creationId="{639C1972-C748-4308-9F7E-A931E5695600}"/>
          </ac:spMkLst>
        </pc:spChg>
        <pc:spChg chg="add mod">
          <ac:chgData name="hassan MH" userId="84cd2103f36ef0dc" providerId="LiveId" clId="{EC105026-A59A-472F-96D2-633B07EAEF26}" dt="2022-04-18T14:56:31.550" v="1617" actId="164"/>
          <ac:spMkLst>
            <pc:docMk/>
            <pc:sldMk cId="2125754800" sldId="362"/>
            <ac:spMk id="234" creationId="{76EA1E25-1C99-4EB7-8ADC-00E2F9EE542B}"/>
          </ac:spMkLst>
        </pc:spChg>
        <pc:spChg chg="add mod">
          <ac:chgData name="hassan MH" userId="84cd2103f36ef0dc" providerId="LiveId" clId="{EC105026-A59A-472F-96D2-633B07EAEF26}" dt="2022-04-18T14:56:31.550" v="1617" actId="164"/>
          <ac:spMkLst>
            <pc:docMk/>
            <pc:sldMk cId="2125754800" sldId="362"/>
            <ac:spMk id="235" creationId="{AFE990CE-25CB-4617-A548-B8EC2222A962}"/>
          </ac:spMkLst>
        </pc:spChg>
        <pc:spChg chg="mod">
          <ac:chgData name="hassan MH" userId="84cd2103f36ef0dc" providerId="LiveId" clId="{EC105026-A59A-472F-96D2-633B07EAEF26}" dt="2022-04-18T14:36:40.388" v="1279"/>
          <ac:spMkLst>
            <pc:docMk/>
            <pc:sldMk cId="2125754800" sldId="362"/>
            <ac:spMk id="237" creationId="{DB8A9833-9ADD-4487-AA6F-285F8C1DE329}"/>
          </ac:spMkLst>
        </pc:spChg>
        <pc:spChg chg="del">
          <ac:chgData name="hassan MH" userId="84cd2103f36ef0dc" providerId="LiveId" clId="{EC105026-A59A-472F-96D2-633B07EAEF26}" dt="2022-04-18T14:20:19.274" v="504" actId="478"/>
          <ac:spMkLst>
            <pc:docMk/>
            <pc:sldMk cId="2125754800" sldId="362"/>
            <ac:spMk id="238" creationId="{C09A9DC6-C685-441A-BB5E-4E8614780EB7}"/>
          </ac:spMkLst>
        </pc:spChg>
        <pc:spChg chg="mod">
          <ac:chgData name="hassan MH" userId="84cd2103f36ef0dc" providerId="LiveId" clId="{EC105026-A59A-472F-96D2-633B07EAEF26}" dt="2022-04-18T14:36:40.388" v="1279"/>
          <ac:spMkLst>
            <pc:docMk/>
            <pc:sldMk cId="2125754800" sldId="362"/>
            <ac:spMk id="239" creationId="{C29C6A53-7790-4562-B352-D0C8CC2A011D}"/>
          </ac:spMkLst>
        </pc:spChg>
        <pc:spChg chg="mod">
          <ac:chgData name="hassan MH" userId="84cd2103f36ef0dc" providerId="LiveId" clId="{EC105026-A59A-472F-96D2-633B07EAEF26}" dt="2022-04-18T14:57:30.954" v="1636" actId="1076"/>
          <ac:spMkLst>
            <pc:docMk/>
            <pc:sldMk cId="2125754800" sldId="362"/>
            <ac:spMk id="241" creationId="{090DE588-B1EB-4758-8228-9CCE9E0D8C64}"/>
          </ac:spMkLst>
        </pc:spChg>
        <pc:spChg chg="mod">
          <ac:chgData name="hassan MH" userId="84cd2103f36ef0dc" providerId="LiveId" clId="{EC105026-A59A-472F-96D2-633B07EAEF26}" dt="2022-04-18T14:57:19.374" v="1634" actId="1076"/>
          <ac:spMkLst>
            <pc:docMk/>
            <pc:sldMk cId="2125754800" sldId="362"/>
            <ac:spMk id="242" creationId="{34C14E62-59D6-482B-95C8-40855FFD8573}"/>
          </ac:spMkLst>
        </pc:spChg>
        <pc:spChg chg="mod topLvl">
          <ac:chgData name="hassan MH" userId="84cd2103f36ef0dc" providerId="LiveId" clId="{EC105026-A59A-472F-96D2-633B07EAEF26}" dt="2022-04-18T14:56:41.693" v="1622" actId="164"/>
          <ac:spMkLst>
            <pc:docMk/>
            <pc:sldMk cId="2125754800" sldId="362"/>
            <ac:spMk id="387" creationId="{84262C4D-3D8A-474A-A861-DCB960E4C522}"/>
          </ac:spMkLst>
        </pc:spChg>
        <pc:spChg chg="mod topLvl">
          <ac:chgData name="hassan MH" userId="84cd2103f36ef0dc" providerId="LiveId" clId="{EC105026-A59A-472F-96D2-633B07EAEF26}" dt="2022-04-18T14:56:41.693" v="1622" actId="164"/>
          <ac:spMkLst>
            <pc:docMk/>
            <pc:sldMk cId="2125754800" sldId="362"/>
            <ac:spMk id="389" creationId="{B63CCE7C-F968-4C6E-B98A-871FA12A11D8}"/>
          </ac:spMkLst>
        </pc:spChg>
        <pc:spChg chg="mod topLvl">
          <ac:chgData name="hassan MH" userId="84cd2103f36ef0dc" providerId="LiveId" clId="{EC105026-A59A-472F-96D2-633B07EAEF26}" dt="2022-04-18T14:56:41.693" v="1622" actId="164"/>
          <ac:spMkLst>
            <pc:docMk/>
            <pc:sldMk cId="2125754800" sldId="362"/>
            <ac:spMk id="391" creationId="{C1B3A4B8-9333-444A-9A51-817205B7F990}"/>
          </ac:spMkLst>
        </pc:spChg>
        <pc:spChg chg="mod topLvl">
          <ac:chgData name="hassan MH" userId="84cd2103f36ef0dc" providerId="LiveId" clId="{EC105026-A59A-472F-96D2-633B07EAEF26}" dt="2022-04-18T14:56:41.693" v="1622" actId="164"/>
          <ac:spMkLst>
            <pc:docMk/>
            <pc:sldMk cId="2125754800" sldId="362"/>
            <ac:spMk id="396" creationId="{2ED5340C-2929-444C-9CF1-13CC213AF124}"/>
          </ac:spMkLst>
        </pc:spChg>
        <pc:spChg chg="mod topLvl">
          <ac:chgData name="hassan MH" userId="84cd2103f36ef0dc" providerId="LiveId" clId="{EC105026-A59A-472F-96D2-633B07EAEF26}" dt="2022-04-18T14:56:41.693" v="1622" actId="164"/>
          <ac:spMkLst>
            <pc:docMk/>
            <pc:sldMk cId="2125754800" sldId="362"/>
            <ac:spMk id="397" creationId="{A6E82572-335F-456D-B629-95D084A01253}"/>
          </ac:spMkLst>
        </pc:spChg>
        <pc:spChg chg="mod topLvl">
          <ac:chgData name="hassan MH" userId="84cd2103f36ef0dc" providerId="LiveId" clId="{EC105026-A59A-472F-96D2-633B07EAEF26}" dt="2022-04-18T14:56:41.693" v="1622" actId="164"/>
          <ac:spMkLst>
            <pc:docMk/>
            <pc:sldMk cId="2125754800" sldId="362"/>
            <ac:spMk id="398" creationId="{5586E55E-5CA6-403B-88AA-F93BF6108E5F}"/>
          </ac:spMkLst>
        </pc:spChg>
        <pc:spChg chg="mod topLvl">
          <ac:chgData name="hassan MH" userId="84cd2103f36ef0dc" providerId="LiveId" clId="{EC105026-A59A-472F-96D2-633B07EAEF26}" dt="2022-04-18T14:56:41.693" v="1622" actId="164"/>
          <ac:spMkLst>
            <pc:docMk/>
            <pc:sldMk cId="2125754800" sldId="362"/>
            <ac:spMk id="399" creationId="{B2394C4C-A7D0-4D1A-8F1A-03F668697668}"/>
          </ac:spMkLst>
        </pc:spChg>
        <pc:spChg chg="mod topLvl">
          <ac:chgData name="hassan MH" userId="84cd2103f36ef0dc" providerId="LiveId" clId="{EC105026-A59A-472F-96D2-633B07EAEF26}" dt="2022-04-18T14:56:41.693" v="1622" actId="164"/>
          <ac:spMkLst>
            <pc:docMk/>
            <pc:sldMk cId="2125754800" sldId="362"/>
            <ac:spMk id="400" creationId="{D0FD7964-DF74-40F7-A572-2400D6D4E5BB}"/>
          </ac:spMkLst>
        </pc:spChg>
        <pc:grpChg chg="add del mod">
          <ac:chgData name="hassan MH" userId="84cd2103f36ef0dc" providerId="LiveId" clId="{EC105026-A59A-472F-96D2-633B07EAEF26}" dt="2022-04-18T14:22:57.476" v="699" actId="165"/>
          <ac:grpSpMkLst>
            <pc:docMk/>
            <pc:sldMk cId="2125754800" sldId="362"/>
            <ac:grpSpMk id="2" creationId="{877C1A4F-2756-498B-A76E-747C7DBFEF78}"/>
          </ac:grpSpMkLst>
        </pc:grpChg>
        <pc:grpChg chg="add mod">
          <ac:chgData name="hassan MH" userId="84cd2103f36ef0dc" providerId="LiveId" clId="{EC105026-A59A-472F-96D2-633B07EAEF26}" dt="2022-04-18T14:56:41.693" v="1622" actId="164"/>
          <ac:grpSpMkLst>
            <pc:docMk/>
            <pc:sldMk cId="2125754800" sldId="362"/>
            <ac:grpSpMk id="4" creationId="{4F1AAE1F-069A-4344-BC92-A88E51BD1031}"/>
          </ac:grpSpMkLst>
        </pc:grpChg>
        <pc:grpChg chg="del mod">
          <ac:chgData name="hassan MH" userId="84cd2103f36ef0dc" providerId="LiveId" clId="{EC105026-A59A-472F-96D2-633B07EAEF26}" dt="2022-04-18T14:24:50.457" v="772" actId="27803"/>
          <ac:grpSpMkLst>
            <pc:docMk/>
            <pc:sldMk cId="2125754800" sldId="362"/>
            <ac:grpSpMk id="7" creationId="{C7E047B5-4CF0-4CC6-8033-C52EF1602C36}"/>
          </ac:grpSpMkLst>
        </pc:grpChg>
        <pc:grpChg chg="del mod">
          <ac:chgData name="hassan MH" userId="84cd2103f36ef0dc" providerId="LiveId" clId="{EC105026-A59A-472F-96D2-633B07EAEF26}" dt="2022-04-18T14:26:13.562" v="797" actId="27803"/>
          <ac:grpSpMkLst>
            <pc:docMk/>
            <pc:sldMk cId="2125754800" sldId="362"/>
            <ac:grpSpMk id="10" creationId="{D7B8BDAF-BB53-408D-BE3E-022C6365CA66}"/>
          </ac:grpSpMkLst>
        </pc:grpChg>
        <pc:grpChg chg="del mod">
          <ac:chgData name="hassan MH" userId="84cd2103f36ef0dc" providerId="LiveId" clId="{EC105026-A59A-472F-96D2-633B07EAEF26}" dt="2022-04-18T14:27:22.194" v="880" actId="27803"/>
          <ac:grpSpMkLst>
            <pc:docMk/>
            <pc:sldMk cId="2125754800" sldId="362"/>
            <ac:grpSpMk id="19" creationId="{5F01A48F-282F-4E27-A48B-ABF8CAC786EC}"/>
          </ac:grpSpMkLst>
        </pc:grpChg>
        <pc:grpChg chg="del">
          <ac:chgData name="hassan MH" userId="84cd2103f36ef0dc" providerId="LiveId" clId="{EC105026-A59A-472F-96D2-633B07EAEF26}" dt="2022-04-18T14:20:14.949" v="500" actId="478"/>
          <ac:grpSpMkLst>
            <pc:docMk/>
            <pc:sldMk cId="2125754800" sldId="362"/>
            <ac:grpSpMk id="25" creationId="{E7424227-73D3-4C5F-8F26-27B600492F13}"/>
          </ac:grpSpMkLst>
        </pc:grpChg>
        <pc:grpChg chg="del mod">
          <ac:chgData name="hassan MH" userId="84cd2103f36ef0dc" providerId="LiveId" clId="{EC105026-A59A-472F-96D2-633B07EAEF26}" dt="2022-04-18T14:29:06.570" v="1132" actId="27803"/>
          <ac:grpSpMkLst>
            <pc:docMk/>
            <pc:sldMk cId="2125754800" sldId="362"/>
            <ac:grpSpMk id="29" creationId="{8693CBD0-C1F3-4BA7-8CCF-CC67D52EFB48}"/>
          </ac:grpSpMkLst>
        </pc:grpChg>
        <pc:grpChg chg="del mod">
          <ac:chgData name="hassan MH" userId="84cd2103f36ef0dc" providerId="LiveId" clId="{EC105026-A59A-472F-96D2-633B07EAEF26}" dt="2022-04-18T14:30:36.596" v="1157" actId="165"/>
          <ac:grpSpMkLst>
            <pc:docMk/>
            <pc:sldMk cId="2125754800" sldId="362"/>
            <ac:grpSpMk id="40" creationId="{D1D14E83-CD42-4F59-AA0E-9536F4146666}"/>
          </ac:grpSpMkLst>
        </pc:grpChg>
        <pc:grpChg chg="add mod">
          <ac:chgData name="hassan MH" userId="84cd2103f36ef0dc" providerId="LiveId" clId="{EC105026-A59A-472F-96D2-633B07EAEF26}" dt="2022-04-18T14:56:35.161" v="1619" actId="164"/>
          <ac:grpSpMkLst>
            <pc:docMk/>
            <pc:sldMk cId="2125754800" sldId="362"/>
            <ac:grpSpMk id="44" creationId="{F1E7125F-1360-41D3-8D01-7D047879FFD1}"/>
          </ac:grpSpMkLst>
        </pc:grpChg>
        <pc:grpChg chg="add mod">
          <ac:chgData name="hassan MH" userId="84cd2103f36ef0dc" providerId="LiveId" clId="{EC105026-A59A-472F-96D2-633B07EAEF26}" dt="2022-04-18T14:31:51.067" v="1183" actId="164"/>
          <ac:grpSpMkLst>
            <pc:docMk/>
            <pc:sldMk cId="2125754800" sldId="362"/>
            <ac:grpSpMk id="45" creationId="{4572562C-D783-43A0-AB43-B919CE37EA9A}"/>
          </ac:grpSpMkLst>
        </pc:grpChg>
        <pc:grpChg chg="add mod">
          <ac:chgData name="hassan MH" userId="84cd2103f36ef0dc" providerId="LiveId" clId="{EC105026-A59A-472F-96D2-633B07EAEF26}" dt="2022-04-18T14:31:56.311" v="1184" actId="164"/>
          <ac:grpSpMkLst>
            <pc:docMk/>
            <pc:sldMk cId="2125754800" sldId="362"/>
            <ac:grpSpMk id="46" creationId="{ABF7C7EA-1217-418C-9B8F-50B28F94F488}"/>
          </ac:grpSpMkLst>
        </pc:grpChg>
        <pc:grpChg chg="add del mod">
          <ac:chgData name="hassan MH" userId="84cd2103f36ef0dc" providerId="LiveId" clId="{EC105026-A59A-472F-96D2-633B07EAEF26}" dt="2022-04-18T14:33:48.369" v="1222" actId="165"/>
          <ac:grpSpMkLst>
            <pc:docMk/>
            <pc:sldMk cId="2125754800" sldId="362"/>
            <ac:grpSpMk id="49" creationId="{76C485F0-5806-44C4-BFED-86B0F664D743}"/>
          </ac:grpSpMkLst>
        </pc:grpChg>
        <pc:grpChg chg="add del mod">
          <ac:chgData name="hassan MH" userId="84cd2103f36ef0dc" providerId="LiveId" clId="{EC105026-A59A-472F-96D2-633B07EAEF26}" dt="2022-04-18T14:34:39.043" v="1254" actId="165"/>
          <ac:grpSpMkLst>
            <pc:docMk/>
            <pc:sldMk cId="2125754800" sldId="362"/>
            <ac:grpSpMk id="51" creationId="{0538D6CF-2152-45D2-914A-843296CC1603}"/>
          </ac:grpSpMkLst>
        </pc:grpChg>
        <pc:grpChg chg="add del mod">
          <ac:chgData name="hassan MH" userId="84cd2103f36ef0dc" providerId="LiveId" clId="{EC105026-A59A-472F-96D2-633B07EAEF26}" dt="2022-04-18T14:35:17.895" v="1263" actId="165"/>
          <ac:grpSpMkLst>
            <pc:docMk/>
            <pc:sldMk cId="2125754800" sldId="362"/>
            <ac:grpSpMk id="52" creationId="{90D3595F-FF18-410C-83A2-C450D8986443}"/>
          </ac:grpSpMkLst>
        </pc:grpChg>
        <pc:grpChg chg="add mod">
          <ac:chgData name="hassan MH" userId="84cd2103f36ef0dc" providerId="LiveId" clId="{EC105026-A59A-472F-96D2-633B07EAEF26}" dt="2022-04-18T14:56:31.550" v="1617" actId="164"/>
          <ac:grpSpMkLst>
            <pc:docMk/>
            <pc:sldMk cId="2125754800" sldId="362"/>
            <ac:grpSpMk id="53" creationId="{FFAAF30D-41FF-41AC-B9B3-BADBBFD22B25}"/>
          </ac:grpSpMkLst>
        </pc:grpChg>
        <pc:grpChg chg="add mod">
          <ac:chgData name="hassan MH" userId="84cd2103f36ef0dc" providerId="LiveId" clId="{EC105026-A59A-472F-96D2-633B07EAEF26}" dt="2022-04-18T14:56:27.317" v="1614" actId="164"/>
          <ac:grpSpMkLst>
            <pc:docMk/>
            <pc:sldMk cId="2125754800" sldId="362"/>
            <ac:grpSpMk id="54" creationId="{92A4359B-D858-4E42-99EC-1E93B63FAD00}"/>
          </ac:grpSpMkLst>
        </pc:grpChg>
        <pc:grpChg chg="add mod">
          <ac:chgData name="hassan MH" userId="84cd2103f36ef0dc" providerId="LiveId" clId="{EC105026-A59A-472F-96D2-633B07EAEF26}" dt="2022-04-18T14:56:29.999" v="1616" actId="1076"/>
          <ac:grpSpMkLst>
            <pc:docMk/>
            <pc:sldMk cId="2125754800" sldId="362"/>
            <ac:grpSpMk id="55" creationId="{125229E5-8434-4A2D-9E27-1FE95C568A78}"/>
          </ac:grpSpMkLst>
        </pc:grpChg>
        <pc:grpChg chg="add mod">
          <ac:chgData name="hassan MH" userId="84cd2103f36ef0dc" providerId="LiveId" clId="{EC105026-A59A-472F-96D2-633B07EAEF26}" dt="2022-04-18T14:56:32.905" v="1618" actId="1076"/>
          <ac:grpSpMkLst>
            <pc:docMk/>
            <pc:sldMk cId="2125754800" sldId="362"/>
            <ac:grpSpMk id="56" creationId="{4CDBD6BD-F63D-426D-874C-E684D4B12EC8}"/>
          </ac:grpSpMkLst>
        </pc:grpChg>
        <pc:grpChg chg="add mod">
          <ac:chgData name="hassan MH" userId="84cd2103f36ef0dc" providerId="LiveId" clId="{EC105026-A59A-472F-96D2-633B07EAEF26}" dt="2022-04-18T14:57:37.058" v="1638" actId="1076"/>
          <ac:grpSpMkLst>
            <pc:docMk/>
            <pc:sldMk cId="2125754800" sldId="362"/>
            <ac:grpSpMk id="57" creationId="{63E5AA39-4360-4AAC-9908-607ADA3FDB33}"/>
          </ac:grpSpMkLst>
        </pc:grpChg>
        <pc:grpChg chg="add mod">
          <ac:chgData name="hassan MH" userId="84cd2103f36ef0dc" providerId="LiveId" clId="{EC105026-A59A-472F-96D2-633B07EAEF26}" dt="2022-04-18T14:57:47.511" v="1644" actId="1076"/>
          <ac:grpSpMkLst>
            <pc:docMk/>
            <pc:sldMk cId="2125754800" sldId="362"/>
            <ac:grpSpMk id="58" creationId="{52002826-2756-41FA-8242-CCC165536A95}"/>
          </ac:grpSpMkLst>
        </pc:grpChg>
        <pc:grpChg chg="add mod">
          <ac:chgData name="hassan MH" userId="84cd2103f36ef0dc" providerId="LiveId" clId="{EC105026-A59A-472F-96D2-633B07EAEF26}" dt="2022-04-18T14:57:40.325" v="1642" actId="14100"/>
          <ac:grpSpMkLst>
            <pc:docMk/>
            <pc:sldMk cId="2125754800" sldId="362"/>
            <ac:grpSpMk id="59" creationId="{B9DB47B8-1FA7-4AF9-BC7D-F280F8B38ED4}"/>
          </ac:grpSpMkLst>
        </pc:grpChg>
        <pc:grpChg chg="del">
          <ac:chgData name="hassan MH" userId="84cd2103f36ef0dc" providerId="LiveId" clId="{EC105026-A59A-472F-96D2-633B07EAEF26}" dt="2022-04-18T14:20:22.068" v="505" actId="478"/>
          <ac:grpSpMkLst>
            <pc:docMk/>
            <pc:sldMk cId="2125754800" sldId="362"/>
            <ac:grpSpMk id="60" creationId="{6882FAA7-7658-4B05-947F-EC636DFEB3C2}"/>
          </ac:grpSpMkLst>
        </pc:grpChg>
        <pc:grpChg chg="add mod">
          <ac:chgData name="hassan MH" userId="84cd2103f36ef0dc" providerId="LiveId" clId="{EC105026-A59A-472F-96D2-633B07EAEF26}" dt="2022-04-18T14:57:44.005" v="1643" actId="164"/>
          <ac:grpSpMkLst>
            <pc:docMk/>
            <pc:sldMk cId="2125754800" sldId="362"/>
            <ac:grpSpMk id="66" creationId="{0BB48423-6644-4F85-9DFE-63898DCEE7B6}"/>
          </ac:grpSpMkLst>
        </pc:grpChg>
        <pc:grpChg chg="del">
          <ac:chgData name="hassan MH" userId="84cd2103f36ef0dc" providerId="LiveId" clId="{EC105026-A59A-472F-96D2-633B07EAEF26}" dt="2022-04-18T14:20:14.949" v="500" actId="478"/>
          <ac:grpSpMkLst>
            <pc:docMk/>
            <pc:sldMk cId="2125754800" sldId="362"/>
            <ac:grpSpMk id="110" creationId="{BE71818F-E544-4C64-A3D9-B58C2C0CF1C3}"/>
          </ac:grpSpMkLst>
        </pc:grpChg>
        <pc:grpChg chg="add mod">
          <ac:chgData name="hassan MH" userId="84cd2103f36ef0dc" providerId="LiveId" clId="{EC105026-A59A-472F-96D2-633B07EAEF26}" dt="2022-04-18T14:56:41.693" v="1622" actId="164"/>
          <ac:grpSpMkLst>
            <pc:docMk/>
            <pc:sldMk cId="2125754800" sldId="362"/>
            <ac:grpSpMk id="133" creationId="{891E2B12-40C1-4195-B0F8-0242C685F4CD}"/>
          </ac:grpSpMkLst>
        </pc:grpChg>
        <pc:grpChg chg="add mod">
          <ac:chgData name="hassan MH" userId="84cd2103f36ef0dc" providerId="LiveId" clId="{EC105026-A59A-472F-96D2-633B07EAEF26}" dt="2022-04-18T14:57:44.005" v="1643" actId="164"/>
          <ac:grpSpMkLst>
            <pc:docMk/>
            <pc:sldMk cId="2125754800" sldId="362"/>
            <ac:grpSpMk id="136" creationId="{9F42DF5F-789D-4146-B136-E298BCB0D6B0}"/>
          </ac:grpSpMkLst>
        </pc:grpChg>
        <pc:grpChg chg="add mod">
          <ac:chgData name="hassan MH" userId="84cd2103f36ef0dc" providerId="LiveId" clId="{EC105026-A59A-472F-96D2-633B07EAEF26}" dt="2022-04-18T14:57:44.005" v="1643" actId="164"/>
          <ac:grpSpMkLst>
            <pc:docMk/>
            <pc:sldMk cId="2125754800" sldId="362"/>
            <ac:grpSpMk id="139" creationId="{FD3B5371-4758-4F68-A85E-3AD9EA239AC3}"/>
          </ac:grpSpMkLst>
        </pc:grpChg>
        <pc:grpChg chg="add mod">
          <ac:chgData name="hassan MH" userId="84cd2103f36ef0dc" providerId="LiveId" clId="{EC105026-A59A-472F-96D2-633B07EAEF26}" dt="2022-04-18T14:56:29.071" v="1615" actId="164"/>
          <ac:grpSpMkLst>
            <pc:docMk/>
            <pc:sldMk cId="2125754800" sldId="362"/>
            <ac:grpSpMk id="154" creationId="{B6B5C6D7-6A88-42D4-8082-E532324DD98A}"/>
          </ac:grpSpMkLst>
        </pc:grpChg>
        <pc:grpChg chg="add mod">
          <ac:chgData name="hassan MH" userId="84cd2103f36ef0dc" providerId="LiveId" clId="{EC105026-A59A-472F-96D2-633B07EAEF26}" dt="2022-04-18T14:31:56.311" v="1184" actId="164"/>
          <ac:grpSpMkLst>
            <pc:docMk/>
            <pc:sldMk cId="2125754800" sldId="362"/>
            <ac:grpSpMk id="168" creationId="{5B52104A-B43C-4DC8-9D68-305B9695E94A}"/>
          </ac:grpSpMkLst>
        </pc:grpChg>
        <pc:grpChg chg="add mod">
          <ac:chgData name="hassan MH" userId="84cd2103f36ef0dc" providerId="LiveId" clId="{EC105026-A59A-472F-96D2-633B07EAEF26}" dt="2022-04-18T14:31:51.067" v="1183" actId="164"/>
          <ac:grpSpMkLst>
            <pc:docMk/>
            <pc:sldMk cId="2125754800" sldId="362"/>
            <ac:grpSpMk id="183" creationId="{0C341FA5-FB76-44C0-992C-83D5E9EA9A17}"/>
          </ac:grpSpMkLst>
        </pc:grpChg>
        <pc:grpChg chg="add mod">
          <ac:chgData name="hassan MH" userId="84cd2103f36ef0dc" providerId="LiveId" clId="{EC105026-A59A-472F-96D2-633B07EAEF26}" dt="2022-04-18T14:56:35.161" v="1619" actId="164"/>
          <ac:grpSpMkLst>
            <pc:docMk/>
            <pc:sldMk cId="2125754800" sldId="362"/>
            <ac:grpSpMk id="195" creationId="{71812A90-02AD-4821-9B2D-8BDE88DA211C}"/>
          </ac:grpSpMkLst>
        </pc:grpChg>
        <pc:grpChg chg="mod">
          <ac:chgData name="hassan MH" userId="84cd2103f36ef0dc" providerId="LiveId" clId="{EC105026-A59A-472F-96D2-633B07EAEF26}" dt="2022-04-18T14:31:57.958" v="1185"/>
          <ac:grpSpMkLst>
            <pc:docMk/>
            <pc:sldMk cId="2125754800" sldId="362"/>
            <ac:grpSpMk id="197" creationId="{15FFE607-00FC-4932-A4CF-053171E701CB}"/>
          </ac:grpSpMkLst>
        </pc:grpChg>
        <pc:grpChg chg="add del mod">
          <ac:chgData name="hassan MH" userId="84cd2103f36ef0dc" providerId="LiveId" clId="{EC105026-A59A-472F-96D2-633B07EAEF26}" dt="2022-04-18T14:32:59.292" v="1201" actId="478"/>
          <ac:grpSpMkLst>
            <pc:docMk/>
            <pc:sldMk cId="2125754800" sldId="362"/>
            <ac:grpSpMk id="208" creationId="{5CC98EFF-2719-4FED-A904-4C3C59C991C7}"/>
          </ac:grpSpMkLst>
        </pc:grpChg>
        <pc:grpChg chg="del">
          <ac:chgData name="hassan MH" userId="84cd2103f36ef0dc" providerId="LiveId" clId="{EC105026-A59A-472F-96D2-633B07EAEF26}" dt="2022-04-18T14:20:14.949" v="500" actId="478"/>
          <ac:grpSpMkLst>
            <pc:docMk/>
            <pc:sldMk cId="2125754800" sldId="362"/>
            <ac:grpSpMk id="210" creationId="{F86F9BFA-A9AA-49B4-97E4-766588E8CB15}"/>
          </ac:grpSpMkLst>
        </pc:grpChg>
        <pc:grpChg chg="del">
          <ac:chgData name="hassan MH" userId="84cd2103f36ef0dc" providerId="LiveId" clId="{EC105026-A59A-472F-96D2-633B07EAEF26}" dt="2022-04-18T14:20:14.949" v="500" actId="478"/>
          <ac:grpSpMkLst>
            <pc:docMk/>
            <pc:sldMk cId="2125754800" sldId="362"/>
            <ac:grpSpMk id="220" creationId="{655D3961-26BC-41CD-ACCF-833FA0F4DAFB}"/>
          </ac:grpSpMkLst>
        </pc:grpChg>
        <pc:grpChg chg="del">
          <ac:chgData name="hassan MH" userId="84cd2103f36ef0dc" providerId="LiveId" clId="{EC105026-A59A-472F-96D2-633B07EAEF26}" dt="2022-04-18T14:20:14.949" v="500" actId="478"/>
          <ac:grpSpMkLst>
            <pc:docMk/>
            <pc:sldMk cId="2125754800" sldId="362"/>
            <ac:grpSpMk id="229" creationId="{3B4B0765-F624-4BD5-B9CB-9E48CEFDD551}"/>
          </ac:grpSpMkLst>
        </pc:grpChg>
        <pc:grpChg chg="add mod">
          <ac:chgData name="hassan MH" userId="84cd2103f36ef0dc" providerId="LiveId" clId="{EC105026-A59A-472F-96D2-633B07EAEF26}" dt="2022-04-18T14:56:31.550" v="1617" actId="164"/>
          <ac:grpSpMkLst>
            <pc:docMk/>
            <pc:sldMk cId="2125754800" sldId="362"/>
            <ac:grpSpMk id="236" creationId="{53AB1633-4364-4FA8-8B6A-D4376EFB17E4}"/>
          </ac:grpSpMkLst>
        </pc:grpChg>
        <pc:grpChg chg="add mod">
          <ac:chgData name="hassan MH" userId="84cd2103f36ef0dc" providerId="LiveId" clId="{EC105026-A59A-472F-96D2-633B07EAEF26}" dt="2022-04-18T14:57:04.584" v="1629" actId="164"/>
          <ac:grpSpMkLst>
            <pc:docMk/>
            <pc:sldMk cId="2125754800" sldId="362"/>
            <ac:grpSpMk id="240" creationId="{9A69CE59-A903-4BE2-B101-28933FC8A63F}"/>
          </ac:grpSpMkLst>
        </pc:grpChg>
        <pc:grpChg chg="del">
          <ac:chgData name="hassan MH" userId="84cd2103f36ef0dc" providerId="LiveId" clId="{EC105026-A59A-472F-96D2-633B07EAEF26}" dt="2022-04-18T14:20:19.274" v="504" actId="478"/>
          <ac:grpSpMkLst>
            <pc:docMk/>
            <pc:sldMk cId="2125754800" sldId="362"/>
            <ac:grpSpMk id="246" creationId="{72F4C1B3-9843-4B7E-8DF0-521F435F096A}"/>
          </ac:grpSpMkLst>
        </pc:grpChg>
        <pc:grpChg chg="del">
          <ac:chgData name="hassan MH" userId="84cd2103f36ef0dc" providerId="LiveId" clId="{EC105026-A59A-472F-96D2-633B07EAEF26}" dt="2022-04-18T14:20:19.274" v="504" actId="478"/>
          <ac:grpSpMkLst>
            <pc:docMk/>
            <pc:sldMk cId="2125754800" sldId="362"/>
            <ac:grpSpMk id="278" creationId="{FF4E6EE6-2035-4450-9693-7FAE46477066}"/>
          </ac:grpSpMkLst>
        </pc:grpChg>
        <pc:grpChg chg="del">
          <ac:chgData name="hassan MH" userId="84cd2103f36ef0dc" providerId="LiveId" clId="{EC105026-A59A-472F-96D2-633B07EAEF26}" dt="2022-04-18T14:20:19.274" v="504" actId="478"/>
          <ac:grpSpMkLst>
            <pc:docMk/>
            <pc:sldMk cId="2125754800" sldId="362"/>
            <ac:grpSpMk id="281" creationId="{C63A34AE-5ADF-43AF-B001-C5EA39F72F87}"/>
          </ac:grpSpMkLst>
        </pc:grpChg>
        <pc:grpChg chg="del">
          <ac:chgData name="hassan MH" userId="84cd2103f36ef0dc" providerId="LiveId" clId="{EC105026-A59A-472F-96D2-633B07EAEF26}" dt="2022-04-18T14:20:19.274" v="504" actId="478"/>
          <ac:grpSpMkLst>
            <pc:docMk/>
            <pc:sldMk cId="2125754800" sldId="362"/>
            <ac:grpSpMk id="284" creationId="{19CE4FCE-7CE0-43CE-B3F3-7F62DCAA8306}"/>
          </ac:grpSpMkLst>
        </pc:grpChg>
        <pc:grpChg chg="del">
          <ac:chgData name="hassan MH" userId="84cd2103f36ef0dc" providerId="LiveId" clId="{EC105026-A59A-472F-96D2-633B07EAEF26}" dt="2022-04-18T14:20:14.949" v="500" actId="478"/>
          <ac:grpSpMkLst>
            <pc:docMk/>
            <pc:sldMk cId="2125754800" sldId="362"/>
            <ac:grpSpMk id="323" creationId="{A56960E7-4DC4-46E9-95F7-69A7B5E40A12}"/>
          </ac:grpSpMkLst>
        </pc:grpChg>
        <pc:grpChg chg="del">
          <ac:chgData name="hassan MH" userId="84cd2103f36ef0dc" providerId="LiveId" clId="{EC105026-A59A-472F-96D2-633B07EAEF26}" dt="2022-04-18T14:20:22.500" v="506" actId="478"/>
          <ac:grpSpMkLst>
            <pc:docMk/>
            <pc:sldMk cId="2125754800" sldId="362"/>
            <ac:grpSpMk id="329" creationId="{EECC5E9D-BE7A-4891-AE56-9C27B713C6BA}"/>
          </ac:grpSpMkLst>
        </pc:grpChg>
        <pc:grpChg chg="del">
          <ac:chgData name="hassan MH" userId="84cd2103f36ef0dc" providerId="LiveId" clId="{EC105026-A59A-472F-96D2-633B07EAEF26}" dt="2022-04-18T14:20:19.274" v="504" actId="478"/>
          <ac:grpSpMkLst>
            <pc:docMk/>
            <pc:sldMk cId="2125754800" sldId="362"/>
            <ac:grpSpMk id="335" creationId="{66CAF35D-1F69-449A-9EBD-CA6734215A62}"/>
          </ac:grpSpMkLst>
        </pc:grpChg>
        <pc:grpChg chg="del">
          <ac:chgData name="hassan MH" userId="84cd2103f36ef0dc" providerId="LiveId" clId="{EC105026-A59A-472F-96D2-633B07EAEF26}" dt="2022-04-18T14:20:19.274" v="504" actId="478"/>
          <ac:grpSpMkLst>
            <pc:docMk/>
            <pc:sldMk cId="2125754800" sldId="362"/>
            <ac:grpSpMk id="338" creationId="{FDD4AFD2-A627-4B3C-8742-C64D4D99214B}"/>
          </ac:grpSpMkLst>
        </pc:grpChg>
        <pc:grpChg chg="del">
          <ac:chgData name="hassan MH" userId="84cd2103f36ef0dc" providerId="LiveId" clId="{EC105026-A59A-472F-96D2-633B07EAEF26}" dt="2022-04-18T14:20:19.274" v="504" actId="478"/>
          <ac:grpSpMkLst>
            <pc:docMk/>
            <pc:sldMk cId="2125754800" sldId="362"/>
            <ac:grpSpMk id="341" creationId="{68BF79DF-5CE1-496A-9876-86274952932A}"/>
          </ac:grpSpMkLst>
        </pc:grpChg>
        <pc:grpChg chg="del">
          <ac:chgData name="hassan MH" userId="84cd2103f36ef0dc" providerId="LiveId" clId="{EC105026-A59A-472F-96D2-633B07EAEF26}" dt="2022-04-18T14:20:19.274" v="504" actId="478"/>
          <ac:grpSpMkLst>
            <pc:docMk/>
            <pc:sldMk cId="2125754800" sldId="362"/>
            <ac:grpSpMk id="344" creationId="{3A107BB0-AAB6-490E-8ED5-A035A78BFFA5}"/>
          </ac:grpSpMkLst>
        </pc:grpChg>
        <pc:grpChg chg="del">
          <ac:chgData name="hassan MH" userId="84cd2103f36ef0dc" providerId="LiveId" clId="{EC105026-A59A-472F-96D2-633B07EAEF26}" dt="2022-04-18T14:20:14.949" v="500" actId="478"/>
          <ac:grpSpMkLst>
            <pc:docMk/>
            <pc:sldMk cId="2125754800" sldId="362"/>
            <ac:grpSpMk id="360" creationId="{6DA85E2F-BAB4-45FE-8FF3-DF381186002F}"/>
          </ac:grpSpMkLst>
        </pc:grpChg>
        <pc:grpChg chg="del">
          <ac:chgData name="hassan MH" userId="84cd2103f36ef0dc" providerId="LiveId" clId="{EC105026-A59A-472F-96D2-633B07EAEF26}" dt="2022-04-18T14:20:14.949" v="500" actId="478"/>
          <ac:grpSpMkLst>
            <pc:docMk/>
            <pc:sldMk cId="2125754800" sldId="362"/>
            <ac:grpSpMk id="363" creationId="{BDA7E437-3D02-4312-803D-7809C8087AFA}"/>
          </ac:grpSpMkLst>
        </pc:grpChg>
        <pc:grpChg chg="del">
          <ac:chgData name="hassan MH" userId="84cd2103f36ef0dc" providerId="LiveId" clId="{EC105026-A59A-472F-96D2-633B07EAEF26}" dt="2022-04-18T14:20:14.949" v="500" actId="478"/>
          <ac:grpSpMkLst>
            <pc:docMk/>
            <pc:sldMk cId="2125754800" sldId="362"/>
            <ac:grpSpMk id="366" creationId="{67455487-B934-4755-9C75-30ECEFF499B0}"/>
          </ac:grpSpMkLst>
        </pc:grpChg>
        <pc:grpChg chg="del mod">
          <ac:chgData name="hassan MH" userId="84cd2103f36ef0dc" providerId="LiveId" clId="{EC105026-A59A-472F-96D2-633B07EAEF26}" dt="2022-04-18T14:28:29.559" v="1125" actId="478"/>
          <ac:grpSpMkLst>
            <pc:docMk/>
            <pc:sldMk cId="2125754800" sldId="362"/>
            <ac:grpSpMk id="393" creationId="{B9EE96C7-37BA-45B3-B8F5-022D8E14F3EA}"/>
          </ac:grpSpMkLst>
        </pc:grpChg>
        <pc:picChg chg="add del mod">
          <ac:chgData name="hassan MH" userId="84cd2103f36ef0dc" providerId="LiveId" clId="{EC105026-A59A-472F-96D2-633B07EAEF26}" dt="2022-04-18T14:30:29.887" v="1151" actId="27803"/>
          <ac:picMkLst>
            <pc:docMk/>
            <pc:sldMk cId="2125754800" sldId="362"/>
            <ac:picMk id="39" creationId="{A5639F7A-AA72-48FB-9087-0C17440D42D7}"/>
          </ac:picMkLst>
        </pc:picChg>
        <pc:picChg chg="add mod ord topLvl">
          <ac:chgData name="hassan MH" userId="84cd2103f36ef0dc" providerId="LiveId" clId="{EC105026-A59A-472F-96D2-633B07EAEF26}" dt="2022-04-18T14:35:23.069" v="1266" actId="164"/>
          <ac:picMkLst>
            <pc:docMk/>
            <pc:sldMk cId="2125754800" sldId="362"/>
            <ac:picMk id="48" creationId="{0A61F95D-1E6D-4AF5-98CA-E79A03E20F7D}"/>
          </ac:picMkLst>
        </pc:picChg>
        <pc:picChg chg="add mod">
          <ac:chgData name="hassan MH" userId="84cd2103f36ef0dc" providerId="LiveId" clId="{EC105026-A59A-472F-96D2-633B07EAEF26}" dt="2022-04-18T14:35:36.360" v="1270" actId="571"/>
          <ac:picMkLst>
            <pc:docMk/>
            <pc:sldMk cId="2125754800" sldId="362"/>
            <ac:picMk id="230" creationId="{DB93A879-8451-4EB4-95D7-59B586EDB218}"/>
          </ac:picMkLst>
        </pc:picChg>
        <pc:picChg chg="del mod">
          <ac:chgData name="hassan MH" userId="84cd2103f36ef0dc" providerId="LiveId" clId="{EC105026-A59A-472F-96D2-633B07EAEF26}" dt="2022-04-18T14:28:20.725" v="1121" actId="478"/>
          <ac:picMkLst>
            <pc:docMk/>
            <pc:sldMk cId="2125754800" sldId="362"/>
            <ac:picMk id="356" creationId="{6AE687F9-5950-473C-BFF1-D8BA4F0C4969}"/>
          </ac:picMkLst>
        </pc:picChg>
        <pc:picChg chg="mod">
          <ac:chgData name="hassan MH" userId="84cd2103f36ef0dc" providerId="LiveId" clId="{EC105026-A59A-472F-96D2-633B07EAEF26}" dt="2022-04-18T14:31:51.067" v="1183" actId="164"/>
          <ac:picMkLst>
            <pc:docMk/>
            <pc:sldMk cId="2125754800" sldId="362"/>
            <ac:picMk id="357" creationId="{B0982A4B-0F0C-4175-A66E-9F8D0EED0CFA}"/>
          </ac:picMkLst>
        </pc:picChg>
        <pc:picChg chg="del">
          <ac:chgData name="hassan MH" userId="84cd2103f36ef0dc" providerId="LiveId" clId="{EC105026-A59A-472F-96D2-633B07EAEF26}" dt="2022-04-18T14:20:19.274" v="504" actId="478"/>
          <ac:picMkLst>
            <pc:docMk/>
            <pc:sldMk cId="2125754800" sldId="362"/>
            <ac:picMk id="359" creationId="{BC63EED7-93CB-426A-A967-6C2431DEC0A1}"/>
          </ac:picMkLst>
        </pc:picChg>
        <pc:picChg chg="del mod">
          <ac:chgData name="hassan MH" userId="84cd2103f36ef0dc" providerId="LiveId" clId="{EC105026-A59A-472F-96D2-633B07EAEF26}" dt="2022-04-18T14:26:13.562" v="797" actId="27803"/>
          <ac:picMkLst>
            <pc:docMk/>
            <pc:sldMk cId="2125754800" sldId="362"/>
            <ac:picMk id="375" creationId="{C4E95417-96DB-46E8-B0ED-6E55A35A1909}"/>
          </ac:picMkLst>
        </pc:picChg>
        <pc:picChg chg="del mod">
          <ac:chgData name="hassan MH" userId="84cd2103f36ef0dc" providerId="LiveId" clId="{EC105026-A59A-472F-96D2-633B07EAEF26}" dt="2022-04-18T14:24:50.457" v="772" actId="27803"/>
          <ac:picMkLst>
            <pc:docMk/>
            <pc:sldMk cId="2125754800" sldId="362"/>
            <ac:picMk id="377" creationId="{2F4FF3D7-F4EF-463D-AD52-DEC3B82512E3}"/>
          </ac:picMkLst>
        </pc:picChg>
        <pc:picChg chg="del mod">
          <ac:chgData name="hassan MH" userId="84cd2103f36ef0dc" providerId="LiveId" clId="{EC105026-A59A-472F-96D2-633B07EAEF26}" dt="2022-04-18T14:29:06.570" v="1132" actId="27803"/>
          <ac:picMkLst>
            <pc:docMk/>
            <pc:sldMk cId="2125754800" sldId="362"/>
            <ac:picMk id="379" creationId="{3E641612-0EC4-4D23-9679-EB2D443F506A}"/>
          </ac:picMkLst>
        </pc:picChg>
        <pc:picChg chg="del mod">
          <ac:chgData name="hassan MH" userId="84cd2103f36ef0dc" providerId="LiveId" clId="{EC105026-A59A-472F-96D2-633B07EAEF26}" dt="2022-04-18T14:27:22.194" v="880" actId="27803"/>
          <ac:picMkLst>
            <pc:docMk/>
            <pc:sldMk cId="2125754800" sldId="362"/>
            <ac:picMk id="381" creationId="{954E9C89-2228-4603-B424-37EA7D1B10FF}"/>
          </ac:picMkLst>
        </pc:picChg>
        <pc:picChg chg="del mod">
          <ac:chgData name="hassan MH" userId="84cd2103f36ef0dc" providerId="LiveId" clId="{EC105026-A59A-472F-96D2-633B07EAEF26}" dt="2022-04-18T14:56:38.455" v="1621" actId="478"/>
          <ac:picMkLst>
            <pc:docMk/>
            <pc:sldMk cId="2125754800" sldId="362"/>
            <ac:picMk id="385" creationId="{3935B813-6E47-4F57-9C95-EEF1A96D67F6}"/>
          </ac:picMkLst>
        </pc:picChg>
        <pc:picChg chg="del mod">
          <ac:chgData name="hassan MH" userId="84cd2103f36ef0dc" providerId="LiveId" clId="{EC105026-A59A-472F-96D2-633B07EAEF26}" dt="2022-04-18T14:21:04.865" v="521" actId="478"/>
          <ac:picMkLst>
            <pc:docMk/>
            <pc:sldMk cId="2125754800" sldId="362"/>
            <ac:picMk id="404" creationId="{C18E11E6-1E78-402A-AC61-C7E03ED4B52F}"/>
          </ac:picMkLst>
        </pc:picChg>
      </pc:sldChg>
      <pc:sldChg chg="addSp delSp modSp add mod">
        <pc:chgData name="hassan MH" userId="84cd2103f36ef0dc" providerId="LiveId" clId="{EC105026-A59A-472F-96D2-633B07EAEF26}" dt="2022-04-18T14:58:30.401" v="1677" actId="164"/>
        <pc:sldMkLst>
          <pc:docMk/>
          <pc:sldMk cId="4020190384" sldId="363"/>
        </pc:sldMkLst>
        <pc:spChg chg="add mod">
          <ac:chgData name="hassan MH" userId="84cd2103f36ef0dc" providerId="LiveId" clId="{EC105026-A59A-472F-96D2-633B07EAEF26}" dt="2022-04-18T14:56:18.185" v="1610" actId="164"/>
          <ac:spMkLst>
            <pc:docMk/>
            <pc:sldMk cId="4020190384" sldId="363"/>
            <ac:spMk id="2" creationId="{9D10CC3D-D332-49EC-8DB1-A1BD8633A8A2}"/>
          </ac:spMkLst>
        </pc:spChg>
        <pc:spChg chg="del">
          <ac:chgData name="hassan MH" userId="84cd2103f36ef0dc" providerId="LiveId" clId="{EC105026-A59A-472F-96D2-633B07EAEF26}" dt="2022-04-18T14:37:31.243" v="1292" actId="478"/>
          <ac:spMkLst>
            <pc:docMk/>
            <pc:sldMk cId="4020190384" sldId="363"/>
            <ac:spMk id="8" creationId="{1ECA2D87-304E-434F-98F9-E53A27D727DC}"/>
          </ac:spMkLst>
        </pc:spChg>
        <pc:spChg chg="del">
          <ac:chgData name="hassan MH" userId="84cd2103f36ef0dc" providerId="LiveId" clId="{EC105026-A59A-472F-96D2-633B07EAEF26}" dt="2022-04-18T14:37:31.243" v="1292" actId="478"/>
          <ac:spMkLst>
            <pc:docMk/>
            <pc:sldMk cId="4020190384" sldId="363"/>
            <ac:spMk id="9" creationId="{71B27169-04FE-42F5-BEA7-4E43D8AD9BEE}"/>
          </ac:spMkLst>
        </pc:spChg>
        <pc:spChg chg="del">
          <ac:chgData name="hassan MH" userId="84cd2103f36ef0dc" providerId="LiveId" clId="{EC105026-A59A-472F-96D2-633B07EAEF26}" dt="2022-04-18T14:37:31.243" v="1292" actId="478"/>
          <ac:spMkLst>
            <pc:docMk/>
            <pc:sldMk cId="4020190384" sldId="363"/>
            <ac:spMk id="16" creationId="{925D3A36-3A11-40DE-9FCA-C2145ADB3C35}"/>
          </ac:spMkLst>
        </pc:spChg>
        <pc:spChg chg="del">
          <ac:chgData name="hassan MH" userId="84cd2103f36ef0dc" providerId="LiveId" clId="{EC105026-A59A-472F-96D2-633B07EAEF26}" dt="2022-04-18T14:37:31.243" v="1292" actId="478"/>
          <ac:spMkLst>
            <pc:docMk/>
            <pc:sldMk cId="4020190384" sldId="363"/>
            <ac:spMk id="18" creationId="{67B9B203-F7FF-44C3-997F-9E033C10B2EE}"/>
          </ac:spMkLst>
        </pc:spChg>
        <pc:spChg chg="del">
          <ac:chgData name="hassan MH" userId="84cd2103f36ef0dc" providerId="LiveId" clId="{EC105026-A59A-472F-96D2-633B07EAEF26}" dt="2022-04-18T14:37:31.243" v="1292" actId="478"/>
          <ac:spMkLst>
            <pc:docMk/>
            <pc:sldMk cId="4020190384" sldId="363"/>
            <ac:spMk id="20" creationId="{67DBC1A2-6AF3-4134-AB56-BCFB21E6D415}"/>
          </ac:spMkLst>
        </pc:spChg>
        <pc:spChg chg="del">
          <ac:chgData name="hassan MH" userId="84cd2103f36ef0dc" providerId="LiveId" clId="{EC105026-A59A-472F-96D2-633B07EAEF26}" dt="2022-04-18T14:37:31.243" v="1292" actId="478"/>
          <ac:spMkLst>
            <pc:docMk/>
            <pc:sldMk cId="4020190384" sldId="363"/>
            <ac:spMk id="21" creationId="{ACE442E8-119E-4388-AAC9-4F86226412D3}"/>
          </ac:spMkLst>
        </pc:spChg>
        <pc:spChg chg="del">
          <ac:chgData name="hassan MH" userId="84cd2103f36ef0dc" providerId="LiveId" clId="{EC105026-A59A-472F-96D2-633B07EAEF26}" dt="2022-04-18T14:37:31.243" v="1292" actId="478"/>
          <ac:spMkLst>
            <pc:docMk/>
            <pc:sldMk cId="4020190384" sldId="363"/>
            <ac:spMk id="22" creationId="{013B1C1A-9D34-4FFC-89D8-1BFE8E3F247C}"/>
          </ac:spMkLst>
        </pc:spChg>
        <pc:spChg chg="del mod">
          <ac:chgData name="hassan MH" userId="84cd2103f36ef0dc" providerId="LiveId" clId="{EC105026-A59A-472F-96D2-633B07EAEF26}" dt="2022-04-18T14:40:55.116" v="1365" actId="478"/>
          <ac:spMkLst>
            <pc:docMk/>
            <pc:sldMk cId="4020190384" sldId="363"/>
            <ac:spMk id="23" creationId="{7958D104-6DC8-479D-9451-BE79EA8FDAC5}"/>
          </ac:spMkLst>
        </pc:spChg>
        <pc:spChg chg="add del">
          <ac:chgData name="hassan MH" userId="84cd2103f36ef0dc" providerId="LiveId" clId="{EC105026-A59A-472F-96D2-633B07EAEF26}" dt="2022-04-18T14:40:45.548" v="1362"/>
          <ac:spMkLst>
            <pc:docMk/>
            <pc:sldMk cId="4020190384" sldId="363"/>
            <ac:spMk id="24" creationId="{DF138E81-E6D3-4255-9B09-93565F72366D}"/>
          </ac:spMkLst>
        </pc:spChg>
        <pc:spChg chg="del">
          <ac:chgData name="hassan MH" userId="84cd2103f36ef0dc" providerId="LiveId" clId="{EC105026-A59A-472F-96D2-633B07EAEF26}" dt="2022-04-18T14:37:31.243" v="1292" actId="478"/>
          <ac:spMkLst>
            <pc:docMk/>
            <pc:sldMk cId="4020190384" sldId="363"/>
            <ac:spMk id="26" creationId="{9BB2096F-CCCA-4767-B6FD-B5D219D14200}"/>
          </ac:spMkLst>
        </pc:spChg>
        <pc:spChg chg="del">
          <ac:chgData name="hassan MH" userId="84cd2103f36ef0dc" providerId="LiveId" clId="{EC105026-A59A-472F-96D2-633B07EAEF26}" dt="2022-04-18T14:37:31.243" v="1292" actId="478"/>
          <ac:spMkLst>
            <pc:docMk/>
            <pc:sldMk cId="4020190384" sldId="363"/>
            <ac:spMk id="27" creationId="{3F1998AC-A601-43B9-A682-DBA7AF2DCE26}"/>
          </ac:spMkLst>
        </pc:spChg>
        <pc:spChg chg="del">
          <ac:chgData name="hassan MH" userId="84cd2103f36ef0dc" providerId="LiveId" clId="{EC105026-A59A-472F-96D2-633B07EAEF26}" dt="2022-04-18T14:37:31.243" v="1292" actId="478"/>
          <ac:spMkLst>
            <pc:docMk/>
            <pc:sldMk cId="4020190384" sldId="363"/>
            <ac:spMk id="28" creationId="{DB9D6886-CE21-4CDD-8670-BC7F73150936}"/>
          </ac:spMkLst>
        </pc:spChg>
        <pc:spChg chg="del">
          <ac:chgData name="hassan MH" userId="84cd2103f36ef0dc" providerId="LiveId" clId="{EC105026-A59A-472F-96D2-633B07EAEF26}" dt="2022-04-18T14:37:31.243" v="1292" actId="478"/>
          <ac:spMkLst>
            <pc:docMk/>
            <pc:sldMk cId="4020190384" sldId="363"/>
            <ac:spMk id="30" creationId="{1B93BAE2-EFAF-49B6-9390-1BAEA4042CEF}"/>
          </ac:spMkLst>
        </pc:spChg>
        <pc:spChg chg="del">
          <ac:chgData name="hassan MH" userId="84cd2103f36ef0dc" providerId="LiveId" clId="{EC105026-A59A-472F-96D2-633B07EAEF26}" dt="2022-04-18T14:37:31.243" v="1292" actId="478"/>
          <ac:spMkLst>
            <pc:docMk/>
            <pc:sldMk cId="4020190384" sldId="363"/>
            <ac:spMk id="31" creationId="{2C83A601-0061-4C1D-8E67-A7A280477722}"/>
          </ac:spMkLst>
        </pc:spChg>
        <pc:spChg chg="del">
          <ac:chgData name="hassan MH" userId="84cd2103f36ef0dc" providerId="LiveId" clId="{EC105026-A59A-472F-96D2-633B07EAEF26}" dt="2022-04-18T14:37:31.243" v="1292" actId="478"/>
          <ac:spMkLst>
            <pc:docMk/>
            <pc:sldMk cId="4020190384" sldId="363"/>
            <ac:spMk id="32" creationId="{59F0F808-A232-4DCF-B94B-E23C57F2F374}"/>
          </ac:spMkLst>
        </pc:spChg>
        <pc:spChg chg="del">
          <ac:chgData name="hassan MH" userId="84cd2103f36ef0dc" providerId="LiveId" clId="{EC105026-A59A-472F-96D2-633B07EAEF26}" dt="2022-04-18T14:37:31.243" v="1292" actId="478"/>
          <ac:spMkLst>
            <pc:docMk/>
            <pc:sldMk cId="4020190384" sldId="363"/>
            <ac:spMk id="33" creationId="{B1155A05-C6CD-43FD-B8F8-61C7392410FC}"/>
          </ac:spMkLst>
        </pc:spChg>
        <pc:spChg chg="del">
          <ac:chgData name="hassan MH" userId="84cd2103f36ef0dc" providerId="LiveId" clId="{EC105026-A59A-472F-96D2-633B07EAEF26}" dt="2022-04-18T14:37:31.243" v="1292" actId="478"/>
          <ac:spMkLst>
            <pc:docMk/>
            <pc:sldMk cId="4020190384" sldId="363"/>
            <ac:spMk id="34" creationId="{EE17823A-1B64-49BB-907C-6CA6936A27CA}"/>
          </ac:spMkLst>
        </pc:spChg>
        <pc:spChg chg="del">
          <ac:chgData name="hassan MH" userId="84cd2103f36ef0dc" providerId="LiveId" clId="{EC105026-A59A-472F-96D2-633B07EAEF26}" dt="2022-04-18T14:37:31.243" v="1292" actId="478"/>
          <ac:spMkLst>
            <pc:docMk/>
            <pc:sldMk cId="4020190384" sldId="363"/>
            <ac:spMk id="35" creationId="{00367559-7C14-4210-ACE2-24AE44E5C1E5}"/>
          </ac:spMkLst>
        </pc:spChg>
        <pc:spChg chg="del">
          <ac:chgData name="hassan MH" userId="84cd2103f36ef0dc" providerId="LiveId" clId="{EC105026-A59A-472F-96D2-633B07EAEF26}" dt="2022-04-18T14:37:31.243" v="1292" actId="478"/>
          <ac:spMkLst>
            <pc:docMk/>
            <pc:sldMk cId="4020190384" sldId="363"/>
            <ac:spMk id="36" creationId="{89087B89-6D08-49AC-B2B7-7351C0ADF8DC}"/>
          </ac:spMkLst>
        </pc:spChg>
        <pc:spChg chg="del">
          <ac:chgData name="hassan MH" userId="84cd2103f36ef0dc" providerId="LiveId" clId="{EC105026-A59A-472F-96D2-633B07EAEF26}" dt="2022-04-18T14:37:31.243" v="1292" actId="478"/>
          <ac:spMkLst>
            <pc:docMk/>
            <pc:sldMk cId="4020190384" sldId="363"/>
            <ac:spMk id="37" creationId="{0A55C0EB-B2AA-4A9C-A388-FA5EC94671D9}"/>
          </ac:spMkLst>
        </pc:spChg>
        <pc:spChg chg="mod topLvl">
          <ac:chgData name="hassan MH" userId="84cd2103f36ef0dc" providerId="LiveId" clId="{EC105026-A59A-472F-96D2-633B07EAEF26}" dt="2022-04-18T14:56:15.919" v="1608" actId="164"/>
          <ac:spMkLst>
            <pc:docMk/>
            <pc:sldMk cId="4020190384" sldId="363"/>
            <ac:spMk id="38" creationId="{1630E526-3EE3-4706-BB01-C38A1D8F9FA4}"/>
          </ac:spMkLst>
        </pc:spChg>
        <pc:spChg chg="mod topLvl">
          <ac:chgData name="hassan MH" userId="84cd2103f36ef0dc" providerId="LiveId" clId="{EC105026-A59A-472F-96D2-633B07EAEF26}" dt="2022-04-18T14:56:15.919" v="1608" actId="164"/>
          <ac:spMkLst>
            <pc:docMk/>
            <pc:sldMk cId="4020190384" sldId="363"/>
            <ac:spMk id="39" creationId="{07199E81-2FC1-4B1F-B1AE-32F53CCF0BDF}"/>
          </ac:spMkLst>
        </pc:spChg>
        <pc:spChg chg="mod topLvl">
          <ac:chgData name="hassan MH" userId="84cd2103f36ef0dc" providerId="LiveId" clId="{EC105026-A59A-472F-96D2-633B07EAEF26}" dt="2022-04-18T14:56:15.919" v="1608" actId="164"/>
          <ac:spMkLst>
            <pc:docMk/>
            <pc:sldMk cId="4020190384" sldId="363"/>
            <ac:spMk id="40" creationId="{B69996CE-2420-4720-B6D6-D014B4D51151}"/>
          </ac:spMkLst>
        </pc:spChg>
        <pc:spChg chg="mod topLvl">
          <ac:chgData name="hassan MH" userId="84cd2103f36ef0dc" providerId="LiveId" clId="{EC105026-A59A-472F-96D2-633B07EAEF26}" dt="2022-04-18T14:56:15.919" v="1608" actId="164"/>
          <ac:spMkLst>
            <pc:docMk/>
            <pc:sldMk cId="4020190384" sldId="363"/>
            <ac:spMk id="42" creationId="{1067E009-F240-43E6-89FA-C0D713655295}"/>
          </ac:spMkLst>
        </pc:spChg>
        <pc:spChg chg="add del mod">
          <ac:chgData name="hassan MH" userId="84cd2103f36ef0dc" providerId="LiveId" clId="{EC105026-A59A-472F-96D2-633B07EAEF26}" dt="2022-04-18T14:43:32.255" v="1404"/>
          <ac:spMkLst>
            <pc:docMk/>
            <pc:sldMk cId="4020190384" sldId="363"/>
            <ac:spMk id="47" creationId="{A8C6363D-04F8-4CAD-B96C-4CEEEBF3ED98}"/>
          </ac:spMkLst>
        </pc:spChg>
        <pc:spChg chg="add del">
          <ac:chgData name="hassan MH" userId="84cd2103f36ef0dc" providerId="LiveId" clId="{EC105026-A59A-472F-96D2-633B07EAEF26}" dt="2022-04-18T14:43:32.255" v="1404"/>
          <ac:spMkLst>
            <pc:docMk/>
            <pc:sldMk cId="4020190384" sldId="363"/>
            <ac:spMk id="49" creationId="{0AE94E7B-E20E-4950-8EEA-44AA6C7DD915}"/>
          </ac:spMkLst>
        </pc:spChg>
        <pc:spChg chg="mod">
          <ac:chgData name="hassan MH" userId="84cd2103f36ef0dc" providerId="LiveId" clId="{EC105026-A59A-472F-96D2-633B07EAEF26}" dt="2022-04-18T14:50:16.593" v="1505" actId="164"/>
          <ac:spMkLst>
            <pc:docMk/>
            <pc:sldMk cId="4020190384" sldId="363"/>
            <ac:spMk id="56" creationId="{7EEC963E-2F91-4640-9312-1F5442FED2B3}"/>
          </ac:spMkLst>
        </pc:spChg>
        <pc:spChg chg="mod">
          <ac:chgData name="hassan MH" userId="84cd2103f36ef0dc" providerId="LiveId" clId="{EC105026-A59A-472F-96D2-633B07EAEF26}" dt="2022-04-18T14:50:16.593" v="1505" actId="164"/>
          <ac:spMkLst>
            <pc:docMk/>
            <pc:sldMk cId="4020190384" sldId="363"/>
            <ac:spMk id="57" creationId="{17A477DF-D15D-4852-B292-62C7CE12258B}"/>
          </ac:spMkLst>
        </pc:spChg>
        <pc:spChg chg="mod ord">
          <ac:chgData name="hassan MH" userId="84cd2103f36ef0dc" providerId="LiveId" clId="{EC105026-A59A-472F-96D2-633B07EAEF26}" dt="2022-04-18T14:56:23.059" v="1613" actId="164"/>
          <ac:spMkLst>
            <pc:docMk/>
            <pc:sldMk cId="4020190384" sldId="363"/>
            <ac:spMk id="62" creationId="{F7CFC1EB-6DF9-43A8-A907-53F9B55459AE}"/>
          </ac:spMkLst>
        </pc:spChg>
        <pc:spChg chg="add del mod ord">
          <ac:chgData name="hassan MH" userId="84cd2103f36ef0dc" providerId="LiveId" clId="{EC105026-A59A-472F-96D2-633B07EAEF26}" dt="2022-04-18T14:58:09.388" v="1650" actId="21"/>
          <ac:spMkLst>
            <pc:docMk/>
            <pc:sldMk cId="4020190384" sldId="363"/>
            <ac:spMk id="104" creationId="{95D05A2B-E58A-4B9F-B7A5-F0B8593C18A9}"/>
          </ac:spMkLst>
        </pc:spChg>
        <pc:spChg chg="mod">
          <ac:chgData name="hassan MH" userId="84cd2103f36ef0dc" providerId="LiveId" clId="{EC105026-A59A-472F-96D2-633B07EAEF26}" dt="2022-04-18T14:38:37.565" v="1308"/>
          <ac:spMkLst>
            <pc:docMk/>
            <pc:sldMk cId="4020190384" sldId="363"/>
            <ac:spMk id="106" creationId="{45CC445A-8EEC-4FA3-A743-3D836F45A5E8}"/>
          </ac:spMkLst>
        </pc:spChg>
        <pc:spChg chg="mod">
          <ac:chgData name="hassan MH" userId="84cd2103f36ef0dc" providerId="LiveId" clId="{EC105026-A59A-472F-96D2-633B07EAEF26}" dt="2022-04-18T14:38:37.565" v="1308"/>
          <ac:spMkLst>
            <pc:docMk/>
            <pc:sldMk cId="4020190384" sldId="363"/>
            <ac:spMk id="108" creationId="{B923A2DB-962D-40D4-B946-3BB2D06DC112}"/>
          </ac:spMkLst>
        </pc:spChg>
        <pc:spChg chg="mod">
          <ac:chgData name="hassan MH" userId="84cd2103f36ef0dc" providerId="LiveId" clId="{EC105026-A59A-472F-96D2-633B07EAEF26}" dt="2022-04-18T14:38:37.565" v="1308"/>
          <ac:spMkLst>
            <pc:docMk/>
            <pc:sldMk cId="4020190384" sldId="363"/>
            <ac:spMk id="109" creationId="{4979DB37-51D8-480F-9414-17855D70B1D0}"/>
          </ac:spMkLst>
        </pc:spChg>
        <pc:spChg chg="add del mod">
          <ac:chgData name="hassan MH" userId="84cd2103f36ef0dc" providerId="LiveId" clId="{EC105026-A59A-472F-96D2-633B07EAEF26}" dt="2022-04-18T14:40:45.548" v="1362"/>
          <ac:spMkLst>
            <pc:docMk/>
            <pc:sldMk cId="4020190384" sldId="363"/>
            <ac:spMk id="115" creationId="{7E0BC1A3-8A76-4063-A103-A76CC2EC2202}"/>
          </ac:spMkLst>
        </pc:spChg>
        <pc:spChg chg="mod">
          <ac:chgData name="hassan MH" userId="84cd2103f36ef0dc" providerId="LiveId" clId="{EC105026-A59A-472F-96D2-633B07EAEF26}" dt="2022-04-18T14:40:42.999" v="1361"/>
          <ac:spMkLst>
            <pc:docMk/>
            <pc:sldMk cId="4020190384" sldId="363"/>
            <ac:spMk id="117" creationId="{E2FD17DF-4264-4DB9-B783-0F2F271FAD7E}"/>
          </ac:spMkLst>
        </pc:spChg>
        <pc:spChg chg="mod">
          <ac:chgData name="hassan MH" userId="84cd2103f36ef0dc" providerId="LiveId" clId="{EC105026-A59A-472F-96D2-633B07EAEF26}" dt="2022-04-18T14:41:30.411" v="1372" actId="164"/>
          <ac:spMkLst>
            <pc:docMk/>
            <pc:sldMk cId="4020190384" sldId="363"/>
            <ac:spMk id="118" creationId="{EAFEE309-7494-4596-A63D-46E88766FAAF}"/>
          </ac:spMkLst>
        </pc:spChg>
        <pc:spChg chg="del mod">
          <ac:chgData name="hassan MH" userId="84cd2103f36ef0dc" providerId="LiveId" clId="{EC105026-A59A-472F-96D2-633B07EAEF26}" dt="2022-04-18T14:40:47.665" v="1363" actId="478"/>
          <ac:spMkLst>
            <pc:docMk/>
            <pc:sldMk cId="4020190384" sldId="363"/>
            <ac:spMk id="119" creationId="{FBEB1073-1581-43FA-8643-8C2256A8AEC9}"/>
          </ac:spMkLst>
        </pc:spChg>
        <pc:spChg chg="mod">
          <ac:chgData name="hassan MH" userId="84cd2103f36ef0dc" providerId="LiveId" clId="{EC105026-A59A-472F-96D2-633B07EAEF26}" dt="2022-04-18T14:41:30.411" v="1372" actId="164"/>
          <ac:spMkLst>
            <pc:docMk/>
            <pc:sldMk cId="4020190384" sldId="363"/>
            <ac:spMk id="120" creationId="{DE6A1C9F-9A3C-4A8B-8661-F0FC1B8D3371}"/>
          </ac:spMkLst>
        </pc:spChg>
        <pc:spChg chg="mod">
          <ac:chgData name="hassan MH" userId="84cd2103f36ef0dc" providerId="LiveId" clId="{EC105026-A59A-472F-96D2-633B07EAEF26}" dt="2022-04-18T14:41:23.407" v="1370"/>
          <ac:spMkLst>
            <pc:docMk/>
            <pc:sldMk cId="4020190384" sldId="363"/>
            <ac:spMk id="122" creationId="{C97B44EC-46EA-4F53-877C-B952E9134226}"/>
          </ac:spMkLst>
        </pc:spChg>
        <pc:spChg chg="mod">
          <ac:chgData name="hassan MH" userId="84cd2103f36ef0dc" providerId="LiveId" clId="{EC105026-A59A-472F-96D2-633B07EAEF26}" dt="2022-04-18T14:41:23.407" v="1370"/>
          <ac:spMkLst>
            <pc:docMk/>
            <pc:sldMk cId="4020190384" sldId="363"/>
            <ac:spMk id="123" creationId="{F00A992E-5412-4956-9205-89894F3D65B4}"/>
          </ac:spMkLst>
        </pc:spChg>
        <pc:spChg chg="mod">
          <ac:chgData name="hassan MH" userId="84cd2103f36ef0dc" providerId="LiveId" clId="{EC105026-A59A-472F-96D2-633B07EAEF26}" dt="2022-04-18T14:41:44.200" v="1377"/>
          <ac:spMkLst>
            <pc:docMk/>
            <pc:sldMk cId="4020190384" sldId="363"/>
            <ac:spMk id="126" creationId="{A144982F-180A-4EF8-B638-BFD301A873C2}"/>
          </ac:spMkLst>
        </pc:spChg>
        <pc:spChg chg="mod">
          <ac:chgData name="hassan MH" userId="84cd2103f36ef0dc" providerId="LiveId" clId="{EC105026-A59A-472F-96D2-633B07EAEF26}" dt="2022-04-18T14:41:44.200" v="1377"/>
          <ac:spMkLst>
            <pc:docMk/>
            <pc:sldMk cId="4020190384" sldId="363"/>
            <ac:spMk id="127" creationId="{0B616697-5D74-430E-9AFD-969A46883D7C}"/>
          </ac:spMkLst>
        </pc:spChg>
        <pc:spChg chg="add mod">
          <ac:chgData name="hassan MH" userId="84cd2103f36ef0dc" providerId="LiveId" clId="{EC105026-A59A-472F-96D2-633B07EAEF26}" dt="2022-04-18T14:56:18.185" v="1610" actId="164"/>
          <ac:spMkLst>
            <pc:docMk/>
            <pc:sldMk cId="4020190384" sldId="363"/>
            <ac:spMk id="128" creationId="{B0101B1C-E68A-4ECF-9CEE-B840474E58D6}"/>
          </ac:spMkLst>
        </pc:spChg>
        <pc:spChg chg="add mod">
          <ac:chgData name="hassan MH" userId="84cd2103f36ef0dc" providerId="LiveId" clId="{EC105026-A59A-472F-96D2-633B07EAEF26}" dt="2022-04-18T14:56:18.185" v="1610" actId="164"/>
          <ac:spMkLst>
            <pc:docMk/>
            <pc:sldMk cId="4020190384" sldId="363"/>
            <ac:spMk id="129" creationId="{C1BD7581-9253-49F0-B4D9-ED67B9116A5C}"/>
          </ac:spMkLst>
        </pc:spChg>
        <pc:spChg chg="add mod">
          <ac:chgData name="hassan MH" userId="84cd2103f36ef0dc" providerId="LiveId" clId="{EC105026-A59A-472F-96D2-633B07EAEF26}" dt="2022-04-18T14:56:18.185" v="1610" actId="164"/>
          <ac:spMkLst>
            <pc:docMk/>
            <pc:sldMk cId="4020190384" sldId="363"/>
            <ac:spMk id="130" creationId="{8C053F27-6378-4C49-BFC9-797DC4CFA61F}"/>
          </ac:spMkLst>
        </pc:spChg>
        <pc:spChg chg="add mod">
          <ac:chgData name="hassan MH" userId="84cd2103f36ef0dc" providerId="LiveId" clId="{EC105026-A59A-472F-96D2-633B07EAEF26}" dt="2022-04-18T14:56:13.324" v="1606" actId="164"/>
          <ac:spMkLst>
            <pc:docMk/>
            <pc:sldMk cId="4020190384" sldId="363"/>
            <ac:spMk id="132" creationId="{9673EC01-40F0-48CB-A370-5446B40EFE47}"/>
          </ac:spMkLst>
        </pc:spChg>
        <pc:spChg chg="add mod">
          <ac:chgData name="hassan MH" userId="84cd2103f36ef0dc" providerId="LiveId" clId="{EC105026-A59A-472F-96D2-633B07EAEF26}" dt="2022-04-18T14:56:13.324" v="1606" actId="164"/>
          <ac:spMkLst>
            <pc:docMk/>
            <pc:sldMk cId="4020190384" sldId="363"/>
            <ac:spMk id="142" creationId="{70780BF5-3DA0-491D-BA55-634502575814}"/>
          </ac:spMkLst>
        </pc:spChg>
        <pc:spChg chg="add mod">
          <ac:chgData name="hassan MH" userId="84cd2103f36ef0dc" providerId="LiveId" clId="{EC105026-A59A-472F-96D2-633B07EAEF26}" dt="2022-04-18T14:56:13.324" v="1606" actId="164"/>
          <ac:spMkLst>
            <pc:docMk/>
            <pc:sldMk cId="4020190384" sldId="363"/>
            <ac:spMk id="143" creationId="{BC1981B9-24A7-458A-8068-15B2759BE71D}"/>
          </ac:spMkLst>
        </pc:spChg>
        <pc:spChg chg="del">
          <ac:chgData name="hassan MH" userId="84cd2103f36ef0dc" providerId="LiveId" clId="{EC105026-A59A-472F-96D2-633B07EAEF26}" dt="2022-04-18T14:37:31.243" v="1292" actId="478"/>
          <ac:spMkLst>
            <pc:docMk/>
            <pc:sldMk cId="4020190384" sldId="363"/>
            <ac:spMk id="145" creationId="{BD1D94B3-1BF6-466D-AFBB-B2EEC2438618}"/>
          </ac:spMkLst>
        </pc:spChg>
        <pc:spChg chg="del">
          <ac:chgData name="hassan MH" userId="84cd2103f36ef0dc" providerId="LiveId" clId="{EC105026-A59A-472F-96D2-633B07EAEF26}" dt="2022-04-18T14:37:31.243" v="1292" actId="478"/>
          <ac:spMkLst>
            <pc:docMk/>
            <pc:sldMk cId="4020190384" sldId="363"/>
            <ac:spMk id="146" creationId="{9ED7A360-B369-46B4-9AEF-B80C3C3FED2D}"/>
          </ac:spMkLst>
        </pc:spChg>
        <pc:spChg chg="del">
          <ac:chgData name="hassan MH" userId="84cd2103f36ef0dc" providerId="LiveId" clId="{EC105026-A59A-472F-96D2-633B07EAEF26}" dt="2022-04-18T14:37:31.243" v="1292" actId="478"/>
          <ac:spMkLst>
            <pc:docMk/>
            <pc:sldMk cId="4020190384" sldId="363"/>
            <ac:spMk id="147" creationId="{7759D5BF-D431-4010-AE43-DA02A0F64D86}"/>
          </ac:spMkLst>
        </pc:spChg>
        <pc:spChg chg="mod">
          <ac:chgData name="hassan MH" userId="84cd2103f36ef0dc" providerId="LiveId" clId="{EC105026-A59A-472F-96D2-633B07EAEF26}" dt="2022-04-18T14:43:06.476" v="1398"/>
          <ac:spMkLst>
            <pc:docMk/>
            <pc:sldMk cId="4020190384" sldId="363"/>
            <ac:spMk id="148" creationId="{94E9D3F6-87D4-45E1-8109-4C1CE64BD966}"/>
          </ac:spMkLst>
        </pc:spChg>
        <pc:spChg chg="mod">
          <ac:chgData name="hassan MH" userId="84cd2103f36ef0dc" providerId="LiveId" clId="{EC105026-A59A-472F-96D2-633B07EAEF26}" dt="2022-04-18T14:43:06.476" v="1398"/>
          <ac:spMkLst>
            <pc:docMk/>
            <pc:sldMk cId="4020190384" sldId="363"/>
            <ac:spMk id="150" creationId="{C0BD96DB-988F-4787-8D17-4514F3C620B0}"/>
          </ac:spMkLst>
        </pc:spChg>
        <pc:spChg chg="del">
          <ac:chgData name="hassan MH" userId="84cd2103f36ef0dc" providerId="LiveId" clId="{EC105026-A59A-472F-96D2-633B07EAEF26}" dt="2022-04-18T14:37:31.243" v="1292" actId="478"/>
          <ac:spMkLst>
            <pc:docMk/>
            <pc:sldMk cId="4020190384" sldId="363"/>
            <ac:spMk id="151" creationId="{18332FA2-9544-4CA9-A8EE-1DABF0A881E5}"/>
          </ac:spMkLst>
        </pc:spChg>
        <pc:spChg chg="del">
          <ac:chgData name="hassan MH" userId="84cd2103f36ef0dc" providerId="LiveId" clId="{EC105026-A59A-472F-96D2-633B07EAEF26}" dt="2022-04-18T14:37:31.243" v="1292" actId="478"/>
          <ac:spMkLst>
            <pc:docMk/>
            <pc:sldMk cId="4020190384" sldId="363"/>
            <ac:spMk id="152" creationId="{380500BC-B64C-4B2B-AE90-C9BE6A60D297}"/>
          </ac:spMkLst>
        </pc:spChg>
        <pc:spChg chg="del">
          <ac:chgData name="hassan MH" userId="84cd2103f36ef0dc" providerId="LiveId" clId="{EC105026-A59A-472F-96D2-633B07EAEF26}" dt="2022-04-18T14:37:31.243" v="1292" actId="478"/>
          <ac:spMkLst>
            <pc:docMk/>
            <pc:sldMk cId="4020190384" sldId="363"/>
            <ac:spMk id="153" creationId="{AB2F0926-D2DF-4C97-B587-092FB4FE57CB}"/>
          </ac:spMkLst>
        </pc:spChg>
        <pc:spChg chg="mod">
          <ac:chgData name="hassan MH" userId="84cd2103f36ef0dc" providerId="LiveId" clId="{EC105026-A59A-472F-96D2-633B07EAEF26}" dt="2022-04-18T14:43:06.476" v="1398"/>
          <ac:spMkLst>
            <pc:docMk/>
            <pc:sldMk cId="4020190384" sldId="363"/>
            <ac:spMk id="157" creationId="{063EC44F-C24E-47B6-816F-08C77B91D311}"/>
          </ac:spMkLst>
        </pc:spChg>
        <pc:spChg chg="mod">
          <ac:chgData name="hassan MH" userId="84cd2103f36ef0dc" providerId="LiveId" clId="{EC105026-A59A-472F-96D2-633B07EAEF26}" dt="2022-04-18T14:56:07.279" v="1602" actId="164"/>
          <ac:spMkLst>
            <pc:docMk/>
            <pc:sldMk cId="4020190384" sldId="363"/>
            <ac:spMk id="158" creationId="{E370B4AD-5193-41B7-8739-A5B5365C8D7B}"/>
          </ac:spMkLst>
        </pc:spChg>
        <pc:spChg chg="del mod">
          <ac:chgData name="hassan MH" userId="84cd2103f36ef0dc" providerId="LiveId" clId="{EC105026-A59A-472F-96D2-633B07EAEF26}" dt="2022-04-18T14:43:35.386" v="1406" actId="478"/>
          <ac:spMkLst>
            <pc:docMk/>
            <pc:sldMk cId="4020190384" sldId="363"/>
            <ac:spMk id="159" creationId="{76243BA0-434A-4A9B-9039-127D1ECFB05D}"/>
          </ac:spMkLst>
        </pc:spChg>
        <pc:spChg chg="mod ord">
          <ac:chgData name="hassan MH" userId="84cd2103f36ef0dc" providerId="LiveId" clId="{EC105026-A59A-472F-96D2-633B07EAEF26}" dt="2022-04-18T14:56:07.279" v="1602" actId="164"/>
          <ac:spMkLst>
            <pc:docMk/>
            <pc:sldMk cId="4020190384" sldId="363"/>
            <ac:spMk id="160" creationId="{E3CE22E2-0822-48FE-AE99-6C6093FB7331}"/>
          </ac:spMkLst>
        </pc:spChg>
        <pc:spChg chg="mod">
          <ac:chgData name="hassan MH" userId="84cd2103f36ef0dc" providerId="LiveId" clId="{EC105026-A59A-472F-96D2-633B07EAEF26}" dt="2022-04-18T14:43:51.847" v="1412"/>
          <ac:spMkLst>
            <pc:docMk/>
            <pc:sldMk cId="4020190384" sldId="363"/>
            <ac:spMk id="162" creationId="{8EBFAF3B-7FC2-40B7-9A90-FABBCA943DAF}"/>
          </ac:spMkLst>
        </pc:spChg>
        <pc:spChg chg="del">
          <ac:chgData name="hassan MH" userId="84cd2103f36ef0dc" providerId="LiveId" clId="{EC105026-A59A-472F-96D2-633B07EAEF26}" dt="2022-04-18T14:37:31.243" v="1292" actId="478"/>
          <ac:spMkLst>
            <pc:docMk/>
            <pc:sldMk cId="4020190384" sldId="363"/>
            <ac:spMk id="164" creationId="{72C913C3-F457-448E-9F3E-A475D6186410}"/>
          </ac:spMkLst>
        </pc:spChg>
        <pc:spChg chg="del">
          <ac:chgData name="hassan MH" userId="84cd2103f36ef0dc" providerId="LiveId" clId="{EC105026-A59A-472F-96D2-633B07EAEF26}" dt="2022-04-18T14:37:31.243" v="1292" actId="478"/>
          <ac:spMkLst>
            <pc:docMk/>
            <pc:sldMk cId="4020190384" sldId="363"/>
            <ac:spMk id="165" creationId="{DA9969CF-5258-475C-B70F-E49F220193B3}"/>
          </ac:spMkLst>
        </pc:spChg>
        <pc:spChg chg="del">
          <ac:chgData name="hassan MH" userId="84cd2103f36ef0dc" providerId="LiveId" clId="{EC105026-A59A-472F-96D2-633B07EAEF26}" dt="2022-04-18T14:37:31.243" v="1292" actId="478"/>
          <ac:spMkLst>
            <pc:docMk/>
            <pc:sldMk cId="4020190384" sldId="363"/>
            <ac:spMk id="166" creationId="{B2734FF4-8302-43BC-BC02-0B844B883F72}"/>
          </ac:spMkLst>
        </pc:spChg>
        <pc:spChg chg="mod">
          <ac:chgData name="hassan MH" userId="84cd2103f36ef0dc" providerId="LiveId" clId="{EC105026-A59A-472F-96D2-633B07EAEF26}" dt="2022-04-18T14:43:51.847" v="1412"/>
          <ac:spMkLst>
            <pc:docMk/>
            <pc:sldMk cId="4020190384" sldId="363"/>
            <ac:spMk id="171" creationId="{59EFE68E-0657-4937-B503-14A552907F60}"/>
          </ac:spMkLst>
        </pc:spChg>
        <pc:spChg chg="mod">
          <ac:chgData name="hassan MH" userId="84cd2103f36ef0dc" providerId="LiveId" clId="{EC105026-A59A-472F-96D2-633B07EAEF26}" dt="2022-04-18T14:43:51.847" v="1412"/>
          <ac:spMkLst>
            <pc:docMk/>
            <pc:sldMk cId="4020190384" sldId="363"/>
            <ac:spMk id="172" creationId="{433CF62D-AA3E-46BE-A64E-919683939D56}"/>
          </ac:spMkLst>
        </pc:spChg>
        <pc:spChg chg="mod">
          <ac:chgData name="hassan MH" userId="84cd2103f36ef0dc" providerId="LiveId" clId="{EC105026-A59A-472F-96D2-633B07EAEF26}" dt="2022-04-18T14:44:18.911" v="1423"/>
          <ac:spMkLst>
            <pc:docMk/>
            <pc:sldMk cId="4020190384" sldId="363"/>
            <ac:spMk id="174" creationId="{07847EC2-3C6D-477E-A51A-E4B126C6736F}"/>
          </ac:spMkLst>
        </pc:spChg>
        <pc:spChg chg="mod">
          <ac:chgData name="hassan MH" userId="84cd2103f36ef0dc" providerId="LiveId" clId="{EC105026-A59A-472F-96D2-633B07EAEF26}" dt="2022-04-18T14:44:18.911" v="1423"/>
          <ac:spMkLst>
            <pc:docMk/>
            <pc:sldMk cId="4020190384" sldId="363"/>
            <ac:spMk id="175" creationId="{821C7FB9-6C81-4796-95B7-9C9EA878E568}"/>
          </ac:spMkLst>
        </pc:spChg>
        <pc:spChg chg="add mod">
          <ac:chgData name="hassan MH" userId="84cd2103f36ef0dc" providerId="LiveId" clId="{EC105026-A59A-472F-96D2-633B07EAEF26}" dt="2022-04-18T14:56:07.279" v="1602" actId="164"/>
          <ac:spMkLst>
            <pc:docMk/>
            <pc:sldMk cId="4020190384" sldId="363"/>
            <ac:spMk id="176" creationId="{07662347-BD3D-4ADF-A8C6-0550F3D23DCB}"/>
          </ac:spMkLst>
        </pc:spChg>
        <pc:spChg chg="add mod">
          <ac:chgData name="hassan MH" userId="84cd2103f36ef0dc" providerId="LiveId" clId="{EC105026-A59A-472F-96D2-633B07EAEF26}" dt="2022-04-18T14:56:07.279" v="1602" actId="164"/>
          <ac:spMkLst>
            <pc:docMk/>
            <pc:sldMk cId="4020190384" sldId="363"/>
            <ac:spMk id="177" creationId="{33D881E3-FEAB-4576-9827-54B7C368C426}"/>
          </ac:spMkLst>
        </pc:spChg>
        <pc:spChg chg="add mod">
          <ac:chgData name="hassan MH" userId="84cd2103f36ef0dc" providerId="LiveId" clId="{EC105026-A59A-472F-96D2-633B07EAEF26}" dt="2022-04-18T14:56:07.279" v="1602" actId="164"/>
          <ac:spMkLst>
            <pc:docMk/>
            <pc:sldMk cId="4020190384" sldId="363"/>
            <ac:spMk id="178" creationId="{749AF3A6-D797-4AA6-83BB-D30F76341265}"/>
          </ac:spMkLst>
        </pc:spChg>
        <pc:spChg chg="add del mod topLvl">
          <ac:chgData name="hassan MH" userId="84cd2103f36ef0dc" providerId="LiveId" clId="{EC105026-A59A-472F-96D2-633B07EAEF26}" dt="2022-04-18T14:46:05.894" v="1442" actId="478"/>
          <ac:spMkLst>
            <pc:docMk/>
            <pc:sldMk cId="4020190384" sldId="363"/>
            <ac:spMk id="179" creationId="{46CF253E-F711-45B2-8BE5-D9A61CD3B1B8}"/>
          </ac:spMkLst>
        </pc:spChg>
        <pc:spChg chg="del">
          <ac:chgData name="hassan MH" userId="84cd2103f36ef0dc" providerId="LiveId" clId="{EC105026-A59A-472F-96D2-633B07EAEF26}" dt="2022-04-18T14:37:31.243" v="1292" actId="478"/>
          <ac:spMkLst>
            <pc:docMk/>
            <pc:sldMk cId="4020190384" sldId="363"/>
            <ac:spMk id="180" creationId="{88E5F2CB-ACC6-41C1-9DF0-B8C509D2D836}"/>
          </ac:spMkLst>
        </pc:spChg>
        <pc:spChg chg="del">
          <ac:chgData name="hassan MH" userId="84cd2103f36ef0dc" providerId="LiveId" clId="{EC105026-A59A-472F-96D2-633B07EAEF26}" dt="2022-04-18T14:37:31.243" v="1292" actId="478"/>
          <ac:spMkLst>
            <pc:docMk/>
            <pc:sldMk cId="4020190384" sldId="363"/>
            <ac:spMk id="181" creationId="{15CDA3F7-C273-40C8-BC52-15F0B161F0F8}"/>
          </ac:spMkLst>
        </pc:spChg>
        <pc:spChg chg="del">
          <ac:chgData name="hassan MH" userId="84cd2103f36ef0dc" providerId="LiveId" clId="{EC105026-A59A-472F-96D2-633B07EAEF26}" dt="2022-04-18T14:37:31.243" v="1292" actId="478"/>
          <ac:spMkLst>
            <pc:docMk/>
            <pc:sldMk cId="4020190384" sldId="363"/>
            <ac:spMk id="182" creationId="{FE1CE3F4-89C8-401E-9735-9D39C2677A0D}"/>
          </ac:spMkLst>
        </pc:spChg>
        <pc:spChg chg="add del mod topLvl">
          <ac:chgData name="hassan MH" userId="84cd2103f36ef0dc" providerId="LiveId" clId="{EC105026-A59A-472F-96D2-633B07EAEF26}" dt="2022-04-18T14:46:06.699" v="1443" actId="478"/>
          <ac:spMkLst>
            <pc:docMk/>
            <pc:sldMk cId="4020190384" sldId="363"/>
            <ac:spMk id="186" creationId="{AFC21BB3-1A49-438D-AB25-DE8A33E4E3C2}"/>
          </ac:spMkLst>
        </pc:spChg>
        <pc:spChg chg="add del mod topLvl">
          <ac:chgData name="hassan MH" userId="84cd2103f36ef0dc" providerId="LiveId" clId="{EC105026-A59A-472F-96D2-633B07EAEF26}" dt="2022-04-18T14:46:07.319" v="1444" actId="478"/>
          <ac:spMkLst>
            <pc:docMk/>
            <pc:sldMk cId="4020190384" sldId="363"/>
            <ac:spMk id="187" creationId="{BFB9178D-1738-4B47-A600-FE200944BB11}"/>
          </ac:spMkLst>
        </pc:spChg>
        <pc:spChg chg="mod">
          <ac:chgData name="hassan MH" userId="84cd2103f36ef0dc" providerId="LiveId" clId="{EC105026-A59A-472F-96D2-633B07EAEF26}" dt="2022-04-18T14:45:43.924" v="1439" actId="165"/>
          <ac:spMkLst>
            <pc:docMk/>
            <pc:sldMk cId="4020190384" sldId="363"/>
            <ac:spMk id="189" creationId="{0905BD7C-CB69-4967-B6DA-27224DB476DE}"/>
          </ac:spMkLst>
        </pc:spChg>
        <pc:spChg chg="mod">
          <ac:chgData name="hassan MH" userId="84cd2103f36ef0dc" providerId="LiveId" clId="{EC105026-A59A-472F-96D2-633B07EAEF26}" dt="2022-04-18T14:45:43.924" v="1439" actId="165"/>
          <ac:spMkLst>
            <pc:docMk/>
            <pc:sldMk cId="4020190384" sldId="363"/>
            <ac:spMk id="190" creationId="{A595C473-CDF0-43EA-87DC-6F061E33A6BF}"/>
          </ac:spMkLst>
        </pc:spChg>
        <pc:spChg chg="add mod">
          <ac:chgData name="hassan MH" userId="84cd2103f36ef0dc" providerId="LiveId" clId="{EC105026-A59A-472F-96D2-633B07EAEF26}" dt="2022-04-18T14:56:15.919" v="1608" actId="164"/>
          <ac:spMkLst>
            <pc:docMk/>
            <pc:sldMk cId="4020190384" sldId="363"/>
            <ac:spMk id="191" creationId="{8890905D-F226-4553-A248-4C371E181A05}"/>
          </ac:spMkLst>
        </pc:spChg>
        <pc:spChg chg="add mod">
          <ac:chgData name="hassan MH" userId="84cd2103f36ef0dc" providerId="LiveId" clId="{EC105026-A59A-472F-96D2-633B07EAEF26}" dt="2022-04-18T14:56:15.919" v="1608" actId="164"/>
          <ac:spMkLst>
            <pc:docMk/>
            <pc:sldMk cId="4020190384" sldId="363"/>
            <ac:spMk id="192" creationId="{6D9CA7E2-07CE-402C-9688-A76E07510A7A}"/>
          </ac:spMkLst>
        </pc:spChg>
        <pc:spChg chg="add mod">
          <ac:chgData name="hassan MH" userId="84cd2103f36ef0dc" providerId="LiveId" clId="{EC105026-A59A-472F-96D2-633B07EAEF26}" dt="2022-04-18T14:56:15.919" v="1608" actId="164"/>
          <ac:spMkLst>
            <pc:docMk/>
            <pc:sldMk cId="4020190384" sldId="363"/>
            <ac:spMk id="193" creationId="{E64FF488-68F5-4E3C-8A8F-38B5A1221E4C}"/>
          </ac:spMkLst>
        </pc:spChg>
        <pc:spChg chg="add mod ord">
          <ac:chgData name="hassan MH" userId="84cd2103f36ef0dc" providerId="LiveId" clId="{EC105026-A59A-472F-96D2-633B07EAEF26}" dt="2022-04-18T14:56:19.682" v="1611" actId="164"/>
          <ac:spMkLst>
            <pc:docMk/>
            <pc:sldMk cId="4020190384" sldId="363"/>
            <ac:spMk id="194" creationId="{A2FF2D26-7323-4772-9DE0-E6D413C34040}"/>
          </ac:spMkLst>
        </pc:spChg>
        <pc:spChg chg="mod">
          <ac:chgData name="hassan MH" userId="84cd2103f36ef0dc" providerId="LiveId" clId="{EC105026-A59A-472F-96D2-633B07EAEF26}" dt="2022-04-18T14:47:50.439" v="1459"/>
          <ac:spMkLst>
            <pc:docMk/>
            <pc:sldMk cId="4020190384" sldId="363"/>
            <ac:spMk id="199" creationId="{7E3CDEF5-5A0D-4F24-A108-5B1324828931}"/>
          </ac:spMkLst>
        </pc:spChg>
        <pc:spChg chg="mod">
          <ac:chgData name="hassan MH" userId="84cd2103f36ef0dc" providerId="LiveId" clId="{EC105026-A59A-472F-96D2-633B07EAEF26}" dt="2022-04-18T14:47:50.439" v="1459"/>
          <ac:spMkLst>
            <pc:docMk/>
            <pc:sldMk cId="4020190384" sldId="363"/>
            <ac:spMk id="200" creationId="{8E168A34-EFE5-442B-8A33-A7D3490DCC23}"/>
          </ac:spMkLst>
        </pc:spChg>
        <pc:spChg chg="add mod">
          <ac:chgData name="hassan MH" userId="84cd2103f36ef0dc" providerId="LiveId" clId="{EC105026-A59A-472F-96D2-633B07EAEF26}" dt="2022-04-18T14:56:19.682" v="1611" actId="164"/>
          <ac:spMkLst>
            <pc:docMk/>
            <pc:sldMk cId="4020190384" sldId="363"/>
            <ac:spMk id="201" creationId="{94C1A2B5-09F7-4688-B9E0-C81EBC1C9892}"/>
          </ac:spMkLst>
        </pc:spChg>
        <pc:spChg chg="add mod">
          <ac:chgData name="hassan MH" userId="84cd2103f36ef0dc" providerId="LiveId" clId="{EC105026-A59A-472F-96D2-633B07EAEF26}" dt="2022-04-18T14:56:19.682" v="1611" actId="164"/>
          <ac:spMkLst>
            <pc:docMk/>
            <pc:sldMk cId="4020190384" sldId="363"/>
            <ac:spMk id="202" creationId="{7038E1A5-3474-4891-947B-3398F45FE2C4}"/>
          </ac:spMkLst>
        </pc:spChg>
        <pc:spChg chg="del">
          <ac:chgData name="hassan MH" userId="84cd2103f36ef0dc" providerId="LiveId" clId="{EC105026-A59A-472F-96D2-633B07EAEF26}" dt="2022-04-18T14:37:31.243" v="1292" actId="478"/>
          <ac:spMkLst>
            <pc:docMk/>
            <pc:sldMk cId="4020190384" sldId="363"/>
            <ac:spMk id="205" creationId="{26EF9CBD-280E-489E-97A4-34314E7946E1}"/>
          </ac:spMkLst>
        </pc:spChg>
        <pc:spChg chg="del">
          <ac:chgData name="hassan MH" userId="84cd2103f36ef0dc" providerId="LiveId" clId="{EC105026-A59A-472F-96D2-633B07EAEF26}" dt="2022-04-18T14:37:31.243" v="1292" actId="478"/>
          <ac:spMkLst>
            <pc:docMk/>
            <pc:sldMk cId="4020190384" sldId="363"/>
            <ac:spMk id="206" creationId="{0ABF23D9-35A8-4739-B536-E4022D98AC57}"/>
          </ac:spMkLst>
        </pc:spChg>
        <pc:spChg chg="del">
          <ac:chgData name="hassan MH" userId="84cd2103f36ef0dc" providerId="LiveId" clId="{EC105026-A59A-472F-96D2-633B07EAEF26}" dt="2022-04-18T14:37:31.243" v="1292" actId="478"/>
          <ac:spMkLst>
            <pc:docMk/>
            <pc:sldMk cId="4020190384" sldId="363"/>
            <ac:spMk id="207" creationId="{F8DB134E-FA7F-4279-8F58-767F571ECB39}"/>
          </ac:spMkLst>
        </pc:spChg>
        <pc:spChg chg="add mod">
          <ac:chgData name="hassan MH" userId="84cd2103f36ef0dc" providerId="LiveId" clId="{EC105026-A59A-472F-96D2-633B07EAEF26}" dt="2022-04-18T14:56:19.682" v="1611" actId="164"/>
          <ac:spMkLst>
            <pc:docMk/>
            <pc:sldMk cId="4020190384" sldId="363"/>
            <ac:spMk id="208" creationId="{6D67D3AE-317E-4E2E-A27B-DCA5632D9139}"/>
          </ac:spMkLst>
        </pc:spChg>
        <pc:spChg chg="mod">
          <ac:chgData name="hassan MH" userId="84cd2103f36ef0dc" providerId="LiveId" clId="{EC105026-A59A-472F-96D2-633B07EAEF26}" dt="2022-04-18T14:48:15.036" v="1467" actId="948"/>
          <ac:spMkLst>
            <pc:docMk/>
            <pc:sldMk cId="4020190384" sldId="363"/>
            <ac:spMk id="211" creationId="{A06D534D-BEAA-4D9D-9022-766474909F21}"/>
          </ac:spMkLst>
        </pc:spChg>
        <pc:spChg chg="mod">
          <ac:chgData name="hassan MH" userId="84cd2103f36ef0dc" providerId="LiveId" clId="{EC105026-A59A-472F-96D2-633B07EAEF26}" dt="2022-04-18T14:48:15.036" v="1467" actId="948"/>
          <ac:spMkLst>
            <pc:docMk/>
            <pc:sldMk cId="4020190384" sldId="363"/>
            <ac:spMk id="212" creationId="{E7648CFA-A13F-4FDF-8C32-AD3B39E867A7}"/>
          </ac:spMkLst>
        </pc:spChg>
        <pc:spChg chg="mod">
          <ac:chgData name="hassan MH" userId="84cd2103f36ef0dc" providerId="LiveId" clId="{EC105026-A59A-472F-96D2-633B07EAEF26}" dt="2022-04-18T14:48:47.099" v="1478" actId="1076"/>
          <ac:spMkLst>
            <pc:docMk/>
            <pc:sldMk cId="4020190384" sldId="363"/>
            <ac:spMk id="214" creationId="{D6FE49F1-46B9-4828-B39A-01620B67960A}"/>
          </ac:spMkLst>
        </pc:spChg>
        <pc:spChg chg="mod">
          <ac:chgData name="hassan MH" userId="84cd2103f36ef0dc" providerId="LiveId" clId="{EC105026-A59A-472F-96D2-633B07EAEF26}" dt="2022-04-18T14:48:39.894" v="1474" actId="207"/>
          <ac:spMkLst>
            <pc:docMk/>
            <pc:sldMk cId="4020190384" sldId="363"/>
            <ac:spMk id="216" creationId="{121A0FC4-D5CC-4415-9D4E-9756C765D4C3}"/>
          </ac:spMkLst>
        </pc:spChg>
        <pc:spChg chg="mod">
          <ac:chgData name="hassan MH" userId="84cd2103f36ef0dc" providerId="LiveId" clId="{EC105026-A59A-472F-96D2-633B07EAEF26}" dt="2022-04-18T14:48:39.894" v="1474" actId="207"/>
          <ac:spMkLst>
            <pc:docMk/>
            <pc:sldMk cId="4020190384" sldId="363"/>
            <ac:spMk id="217" creationId="{86CC5126-2ED6-49CD-AD81-6A2C7D18380F}"/>
          </ac:spMkLst>
        </pc:spChg>
        <pc:spChg chg="mod">
          <ac:chgData name="hassan MH" userId="84cd2103f36ef0dc" providerId="LiveId" clId="{EC105026-A59A-472F-96D2-633B07EAEF26}" dt="2022-04-18T14:48:39.894" v="1474" actId="207"/>
          <ac:spMkLst>
            <pc:docMk/>
            <pc:sldMk cId="4020190384" sldId="363"/>
            <ac:spMk id="218" creationId="{11998ED9-DE6D-4D26-8067-835700CD523B}"/>
          </ac:spMkLst>
        </pc:spChg>
        <pc:spChg chg="mod">
          <ac:chgData name="hassan MH" userId="84cd2103f36ef0dc" providerId="LiveId" clId="{EC105026-A59A-472F-96D2-633B07EAEF26}" dt="2022-04-18T14:48:58.640" v="1484" actId="948"/>
          <ac:spMkLst>
            <pc:docMk/>
            <pc:sldMk cId="4020190384" sldId="363"/>
            <ac:spMk id="220" creationId="{AC14DBF1-38E2-4C39-9A5A-E405B2D7B1D1}"/>
          </ac:spMkLst>
        </pc:spChg>
        <pc:spChg chg="mod">
          <ac:chgData name="hassan MH" userId="84cd2103f36ef0dc" providerId="LiveId" clId="{EC105026-A59A-472F-96D2-633B07EAEF26}" dt="2022-04-18T14:48:58.640" v="1484" actId="948"/>
          <ac:spMkLst>
            <pc:docMk/>
            <pc:sldMk cId="4020190384" sldId="363"/>
            <ac:spMk id="222" creationId="{E587AB12-6AD9-48C6-965A-11D4B9A8F445}"/>
          </ac:spMkLst>
        </pc:spChg>
        <pc:spChg chg="mod">
          <ac:chgData name="hassan MH" userId="84cd2103f36ef0dc" providerId="LiveId" clId="{EC105026-A59A-472F-96D2-633B07EAEF26}" dt="2022-04-18T14:48:58.640" v="1484" actId="948"/>
          <ac:spMkLst>
            <pc:docMk/>
            <pc:sldMk cId="4020190384" sldId="363"/>
            <ac:spMk id="223" creationId="{F4164F15-0374-4709-994D-78EB3E0AB7EF}"/>
          </ac:spMkLst>
        </pc:spChg>
        <pc:spChg chg="mod">
          <ac:chgData name="hassan MH" userId="84cd2103f36ef0dc" providerId="LiveId" clId="{EC105026-A59A-472F-96D2-633B07EAEF26}" dt="2022-04-18T14:48:58.640" v="1484" actId="948"/>
          <ac:spMkLst>
            <pc:docMk/>
            <pc:sldMk cId="4020190384" sldId="363"/>
            <ac:spMk id="224" creationId="{BC4BA185-9BD2-4EF7-8A19-FC0A695B501B}"/>
          </ac:spMkLst>
        </pc:spChg>
        <pc:spChg chg="add mod">
          <ac:chgData name="hassan MH" userId="84cd2103f36ef0dc" providerId="LiveId" clId="{EC105026-A59A-472F-96D2-633B07EAEF26}" dt="2022-04-18T14:51:11.037" v="1526" actId="1076"/>
          <ac:spMkLst>
            <pc:docMk/>
            <pc:sldMk cId="4020190384" sldId="363"/>
            <ac:spMk id="225" creationId="{57A82BA4-4088-4F7A-9D02-E2C5F80F8CEE}"/>
          </ac:spMkLst>
        </pc:spChg>
        <pc:spChg chg="add mod">
          <ac:chgData name="hassan MH" userId="84cd2103f36ef0dc" providerId="LiveId" clId="{EC105026-A59A-472F-96D2-633B07EAEF26}" dt="2022-04-18T14:51:11.037" v="1526" actId="1076"/>
          <ac:spMkLst>
            <pc:docMk/>
            <pc:sldMk cId="4020190384" sldId="363"/>
            <ac:spMk id="226" creationId="{EC94E660-1A9D-475B-8B20-D6263FC744B7}"/>
          </ac:spMkLst>
        </pc:spChg>
        <pc:spChg chg="mod">
          <ac:chgData name="hassan MH" userId="84cd2103f36ef0dc" providerId="LiveId" clId="{EC105026-A59A-472F-96D2-633B07EAEF26}" dt="2022-04-18T14:50:19.922" v="1506"/>
          <ac:spMkLst>
            <pc:docMk/>
            <pc:sldMk cId="4020190384" sldId="363"/>
            <ac:spMk id="228" creationId="{835274EF-5325-463C-B3CA-86C6E39F6599}"/>
          </ac:spMkLst>
        </pc:spChg>
        <pc:spChg chg="mod">
          <ac:chgData name="hassan MH" userId="84cd2103f36ef0dc" providerId="LiveId" clId="{EC105026-A59A-472F-96D2-633B07EAEF26}" dt="2022-04-18T14:50:19.922" v="1506"/>
          <ac:spMkLst>
            <pc:docMk/>
            <pc:sldMk cId="4020190384" sldId="363"/>
            <ac:spMk id="229" creationId="{B78503D7-45D1-408D-8DC0-9D3755270E93}"/>
          </ac:spMkLst>
        </pc:spChg>
        <pc:spChg chg="add mod">
          <ac:chgData name="hassan MH" userId="84cd2103f36ef0dc" providerId="LiveId" clId="{EC105026-A59A-472F-96D2-633B07EAEF26}" dt="2022-04-18T14:56:21.626" v="1612" actId="164"/>
          <ac:spMkLst>
            <pc:docMk/>
            <pc:sldMk cId="4020190384" sldId="363"/>
            <ac:spMk id="230" creationId="{00DE678A-CEFD-4A8E-970E-E7262977A54F}"/>
          </ac:spMkLst>
        </pc:spChg>
        <pc:spChg chg="add mod">
          <ac:chgData name="hassan MH" userId="84cd2103f36ef0dc" providerId="LiveId" clId="{EC105026-A59A-472F-96D2-633B07EAEF26}" dt="2022-04-18T14:56:21.626" v="1612" actId="164"/>
          <ac:spMkLst>
            <pc:docMk/>
            <pc:sldMk cId="4020190384" sldId="363"/>
            <ac:spMk id="231" creationId="{BAA44E49-ED18-481A-8F36-0C58B619B471}"/>
          </ac:spMkLst>
        </pc:spChg>
        <pc:spChg chg="add mod">
          <ac:chgData name="hassan MH" userId="84cd2103f36ef0dc" providerId="LiveId" clId="{EC105026-A59A-472F-96D2-633B07EAEF26}" dt="2022-04-18T14:56:21.626" v="1612" actId="164"/>
          <ac:spMkLst>
            <pc:docMk/>
            <pc:sldMk cId="4020190384" sldId="363"/>
            <ac:spMk id="232" creationId="{D445991E-90CD-4FE4-92D7-649824C61A4A}"/>
          </ac:spMkLst>
        </pc:spChg>
        <pc:spChg chg="del">
          <ac:chgData name="hassan MH" userId="84cd2103f36ef0dc" providerId="LiveId" clId="{EC105026-A59A-472F-96D2-633B07EAEF26}" dt="2022-04-18T14:37:31.243" v="1292" actId="478"/>
          <ac:spMkLst>
            <pc:docMk/>
            <pc:sldMk cId="4020190384" sldId="363"/>
            <ac:spMk id="233" creationId="{639C1972-C748-4308-9F7E-A931E5695600}"/>
          </ac:spMkLst>
        </pc:spChg>
        <pc:spChg chg="del">
          <ac:chgData name="hassan MH" userId="84cd2103f36ef0dc" providerId="LiveId" clId="{EC105026-A59A-472F-96D2-633B07EAEF26}" dt="2022-04-18T14:37:31.243" v="1292" actId="478"/>
          <ac:spMkLst>
            <pc:docMk/>
            <pc:sldMk cId="4020190384" sldId="363"/>
            <ac:spMk id="234" creationId="{76EA1E25-1C99-4EB7-8ADC-00E2F9EE542B}"/>
          </ac:spMkLst>
        </pc:spChg>
        <pc:spChg chg="del">
          <ac:chgData name="hassan MH" userId="84cd2103f36ef0dc" providerId="LiveId" clId="{EC105026-A59A-472F-96D2-633B07EAEF26}" dt="2022-04-18T14:37:31.243" v="1292" actId="478"/>
          <ac:spMkLst>
            <pc:docMk/>
            <pc:sldMk cId="4020190384" sldId="363"/>
            <ac:spMk id="235" creationId="{AFE990CE-25CB-4617-A548-B8EC2222A962}"/>
          </ac:spMkLst>
        </pc:spChg>
        <pc:spChg chg="mod">
          <ac:chgData name="hassan MH" userId="84cd2103f36ef0dc" providerId="LiveId" clId="{EC105026-A59A-472F-96D2-633B07EAEF26}" dt="2022-04-18T14:53:31.165" v="1561"/>
          <ac:spMkLst>
            <pc:docMk/>
            <pc:sldMk cId="4020190384" sldId="363"/>
            <ac:spMk id="242" creationId="{7C66B6D7-1800-4CA7-B985-47DC4FBF6E78}"/>
          </ac:spMkLst>
        </pc:spChg>
        <pc:spChg chg="mod">
          <ac:chgData name="hassan MH" userId="84cd2103f36ef0dc" providerId="LiveId" clId="{EC105026-A59A-472F-96D2-633B07EAEF26}" dt="2022-04-18T14:53:31.165" v="1561"/>
          <ac:spMkLst>
            <pc:docMk/>
            <pc:sldMk cId="4020190384" sldId="363"/>
            <ac:spMk id="243" creationId="{9CCBDD93-2B6A-4182-9290-016CC5C7CA20}"/>
          </ac:spMkLst>
        </pc:spChg>
        <pc:spChg chg="mod">
          <ac:chgData name="hassan MH" userId="84cd2103f36ef0dc" providerId="LiveId" clId="{EC105026-A59A-472F-96D2-633B07EAEF26}" dt="2022-04-18T14:53:31.165" v="1561"/>
          <ac:spMkLst>
            <pc:docMk/>
            <pc:sldMk cId="4020190384" sldId="363"/>
            <ac:spMk id="244" creationId="{9DB77E04-30C8-487E-B6A0-2039810FFA27}"/>
          </ac:spMkLst>
        </pc:spChg>
        <pc:spChg chg="mod">
          <ac:chgData name="hassan MH" userId="84cd2103f36ef0dc" providerId="LiveId" clId="{EC105026-A59A-472F-96D2-633B07EAEF26}" dt="2022-04-18T14:53:31.165" v="1561"/>
          <ac:spMkLst>
            <pc:docMk/>
            <pc:sldMk cId="4020190384" sldId="363"/>
            <ac:spMk id="245" creationId="{E0B8AB92-98BB-4B62-ACDA-2B7768356BF5}"/>
          </ac:spMkLst>
        </pc:spChg>
        <pc:spChg chg="mod">
          <ac:chgData name="hassan MH" userId="84cd2103f36ef0dc" providerId="LiveId" clId="{EC105026-A59A-472F-96D2-633B07EAEF26}" dt="2022-04-18T14:53:31.165" v="1561"/>
          <ac:spMkLst>
            <pc:docMk/>
            <pc:sldMk cId="4020190384" sldId="363"/>
            <ac:spMk id="246" creationId="{1DBDFA28-A42C-478F-9FBE-7FE98AF538C0}"/>
          </ac:spMkLst>
        </pc:spChg>
        <pc:spChg chg="mod">
          <ac:chgData name="hassan MH" userId="84cd2103f36ef0dc" providerId="LiveId" clId="{EC105026-A59A-472F-96D2-633B07EAEF26}" dt="2022-04-18T14:53:31.165" v="1561"/>
          <ac:spMkLst>
            <pc:docMk/>
            <pc:sldMk cId="4020190384" sldId="363"/>
            <ac:spMk id="247" creationId="{251955BB-F7A2-4193-804E-0E7BAF44AE07}"/>
          </ac:spMkLst>
        </pc:spChg>
        <pc:spChg chg="add mod">
          <ac:chgData name="hassan MH" userId="84cd2103f36ef0dc" providerId="LiveId" clId="{EC105026-A59A-472F-96D2-633B07EAEF26}" dt="2022-04-18T14:56:10.464" v="1604" actId="164"/>
          <ac:spMkLst>
            <pc:docMk/>
            <pc:sldMk cId="4020190384" sldId="363"/>
            <ac:spMk id="248" creationId="{C912420E-1AEE-44EC-9267-348E0C757E0F}"/>
          </ac:spMkLst>
        </pc:spChg>
        <pc:spChg chg="mod">
          <ac:chgData name="hassan MH" userId="84cd2103f36ef0dc" providerId="LiveId" clId="{EC105026-A59A-472F-96D2-633B07EAEF26}" dt="2022-04-18T14:54:03.559" v="1568"/>
          <ac:spMkLst>
            <pc:docMk/>
            <pc:sldMk cId="4020190384" sldId="363"/>
            <ac:spMk id="250" creationId="{4C9F017F-8FA5-4E33-9722-A2C29DCF10AB}"/>
          </ac:spMkLst>
        </pc:spChg>
        <pc:spChg chg="mod">
          <ac:chgData name="hassan MH" userId="84cd2103f36ef0dc" providerId="LiveId" clId="{EC105026-A59A-472F-96D2-633B07EAEF26}" dt="2022-04-18T14:54:03.559" v="1568"/>
          <ac:spMkLst>
            <pc:docMk/>
            <pc:sldMk cId="4020190384" sldId="363"/>
            <ac:spMk id="251" creationId="{C6057686-A69F-415A-ABA8-609A402A64FC}"/>
          </ac:spMkLst>
        </pc:spChg>
        <pc:spChg chg="mod">
          <ac:chgData name="hassan MH" userId="84cd2103f36ef0dc" providerId="LiveId" clId="{EC105026-A59A-472F-96D2-633B07EAEF26}" dt="2022-04-18T14:54:03.559" v="1568"/>
          <ac:spMkLst>
            <pc:docMk/>
            <pc:sldMk cId="4020190384" sldId="363"/>
            <ac:spMk id="252" creationId="{B0F74453-FE33-4006-B6B7-1B3FF6BFC635}"/>
          </ac:spMkLst>
        </pc:spChg>
        <pc:spChg chg="mod">
          <ac:chgData name="hassan MH" userId="84cd2103f36ef0dc" providerId="LiveId" clId="{EC105026-A59A-472F-96D2-633B07EAEF26}" dt="2022-04-18T14:54:03.559" v="1568"/>
          <ac:spMkLst>
            <pc:docMk/>
            <pc:sldMk cId="4020190384" sldId="363"/>
            <ac:spMk id="253" creationId="{57BC9FA4-8DBF-4428-A8DE-935741DDDB0B}"/>
          </ac:spMkLst>
        </pc:spChg>
        <pc:spChg chg="mod">
          <ac:chgData name="hassan MH" userId="84cd2103f36ef0dc" providerId="LiveId" clId="{EC105026-A59A-472F-96D2-633B07EAEF26}" dt="2022-04-18T14:54:03.559" v="1568"/>
          <ac:spMkLst>
            <pc:docMk/>
            <pc:sldMk cId="4020190384" sldId="363"/>
            <ac:spMk id="254" creationId="{A611AECD-DE03-42C6-BAD8-D7F2441E368D}"/>
          </ac:spMkLst>
        </pc:spChg>
        <pc:spChg chg="mod">
          <ac:chgData name="hassan MH" userId="84cd2103f36ef0dc" providerId="LiveId" clId="{EC105026-A59A-472F-96D2-633B07EAEF26}" dt="2022-04-18T14:54:03.559" v="1568"/>
          <ac:spMkLst>
            <pc:docMk/>
            <pc:sldMk cId="4020190384" sldId="363"/>
            <ac:spMk id="255" creationId="{0F63CC23-B9C3-450B-9D6C-80C83C2AB94A}"/>
          </ac:spMkLst>
        </pc:spChg>
        <pc:spChg chg="mod">
          <ac:chgData name="hassan MH" userId="84cd2103f36ef0dc" providerId="LiveId" clId="{EC105026-A59A-472F-96D2-633B07EAEF26}" dt="2022-04-18T14:54:03.559" v="1568"/>
          <ac:spMkLst>
            <pc:docMk/>
            <pc:sldMk cId="4020190384" sldId="363"/>
            <ac:spMk id="256" creationId="{D42BD0B1-F79D-4C3F-B29D-74433C2BE7EA}"/>
          </ac:spMkLst>
        </pc:spChg>
        <pc:spChg chg="mod">
          <ac:chgData name="hassan MH" userId="84cd2103f36ef0dc" providerId="LiveId" clId="{EC105026-A59A-472F-96D2-633B07EAEF26}" dt="2022-04-18T14:54:03.559" v="1568"/>
          <ac:spMkLst>
            <pc:docMk/>
            <pc:sldMk cId="4020190384" sldId="363"/>
            <ac:spMk id="258" creationId="{7BA1AB84-321B-40F8-91DE-665673FD171B}"/>
          </ac:spMkLst>
        </pc:spChg>
        <pc:spChg chg="mod">
          <ac:chgData name="hassan MH" userId="84cd2103f36ef0dc" providerId="LiveId" clId="{EC105026-A59A-472F-96D2-633B07EAEF26}" dt="2022-04-18T14:54:03.559" v="1568"/>
          <ac:spMkLst>
            <pc:docMk/>
            <pc:sldMk cId="4020190384" sldId="363"/>
            <ac:spMk id="260" creationId="{52A49F6C-C6F5-4E11-8406-E26AF0DE6913}"/>
          </ac:spMkLst>
        </pc:spChg>
        <pc:spChg chg="mod">
          <ac:chgData name="hassan MH" userId="84cd2103f36ef0dc" providerId="LiveId" clId="{EC105026-A59A-472F-96D2-633B07EAEF26}" dt="2022-04-18T14:54:03.559" v="1568"/>
          <ac:spMkLst>
            <pc:docMk/>
            <pc:sldMk cId="4020190384" sldId="363"/>
            <ac:spMk id="261" creationId="{6C4AD0D2-5EAD-457E-B7B8-A233ECCF6E18}"/>
          </ac:spMkLst>
        </pc:spChg>
        <pc:spChg chg="mod">
          <ac:chgData name="hassan MH" userId="84cd2103f36ef0dc" providerId="LiveId" clId="{EC105026-A59A-472F-96D2-633B07EAEF26}" dt="2022-04-18T14:54:03.559" v="1568"/>
          <ac:spMkLst>
            <pc:docMk/>
            <pc:sldMk cId="4020190384" sldId="363"/>
            <ac:spMk id="262" creationId="{304AFFA8-5725-439E-8C7A-7F657FA948EA}"/>
          </ac:spMkLst>
        </pc:spChg>
        <pc:spChg chg="add mod">
          <ac:chgData name="hassan MH" userId="84cd2103f36ef0dc" providerId="LiveId" clId="{EC105026-A59A-472F-96D2-633B07EAEF26}" dt="2022-04-18T14:56:23.059" v="1613" actId="164"/>
          <ac:spMkLst>
            <pc:docMk/>
            <pc:sldMk cId="4020190384" sldId="363"/>
            <ac:spMk id="263" creationId="{FC09790C-C0E9-4B56-84E8-3C3E4A7A9DCB}"/>
          </ac:spMkLst>
        </pc:spChg>
        <pc:spChg chg="add mod">
          <ac:chgData name="hassan MH" userId="84cd2103f36ef0dc" providerId="LiveId" clId="{EC105026-A59A-472F-96D2-633B07EAEF26}" dt="2022-04-18T14:56:23.059" v="1613" actId="164"/>
          <ac:spMkLst>
            <pc:docMk/>
            <pc:sldMk cId="4020190384" sldId="363"/>
            <ac:spMk id="264" creationId="{928B2995-B724-4547-8320-71291468AD64}"/>
          </ac:spMkLst>
        </pc:spChg>
        <pc:spChg chg="add mod">
          <ac:chgData name="hassan MH" userId="84cd2103f36ef0dc" providerId="LiveId" clId="{EC105026-A59A-472F-96D2-633B07EAEF26}" dt="2022-04-18T14:56:23.059" v="1613" actId="164"/>
          <ac:spMkLst>
            <pc:docMk/>
            <pc:sldMk cId="4020190384" sldId="363"/>
            <ac:spMk id="265" creationId="{F51CB3B8-7128-480B-A6F3-90584BE450A6}"/>
          </ac:spMkLst>
        </pc:spChg>
        <pc:spChg chg="add mod">
          <ac:chgData name="hassan MH" userId="84cd2103f36ef0dc" providerId="LiveId" clId="{EC105026-A59A-472F-96D2-633B07EAEF26}" dt="2022-04-18T14:56:10.464" v="1604" actId="164"/>
          <ac:spMkLst>
            <pc:docMk/>
            <pc:sldMk cId="4020190384" sldId="363"/>
            <ac:spMk id="266" creationId="{DDC7A789-A2DA-457C-8FC2-8F5319B84C25}"/>
          </ac:spMkLst>
        </pc:spChg>
        <pc:spChg chg="add mod">
          <ac:chgData name="hassan MH" userId="84cd2103f36ef0dc" providerId="LiveId" clId="{EC105026-A59A-472F-96D2-633B07EAEF26}" dt="2022-04-18T14:56:10.464" v="1604" actId="164"/>
          <ac:spMkLst>
            <pc:docMk/>
            <pc:sldMk cId="4020190384" sldId="363"/>
            <ac:spMk id="267" creationId="{3F489946-3D40-40A7-85AB-85E4DABCE308}"/>
          </ac:spMkLst>
        </pc:spChg>
        <pc:spChg chg="add mod">
          <ac:chgData name="hassan MH" userId="84cd2103f36ef0dc" providerId="LiveId" clId="{EC105026-A59A-472F-96D2-633B07EAEF26}" dt="2022-04-18T14:56:10.464" v="1604" actId="164"/>
          <ac:spMkLst>
            <pc:docMk/>
            <pc:sldMk cId="4020190384" sldId="363"/>
            <ac:spMk id="268" creationId="{05724459-075F-4DC0-8A81-8EB32D917BAB}"/>
          </ac:spMkLst>
        </pc:spChg>
        <pc:spChg chg="mod">
          <ac:chgData name="hassan MH" userId="84cd2103f36ef0dc" providerId="LiveId" clId="{EC105026-A59A-472F-96D2-633B07EAEF26}" dt="2022-04-18T14:55:24.013" v="1592"/>
          <ac:spMkLst>
            <pc:docMk/>
            <pc:sldMk cId="4020190384" sldId="363"/>
            <ac:spMk id="270" creationId="{7CBFBCE3-09B4-45BA-AFAA-21B34C671F11}"/>
          </ac:spMkLst>
        </pc:spChg>
        <pc:spChg chg="mod">
          <ac:chgData name="hassan MH" userId="84cd2103f36ef0dc" providerId="LiveId" clId="{EC105026-A59A-472F-96D2-633B07EAEF26}" dt="2022-04-18T14:55:24.013" v="1592"/>
          <ac:spMkLst>
            <pc:docMk/>
            <pc:sldMk cId="4020190384" sldId="363"/>
            <ac:spMk id="271" creationId="{B8B85707-C989-4AF5-90B6-93A2564FD5A3}"/>
          </ac:spMkLst>
        </pc:spChg>
        <pc:spChg chg="mod">
          <ac:chgData name="hassan MH" userId="84cd2103f36ef0dc" providerId="LiveId" clId="{EC105026-A59A-472F-96D2-633B07EAEF26}" dt="2022-04-18T14:55:27.774" v="1594"/>
          <ac:spMkLst>
            <pc:docMk/>
            <pc:sldMk cId="4020190384" sldId="363"/>
            <ac:spMk id="273" creationId="{EAF6B617-129C-447F-8CE8-D901D24CC5F7}"/>
          </ac:spMkLst>
        </pc:spChg>
        <pc:spChg chg="mod">
          <ac:chgData name="hassan MH" userId="84cd2103f36ef0dc" providerId="LiveId" clId="{EC105026-A59A-472F-96D2-633B07EAEF26}" dt="2022-04-18T14:55:27.774" v="1594"/>
          <ac:spMkLst>
            <pc:docMk/>
            <pc:sldMk cId="4020190384" sldId="363"/>
            <ac:spMk id="274" creationId="{69BA491D-A136-4B60-B120-20A80109C367}"/>
          </ac:spMkLst>
        </pc:spChg>
        <pc:spChg chg="mod">
          <ac:chgData name="hassan MH" userId="84cd2103f36ef0dc" providerId="LiveId" clId="{EC105026-A59A-472F-96D2-633B07EAEF26}" dt="2022-04-18T14:55:54.343" v="1599"/>
          <ac:spMkLst>
            <pc:docMk/>
            <pc:sldMk cId="4020190384" sldId="363"/>
            <ac:spMk id="276" creationId="{ED1962A1-7926-40FF-90CC-AE0CE2F65F2B}"/>
          </ac:spMkLst>
        </pc:spChg>
        <pc:spChg chg="mod">
          <ac:chgData name="hassan MH" userId="84cd2103f36ef0dc" providerId="LiveId" clId="{EC105026-A59A-472F-96D2-633B07EAEF26}" dt="2022-04-18T14:55:54.343" v="1599"/>
          <ac:spMkLst>
            <pc:docMk/>
            <pc:sldMk cId="4020190384" sldId="363"/>
            <ac:spMk id="277" creationId="{B411678D-5035-44EB-BEE8-EE5C29775737}"/>
          </ac:spMkLst>
        </pc:spChg>
        <pc:spChg chg="add del mod">
          <ac:chgData name="hassan MH" userId="84cd2103f36ef0dc" providerId="LiveId" clId="{EC105026-A59A-472F-96D2-633B07EAEF26}" dt="2022-04-18T14:58:20.870" v="1672" actId="21"/>
          <ac:spMkLst>
            <pc:docMk/>
            <pc:sldMk cId="4020190384" sldId="363"/>
            <ac:spMk id="278" creationId="{FBEEDF2B-0F4D-4B19-AF8A-1A63850EAF7D}"/>
          </ac:spMkLst>
        </pc:spChg>
        <pc:spChg chg="del">
          <ac:chgData name="hassan MH" userId="84cd2103f36ef0dc" providerId="LiveId" clId="{EC105026-A59A-472F-96D2-633B07EAEF26}" dt="2022-04-18T14:37:31.243" v="1292" actId="478"/>
          <ac:spMkLst>
            <pc:docMk/>
            <pc:sldMk cId="4020190384" sldId="363"/>
            <ac:spMk id="387" creationId="{84262C4D-3D8A-474A-A861-DCB960E4C522}"/>
          </ac:spMkLst>
        </pc:spChg>
        <pc:spChg chg="del">
          <ac:chgData name="hassan MH" userId="84cd2103f36ef0dc" providerId="LiveId" clId="{EC105026-A59A-472F-96D2-633B07EAEF26}" dt="2022-04-18T14:37:31.243" v="1292" actId="478"/>
          <ac:spMkLst>
            <pc:docMk/>
            <pc:sldMk cId="4020190384" sldId="363"/>
            <ac:spMk id="389" creationId="{B63CCE7C-F968-4C6E-B98A-871FA12A11D8}"/>
          </ac:spMkLst>
        </pc:spChg>
        <pc:spChg chg="del">
          <ac:chgData name="hassan MH" userId="84cd2103f36ef0dc" providerId="LiveId" clId="{EC105026-A59A-472F-96D2-633B07EAEF26}" dt="2022-04-18T14:37:31.243" v="1292" actId="478"/>
          <ac:spMkLst>
            <pc:docMk/>
            <pc:sldMk cId="4020190384" sldId="363"/>
            <ac:spMk id="391" creationId="{C1B3A4B8-9333-444A-9A51-817205B7F990}"/>
          </ac:spMkLst>
        </pc:spChg>
        <pc:spChg chg="del">
          <ac:chgData name="hassan MH" userId="84cd2103f36ef0dc" providerId="LiveId" clId="{EC105026-A59A-472F-96D2-633B07EAEF26}" dt="2022-04-18T14:37:31.243" v="1292" actId="478"/>
          <ac:spMkLst>
            <pc:docMk/>
            <pc:sldMk cId="4020190384" sldId="363"/>
            <ac:spMk id="396" creationId="{2ED5340C-2929-444C-9CF1-13CC213AF124}"/>
          </ac:spMkLst>
        </pc:spChg>
        <pc:spChg chg="del">
          <ac:chgData name="hassan MH" userId="84cd2103f36ef0dc" providerId="LiveId" clId="{EC105026-A59A-472F-96D2-633B07EAEF26}" dt="2022-04-18T14:37:31.243" v="1292" actId="478"/>
          <ac:spMkLst>
            <pc:docMk/>
            <pc:sldMk cId="4020190384" sldId="363"/>
            <ac:spMk id="397" creationId="{A6E82572-335F-456D-B629-95D084A01253}"/>
          </ac:spMkLst>
        </pc:spChg>
        <pc:spChg chg="del">
          <ac:chgData name="hassan MH" userId="84cd2103f36ef0dc" providerId="LiveId" clId="{EC105026-A59A-472F-96D2-633B07EAEF26}" dt="2022-04-18T14:37:31.243" v="1292" actId="478"/>
          <ac:spMkLst>
            <pc:docMk/>
            <pc:sldMk cId="4020190384" sldId="363"/>
            <ac:spMk id="398" creationId="{5586E55E-5CA6-403B-88AA-F93BF6108E5F}"/>
          </ac:spMkLst>
        </pc:spChg>
        <pc:spChg chg="del">
          <ac:chgData name="hassan MH" userId="84cd2103f36ef0dc" providerId="LiveId" clId="{EC105026-A59A-472F-96D2-633B07EAEF26}" dt="2022-04-18T14:37:31.243" v="1292" actId="478"/>
          <ac:spMkLst>
            <pc:docMk/>
            <pc:sldMk cId="4020190384" sldId="363"/>
            <ac:spMk id="399" creationId="{B2394C4C-A7D0-4D1A-8F1A-03F668697668}"/>
          </ac:spMkLst>
        </pc:spChg>
        <pc:spChg chg="del">
          <ac:chgData name="hassan MH" userId="84cd2103f36ef0dc" providerId="LiveId" clId="{EC105026-A59A-472F-96D2-633B07EAEF26}" dt="2022-04-18T14:37:31.243" v="1292" actId="478"/>
          <ac:spMkLst>
            <pc:docMk/>
            <pc:sldMk cId="4020190384" sldId="363"/>
            <ac:spMk id="400" creationId="{D0FD7964-DF74-40F7-A572-2400D6D4E5BB}"/>
          </ac:spMkLst>
        </pc:spChg>
        <pc:grpChg chg="del">
          <ac:chgData name="hassan MH" userId="84cd2103f36ef0dc" providerId="LiveId" clId="{EC105026-A59A-472F-96D2-633B07EAEF26}" dt="2022-04-18T14:37:31.243" v="1292" actId="478"/>
          <ac:grpSpMkLst>
            <pc:docMk/>
            <pc:sldMk cId="4020190384" sldId="363"/>
            <ac:grpSpMk id="4" creationId="{4F1AAE1F-069A-4344-BC92-A88E51BD1031}"/>
          </ac:grpSpMkLst>
        </pc:grpChg>
        <pc:grpChg chg="add mod">
          <ac:chgData name="hassan MH" userId="84cd2103f36ef0dc" providerId="LiveId" clId="{EC105026-A59A-472F-96D2-633B07EAEF26}" dt="2022-04-18T14:56:13.324" v="1606" actId="164"/>
          <ac:grpSpMkLst>
            <pc:docMk/>
            <pc:sldMk cId="4020190384" sldId="363"/>
            <ac:grpSpMk id="25" creationId="{74EE3D84-2746-4B90-9D44-37423F366330}"/>
          </ac:grpSpMkLst>
        </pc:grpChg>
        <pc:grpChg chg="del mod">
          <ac:chgData name="hassan MH" userId="84cd2103f36ef0dc" providerId="LiveId" clId="{EC105026-A59A-472F-96D2-633B07EAEF26}" dt="2022-04-18T14:42:44.519" v="1390" actId="27803"/>
          <ac:grpSpMkLst>
            <pc:docMk/>
            <pc:sldMk cId="4020190384" sldId="363"/>
            <ac:grpSpMk id="29" creationId="{0FC2DFF6-BB79-4887-AD2B-FD65E333BBAB}"/>
          </ac:grpSpMkLst>
        </pc:grpChg>
        <pc:grpChg chg="del">
          <ac:chgData name="hassan MH" userId="84cd2103f36ef0dc" providerId="LiveId" clId="{EC105026-A59A-472F-96D2-633B07EAEF26}" dt="2022-04-18T14:37:31.243" v="1292" actId="478"/>
          <ac:grpSpMkLst>
            <pc:docMk/>
            <pc:sldMk cId="4020190384" sldId="363"/>
            <ac:grpSpMk id="44" creationId="{F1E7125F-1360-41D3-8D01-7D047879FFD1}"/>
          </ac:grpSpMkLst>
        </pc:grpChg>
        <pc:grpChg chg="del">
          <ac:chgData name="hassan MH" userId="84cd2103f36ef0dc" providerId="LiveId" clId="{EC105026-A59A-472F-96D2-633B07EAEF26}" dt="2022-04-18T14:37:31.243" v="1292" actId="478"/>
          <ac:grpSpMkLst>
            <pc:docMk/>
            <pc:sldMk cId="4020190384" sldId="363"/>
            <ac:grpSpMk id="45" creationId="{4572562C-D783-43A0-AB43-B919CE37EA9A}"/>
          </ac:grpSpMkLst>
        </pc:grpChg>
        <pc:grpChg chg="del">
          <ac:chgData name="hassan MH" userId="84cd2103f36ef0dc" providerId="LiveId" clId="{EC105026-A59A-472F-96D2-633B07EAEF26}" dt="2022-04-18T14:37:31.243" v="1292" actId="478"/>
          <ac:grpSpMkLst>
            <pc:docMk/>
            <pc:sldMk cId="4020190384" sldId="363"/>
            <ac:grpSpMk id="46" creationId="{ABF7C7EA-1217-418C-9B8F-50B28F94F488}"/>
          </ac:grpSpMkLst>
        </pc:grpChg>
        <pc:grpChg chg="add del mod">
          <ac:chgData name="hassan MH" userId="84cd2103f36ef0dc" providerId="LiveId" clId="{EC105026-A59A-472F-96D2-633B07EAEF26}" dt="2022-04-18T14:45:43.924" v="1439" actId="165"/>
          <ac:grpSpMkLst>
            <pc:docMk/>
            <pc:sldMk cId="4020190384" sldId="363"/>
            <ac:grpSpMk id="51" creationId="{A44A6F91-13F3-4D91-A410-CEF3CE40F212}"/>
          </ac:grpSpMkLst>
        </pc:grpChg>
        <pc:grpChg chg="del">
          <ac:chgData name="hassan MH" userId="84cd2103f36ef0dc" providerId="LiveId" clId="{EC105026-A59A-472F-96D2-633B07EAEF26}" dt="2022-04-18T14:37:31.243" v="1292" actId="478"/>
          <ac:grpSpMkLst>
            <pc:docMk/>
            <pc:sldMk cId="4020190384" sldId="363"/>
            <ac:grpSpMk id="53" creationId="{FFAAF30D-41FF-41AC-B9B3-BADBBFD22B25}"/>
          </ac:grpSpMkLst>
        </pc:grpChg>
        <pc:grpChg chg="del mod">
          <ac:chgData name="hassan MH" userId="84cd2103f36ef0dc" providerId="LiveId" clId="{EC105026-A59A-472F-96D2-633B07EAEF26}" dt="2022-04-18T14:49:43.143" v="1494" actId="27803"/>
          <ac:grpSpMkLst>
            <pc:docMk/>
            <pc:sldMk cId="4020190384" sldId="363"/>
            <ac:grpSpMk id="55" creationId="{1A0F5FEF-66E4-45A2-856F-E3EB43FD66E7}"/>
          </ac:grpSpMkLst>
        </pc:grpChg>
        <pc:grpChg chg="add mod">
          <ac:chgData name="hassan MH" userId="84cd2103f36ef0dc" providerId="LiveId" clId="{EC105026-A59A-472F-96D2-633B07EAEF26}" dt="2022-04-18T14:51:16.513" v="1529" actId="164"/>
          <ac:grpSpMkLst>
            <pc:docMk/>
            <pc:sldMk cId="4020190384" sldId="363"/>
            <ac:grpSpMk id="58" creationId="{734CA920-7401-4CE0-9720-09C1DA972226}"/>
          </ac:grpSpMkLst>
        </pc:grpChg>
        <pc:grpChg chg="add mod">
          <ac:chgData name="hassan MH" userId="84cd2103f36ef0dc" providerId="LiveId" clId="{EC105026-A59A-472F-96D2-633B07EAEF26}" dt="2022-04-18T14:56:21.626" v="1612" actId="164"/>
          <ac:grpSpMkLst>
            <pc:docMk/>
            <pc:sldMk cId="4020190384" sldId="363"/>
            <ac:grpSpMk id="59" creationId="{A9F355BC-BB7B-4A70-B8FE-6D815E4DC392}"/>
          </ac:grpSpMkLst>
        </pc:grpChg>
        <pc:grpChg chg="add mod">
          <ac:chgData name="hassan MH" userId="84cd2103f36ef0dc" providerId="LiveId" clId="{EC105026-A59A-472F-96D2-633B07EAEF26}" dt="2022-04-18T14:57:54.735" v="1648" actId="1076"/>
          <ac:grpSpMkLst>
            <pc:docMk/>
            <pc:sldMk cId="4020190384" sldId="363"/>
            <ac:grpSpMk id="63" creationId="{482F7AE4-9F66-4D87-97CF-FE5632DDAACE}"/>
          </ac:grpSpMkLst>
        </pc:grpChg>
        <pc:grpChg chg="add mod">
          <ac:chgData name="hassan MH" userId="84cd2103f36ef0dc" providerId="LiveId" clId="{EC105026-A59A-472F-96D2-633B07EAEF26}" dt="2022-04-18T14:57:54.063" v="1647" actId="1076"/>
          <ac:grpSpMkLst>
            <pc:docMk/>
            <pc:sldMk cId="4020190384" sldId="363"/>
            <ac:grpSpMk id="64" creationId="{3FDA44EE-BDA0-4CB3-AB86-CF839932B530}"/>
          </ac:grpSpMkLst>
        </pc:grpChg>
        <pc:grpChg chg="add mod">
          <ac:chgData name="hassan MH" userId="84cd2103f36ef0dc" providerId="LiveId" clId="{EC105026-A59A-472F-96D2-633B07EAEF26}" dt="2022-04-18T14:57:53.328" v="1646" actId="1076"/>
          <ac:grpSpMkLst>
            <pc:docMk/>
            <pc:sldMk cId="4020190384" sldId="363"/>
            <ac:grpSpMk id="65" creationId="{65039A65-7C24-4920-9468-D9B71BFD6DA4}"/>
          </ac:grpSpMkLst>
        </pc:grpChg>
        <pc:grpChg chg="add mod">
          <ac:chgData name="hassan MH" userId="84cd2103f36ef0dc" providerId="LiveId" clId="{EC105026-A59A-472F-96D2-633B07EAEF26}" dt="2022-04-18T14:57:52.313" v="1645" actId="1076"/>
          <ac:grpSpMkLst>
            <pc:docMk/>
            <pc:sldMk cId="4020190384" sldId="363"/>
            <ac:grpSpMk id="66" creationId="{1A18C606-7576-47BD-A9B7-89E8301EDE91}"/>
          </ac:grpSpMkLst>
        </pc:grpChg>
        <pc:grpChg chg="add mod">
          <ac:chgData name="hassan MH" userId="84cd2103f36ef0dc" providerId="LiveId" clId="{EC105026-A59A-472F-96D2-633B07EAEF26}" dt="2022-04-18T14:58:30.401" v="1677" actId="164"/>
          <ac:grpSpMkLst>
            <pc:docMk/>
            <pc:sldMk cId="4020190384" sldId="363"/>
            <ac:grpSpMk id="67" creationId="{A2EF9C01-8800-445E-AF91-0B6ED6720919}"/>
          </ac:grpSpMkLst>
        </pc:grpChg>
        <pc:grpChg chg="add mod">
          <ac:chgData name="hassan MH" userId="84cd2103f36ef0dc" providerId="LiveId" clId="{EC105026-A59A-472F-96D2-633B07EAEF26}" dt="2022-04-18T14:56:19.682" v="1611" actId="164"/>
          <ac:grpSpMkLst>
            <pc:docMk/>
            <pc:sldMk cId="4020190384" sldId="363"/>
            <ac:grpSpMk id="68" creationId="{D84F3570-5A22-4067-A0FB-D3A04DC30C41}"/>
          </ac:grpSpMkLst>
        </pc:grpChg>
        <pc:grpChg chg="add mod">
          <ac:chgData name="hassan MH" userId="84cd2103f36ef0dc" providerId="LiveId" clId="{EC105026-A59A-472F-96D2-633B07EAEF26}" dt="2022-04-18T14:56:21.626" v="1612" actId="164"/>
          <ac:grpSpMkLst>
            <pc:docMk/>
            <pc:sldMk cId="4020190384" sldId="363"/>
            <ac:grpSpMk id="69" creationId="{1A10898A-B398-4899-8D68-7B896F16C4DB}"/>
          </ac:grpSpMkLst>
        </pc:grpChg>
        <pc:grpChg chg="add mod">
          <ac:chgData name="hassan MH" userId="84cd2103f36ef0dc" providerId="LiveId" clId="{EC105026-A59A-472F-96D2-633B07EAEF26}" dt="2022-04-18T14:56:23.059" v="1613" actId="164"/>
          <ac:grpSpMkLst>
            <pc:docMk/>
            <pc:sldMk cId="4020190384" sldId="363"/>
            <ac:grpSpMk id="70" creationId="{311DFA24-283E-4B45-B6CB-97EE88F59A2A}"/>
          </ac:grpSpMkLst>
        </pc:grpChg>
        <pc:grpChg chg="add mod">
          <ac:chgData name="hassan MH" userId="84cd2103f36ef0dc" providerId="LiveId" clId="{EC105026-A59A-472F-96D2-633B07EAEF26}" dt="2022-04-18T14:58:30.401" v="1677" actId="164"/>
          <ac:grpSpMkLst>
            <pc:docMk/>
            <pc:sldMk cId="4020190384" sldId="363"/>
            <ac:grpSpMk id="72" creationId="{00E6FD95-691F-4C30-A6A5-883AF7A0FE79}"/>
          </ac:grpSpMkLst>
        </pc:grpChg>
        <pc:grpChg chg="add mod">
          <ac:chgData name="hassan MH" userId="84cd2103f36ef0dc" providerId="LiveId" clId="{EC105026-A59A-472F-96D2-633B07EAEF26}" dt="2022-04-18T14:56:18.185" v="1610" actId="164"/>
          <ac:grpSpMkLst>
            <pc:docMk/>
            <pc:sldMk cId="4020190384" sldId="363"/>
            <ac:grpSpMk id="105" creationId="{D0806729-1291-454E-9836-7231E210AEBA}"/>
          </ac:grpSpMkLst>
        </pc:grpChg>
        <pc:grpChg chg="mod">
          <ac:chgData name="hassan MH" userId="84cd2103f36ef0dc" providerId="LiveId" clId="{EC105026-A59A-472F-96D2-633B07EAEF26}" dt="2022-04-18T14:38:37.565" v="1308"/>
          <ac:grpSpMkLst>
            <pc:docMk/>
            <pc:sldMk cId="4020190384" sldId="363"/>
            <ac:grpSpMk id="107" creationId="{6B7D7704-3009-4676-B33B-F9702B30147B}"/>
          </ac:grpSpMkLst>
        </pc:grpChg>
        <pc:grpChg chg="add mod">
          <ac:chgData name="hassan MH" userId="84cd2103f36ef0dc" providerId="LiveId" clId="{EC105026-A59A-472F-96D2-633B07EAEF26}" dt="2022-04-18T14:56:13.324" v="1606" actId="164"/>
          <ac:grpSpMkLst>
            <pc:docMk/>
            <pc:sldMk cId="4020190384" sldId="363"/>
            <ac:grpSpMk id="121" creationId="{BE831125-1596-4399-9520-8595991D3A22}"/>
          </ac:grpSpMkLst>
        </pc:grpChg>
        <pc:grpChg chg="add mod">
          <ac:chgData name="hassan MH" userId="84cd2103f36ef0dc" providerId="LiveId" clId="{EC105026-A59A-472F-96D2-633B07EAEF26}" dt="2022-04-18T14:56:13.324" v="1606" actId="164"/>
          <ac:grpSpMkLst>
            <pc:docMk/>
            <pc:sldMk cId="4020190384" sldId="363"/>
            <ac:grpSpMk id="125" creationId="{C05C2EC8-75BE-4C9F-AAB9-A53B1A949976}"/>
          </ac:grpSpMkLst>
        </pc:grpChg>
        <pc:grpChg chg="del">
          <ac:chgData name="hassan MH" userId="84cd2103f36ef0dc" providerId="LiveId" clId="{EC105026-A59A-472F-96D2-633B07EAEF26}" dt="2022-04-18T14:37:31.243" v="1292" actId="478"/>
          <ac:grpSpMkLst>
            <pc:docMk/>
            <pc:sldMk cId="4020190384" sldId="363"/>
            <ac:grpSpMk id="133" creationId="{891E2B12-40C1-4195-B0F8-0242C685F4CD}"/>
          </ac:grpSpMkLst>
        </pc:grpChg>
        <pc:grpChg chg="del">
          <ac:chgData name="hassan MH" userId="84cd2103f36ef0dc" providerId="LiveId" clId="{EC105026-A59A-472F-96D2-633B07EAEF26}" dt="2022-04-18T14:37:31.243" v="1292" actId="478"/>
          <ac:grpSpMkLst>
            <pc:docMk/>
            <pc:sldMk cId="4020190384" sldId="363"/>
            <ac:grpSpMk id="136" creationId="{9F42DF5F-789D-4146-B136-E298BCB0D6B0}"/>
          </ac:grpSpMkLst>
        </pc:grpChg>
        <pc:grpChg chg="del">
          <ac:chgData name="hassan MH" userId="84cd2103f36ef0dc" providerId="LiveId" clId="{EC105026-A59A-472F-96D2-633B07EAEF26}" dt="2022-04-18T14:37:31.243" v="1292" actId="478"/>
          <ac:grpSpMkLst>
            <pc:docMk/>
            <pc:sldMk cId="4020190384" sldId="363"/>
            <ac:grpSpMk id="139" creationId="{FD3B5371-4758-4F68-A85E-3AD9EA239AC3}"/>
          </ac:grpSpMkLst>
        </pc:grpChg>
        <pc:grpChg chg="add mod">
          <ac:chgData name="hassan MH" userId="84cd2103f36ef0dc" providerId="LiveId" clId="{EC105026-A59A-472F-96D2-633B07EAEF26}" dt="2022-04-18T14:43:06.476" v="1398"/>
          <ac:grpSpMkLst>
            <pc:docMk/>
            <pc:sldMk cId="4020190384" sldId="363"/>
            <ac:grpSpMk id="144" creationId="{DB4350B3-DCBE-43C9-A69A-FAC22A479010}"/>
          </ac:grpSpMkLst>
        </pc:grpChg>
        <pc:grpChg chg="mod">
          <ac:chgData name="hassan MH" userId="84cd2103f36ef0dc" providerId="LiveId" clId="{EC105026-A59A-472F-96D2-633B07EAEF26}" dt="2022-04-18T14:43:06.476" v="1398"/>
          <ac:grpSpMkLst>
            <pc:docMk/>
            <pc:sldMk cId="4020190384" sldId="363"/>
            <ac:grpSpMk id="149" creationId="{76716EA1-14F1-4D58-8309-C8A0B55EB970}"/>
          </ac:grpSpMkLst>
        </pc:grpChg>
        <pc:grpChg chg="del">
          <ac:chgData name="hassan MH" userId="84cd2103f36ef0dc" providerId="LiveId" clId="{EC105026-A59A-472F-96D2-633B07EAEF26}" dt="2022-04-18T14:37:31.243" v="1292" actId="478"/>
          <ac:grpSpMkLst>
            <pc:docMk/>
            <pc:sldMk cId="4020190384" sldId="363"/>
            <ac:grpSpMk id="154" creationId="{B6B5C6D7-6A88-42D4-8082-E532324DD98A}"/>
          </ac:grpSpMkLst>
        </pc:grpChg>
        <pc:grpChg chg="add mod">
          <ac:chgData name="hassan MH" userId="84cd2103f36ef0dc" providerId="LiveId" clId="{EC105026-A59A-472F-96D2-633B07EAEF26}" dt="2022-04-18T14:56:07.279" v="1602" actId="164"/>
          <ac:grpSpMkLst>
            <pc:docMk/>
            <pc:sldMk cId="4020190384" sldId="363"/>
            <ac:grpSpMk id="161" creationId="{533A2083-7351-4C84-944E-EA385E2E0927}"/>
          </ac:grpSpMkLst>
        </pc:grpChg>
        <pc:grpChg chg="mod">
          <ac:chgData name="hassan MH" userId="84cd2103f36ef0dc" providerId="LiveId" clId="{EC105026-A59A-472F-96D2-633B07EAEF26}" dt="2022-04-18T14:43:51.847" v="1412"/>
          <ac:grpSpMkLst>
            <pc:docMk/>
            <pc:sldMk cId="4020190384" sldId="363"/>
            <ac:grpSpMk id="163" creationId="{32817D5D-2D3A-498B-B314-68011FDE7CBA}"/>
          </ac:grpSpMkLst>
        </pc:grpChg>
        <pc:grpChg chg="add mod">
          <ac:chgData name="hassan MH" userId="84cd2103f36ef0dc" providerId="LiveId" clId="{EC105026-A59A-472F-96D2-633B07EAEF26}" dt="2022-04-18T14:56:07.279" v="1602" actId="164"/>
          <ac:grpSpMkLst>
            <pc:docMk/>
            <pc:sldMk cId="4020190384" sldId="363"/>
            <ac:grpSpMk id="173" creationId="{8B987555-BFDB-4B37-AE21-5053DD6665AA}"/>
          </ac:grpSpMkLst>
        </pc:grpChg>
        <pc:grpChg chg="add mod topLvl">
          <ac:chgData name="hassan MH" userId="84cd2103f36ef0dc" providerId="LiveId" clId="{EC105026-A59A-472F-96D2-633B07EAEF26}" dt="2022-04-18T14:56:15.919" v="1608" actId="164"/>
          <ac:grpSpMkLst>
            <pc:docMk/>
            <pc:sldMk cId="4020190384" sldId="363"/>
            <ac:grpSpMk id="188" creationId="{E13EB95B-930A-492C-BD4B-8DADF421C0D6}"/>
          </ac:grpSpMkLst>
        </pc:grpChg>
        <pc:grpChg chg="del">
          <ac:chgData name="hassan MH" userId="84cd2103f36ef0dc" providerId="LiveId" clId="{EC105026-A59A-472F-96D2-633B07EAEF26}" dt="2022-04-18T14:37:31.243" v="1292" actId="478"/>
          <ac:grpSpMkLst>
            <pc:docMk/>
            <pc:sldMk cId="4020190384" sldId="363"/>
            <ac:grpSpMk id="195" creationId="{71812A90-02AD-4821-9B2D-8BDE88DA211C}"/>
          </ac:grpSpMkLst>
        </pc:grpChg>
        <pc:grpChg chg="add mod">
          <ac:chgData name="hassan MH" userId="84cd2103f36ef0dc" providerId="LiveId" clId="{EC105026-A59A-472F-96D2-633B07EAEF26}" dt="2022-04-18T14:56:19.682" v="1611" actId="164"/>
          <ac:grpSpMkLst>
            <pc:docMk/>
            <pc:sldMk cId="4020190384" sldId="363"/>
            <ac:grpSpMk id="198" creationId="{8CACD8D1-9347-4A5B-B24A-AF1162EAC412}"/>
          </ac:grpSpMkLst>
        </pc:grpChg>
        <pc:grpChg chg="add del mod ord">
          <ac:chgData name="hassan MH" userId="84cd2103f36ef0dc" providerId="LiveId" clId="{EC105026-A59A-472F-96D2-633B07EAEF26}" dt="2022-04-18T14:49:13.791" v="1489" actId="478"/>
          <ac:grpSpMkLst>
            <pc:docMk/>
            <pc:sldMk cId="4020190384" sldId="363"/>
            <ac:grpSpMk id="210" creationId="{F5BD5623-1AD4-468E-B83D-6BAAE06E9DDB}"/>
          </ac:grpSpMkLst>
        </pc:grpChg>
        <pc:grpChg chg="add del mod">
          <ac:chgData name="hassan MH" userId="84cd2103f36ef0dc" providerId="LiveId" clId="{EC105026-A59A-472F-96D2-633B07EAEF26}" dt="2022-04-18T14:49:14.352" v="1490" actId="478"/>
          <ac:grpSpMkLst>
            <pc:docMk/>
            <pc:sldMk cId="4020190384" sldId="363"/>
            <ac:grpSpMk id="213" creationId="{01020833-EE63-4EC0-8FCD-99E01640AD6A}"/>
          </ac:grpSpMkLst>
        </pc:grpChg>
        <pc:grpChg chg="mod">
          <ac:chgData name="hassan MH" userId="84cd2103f36ef0dc" providerId="LiveId" clId="{EC105026-A59A-472F-96D2-633B07EAEF26}" dt="2022-04-18T14:48:39.894" v="1474" actId="207"/>
          <ac:grpSpMkLst>
            <pc:docMk/>
            <pc:sldMk cId="4020190384" sldId="363"/>
            <ac:grpSpMk id="215" creationId="{0BCDABCF-C045-4835-8D04-F2AA422A8F04}"/>
          </ac:grpSpMkLst>
        </pc:grpChg>
        <pc:grpChg chg="add del mod">
          <ac:chgData name="hassan MH" userId="84cd2103f36ef0dc" providerId="LiveId" clId="{EC105026-A59A-472F-96D2-633B07EAEF26}" dt="2022-04-18T14:49:13.307" v="1488" actId="478"/>
          <ac:grpSpMkLst>
            <pc:docMk/>
            <pc:sldMk cId="4020190384" sldId="363"/>
            <ac:grpSpMk id="219" creationId="{BFB6D184-E89C-41CE-837D-BDD13E030FB6}"/>
          </ac:grpSpMkLst>
        </pc:grpChg>
        <pc:grpChg chg="mod">
          <ac:chgData name="hassan MH" userId="84cd2103f36ef0dc" providerId="LiveId" clId="{EC105026-A59A-472F-96D2-633B07EAEF26}" dt="2022-04-18T14:48:58.491" v="1483" actId="571"/>
          <ac:grpSpMkLst>
            <pc:docMk/>
            <pc:sldMk cId="4020190384" sldId="363"/>
            <ac:grpSpMk id="221" creationId="{C4819FF3-2232-4BD8-98C3-5F32E9CAC31B}"/>
          </ac:grpSpMkLst>
        </pc:grpChg>
        <pc:grpChg chg="add mod">
          <ac:chgData name="hassan MH" userId="84cd2103f36ef0dc" providerId="LiveId" clId="{EC105026-A59A-472F-96D2-633B07EAEF26}" dt="2022-04-18T14:51:16.513" v="1529" actId="164"/>
          <ac:grpSpMkLst>
            <pc:docMk/>
            <pc:sldMk cId="4020190384" sldId="363"/>
            <ac:grpSpMk id="227" creationId="{96C13BF5-3844-41C2-B6BC-4833CF2C718A}"/>
          </ac:grpSpMkLst>
        </pc:grpChg>
        <pc:grpChg chg="del">
          <ac:chgData name="hassan MH" userId="84cd2103f36ef0dc" providerId="LiveId" clId="{EC105026-A59A-472F-96D2-633B07EAEF26}" dt="2022-04-18T14:37:31.243" v="1292" actId="478"/>
          <ac:grpSpMkLst>
            <pc:docMk/>
            <pc:sldMk cId="4020190384" sldId="363"/>
            <ac:grpSpMk id="236" creationId="{53AB1633-4364-4FA8-8B6A-D4376EFB17E4}"/>
          </ac:grpSpMkLst>
        </pc:grpChg>
        <pc:grpChg chg="add mod">
          <ac:chgData name="hassan MH" userId="84cd2103f36ef0dc" providerId="LiveId" clId="{EC105026-A59A-472F-96D2-633B07EAEF26}" dt="2022-04-18T14:56:23.059" v="1613" actId="164"/>
          <ac:grpSpMkLst>
            <pc:docMk/>
            <pc:sldMk cId="4020190384" sldId="363"/>
            <ac:grpSpMk id="238" creationId="{FCD082BD-0AF4-48A2-9E53-1AAA74A53E32}"/>
          </ac:grpSpMkLst>
        </pc:grpChg>
        <pc:grpChg chg="mod">
          <ac:chgData name="hassan MH" userId="84cd2103f36ef0dc" providerId="LiveId" clId="{EC105026-A59A-472F-96D2-633B07EAEF26}" dt="2022-04-18T14:53:31.165" v="1561"/>
          <ac:grpSpMkLst>
            <pc:docMk/>
            <pc:sldMk cId="4020190384" sldId="363"/>
            <ac:grpSpMk id="240" creationId="{F5A0FF5A-D4EE-45E5-BE8B-591F4D39A2AC}"/>
          </ac:grpSpMkLst>
        </pc:grpChg>
        <pc:grpChg chg="mod">
          <ac:chgData name="hassan MH" userId="84cd2103f36ef0dc" providerId="LiveId" clId="{EC105026-A59A-472F-96D2-633B07EAEF26}" dt="2022-04-18T14:53:31.165" v="1561"/>
          <ac:grpSpMkLst>
            <pc:docMk/>
            <pc:sldMk cId="4020190384" sldId="363"/>
            <ac:grpSpMk id="241" creationId="{33391E8F-84DA-47DD-9A16-797A3A9B52FF}"/>
          </ac:grpSpMkLst>
        </pc:grpChg>
        <pc:grpChg chg="add mod">
          <ac:chgData name="hassan MH" userId="84cd2103f36ef0dc" providerId="LiveId" clId="{EC105026-A59A-472F-96D2-633B07EAEF26}" dt="2022-04-18T14:56:10.464" v="1604" actId="164"/>
          <ac:grpSpMkLst>
            <pc:docMk/>
            <pc:sldMk cId="4020190384" sldId="363"/>
            <ac:grpSpMk id="249" creationId="{70EF44EB-0679-43CA-A84D-C02DE28EBA7C}"/>
          </ac:grpSpMkLst>
        </pc:grpChg>
        <pc:grpChg chg="add mod ord">
          <ac:chgData name="hassan MH" userId="84cd2103f36ef0dc" providerId="LiveId" clId="{EC105026-A59A-472F-96D2-633B07EAEF26}" dt="2022-04-18T14:56:10.464" v="1604" actId="164"/>
          <ac:grpSpMkLst>
            <pc:docMk/>
            <pc:sldMk cId="4020190384" sldId="363"/>
            <ac:grpSpMk id="257" creationId="{B106CEDA-77B2-4C07-AFA7-A0922CAC84DB}"/>
          </ac:grpSpMkLst>
        </pc:grpChg>
        <pc:grpChg chg="mod">
          <ac:chgData name="hassan MH" userId="84cd2103f36ef0dc" providerId="LiveId" clId="{EC105026-A59A-472F-96D2-633B07EAEF26}" dt="2022-04-18T14:54:03.559" v="1568"/>
          <ac:grpSpMkLst>
            <pc:docMk/>
            <pc:sldMk cId="4020190384" sldId="363"/>
            <ac:grpSpMk id="259" creationId="{CC8C7415-A624-47AE-896F-DDA132199C81}"/>
          </ac:grpSpMkLst>
        </pc:grpChg>
        <pc:grpChg chg="add mod">
          <ac:chgData name="hassan MH" userId="84cd2103f36ef0dc" providerId="LiveId" clId="{EC105026-A59A-472F-96D2-633B07EAEF26}" dt="2022-04-18T14:56:10.464" v="1604" actId="164"/>
          <ac:grpSpMkLst>
            <pc:docMk/>
            <pc:sldMk cId="4020190384" sldId="363"/>
            <ac:grpSpMk id="269" creationId="{500D29DE-E8F7-48EB-948A-BE23797A666B}"/>
          </ac:grpSpMkLst>
        </pc:grpChg>
        <pc:grpChg chg="add mod">
          <ac:chgData name="hassan MH" userId="84cd2103f36ef0dc" providerId="LiveId" clId="{EC105026-A59A-472F-96D2-633B07EAEF26}" dt="2022-04-18T14:56:23.059" v="1613" actId="164"/>
          <ac:grpSpMkLst>
            <pc:docMk/>
            <pc:sldMk cId="4020190384" sldId="363"/>
            <ac:grpSpMk id="272" creationId="{E1114FBE-8DAD-4BB4-94F0-2C9F45B9EE64}"/>
          </ac:grpSpMkLst>
        </pc:grpChg>
        <pc:grpChg chg="add mod">
          <ac:chgData name="hassan MH" userId="84cd2103f36ef0dc" providerId="LiveId" clId="{EC105026-A59A-472F-96D2-633B07EAEF26}" dt="2022-04-18T14:56:19.682" v="1611" actId="164"/>
          <ac:grpSpMkLst>
            <pc:docMk/>
            <pc:sldMk cId="4020190384" sldId="363"/>
            <ac:grpSpMk id="275" creationId="{A0E7F0BF-9545-49B9-B083-9344EF5A2D10}"/>
          </ac:grpSpMkLst>
        </pc:grpChg>
        <pc:picChg chg="add del mod">
          <ac:chgData name="hassan MH" userId="84cd2103f36ef0dc" providerId="LiveId" clId="{EC105026-A59A-472F-96D2-633B07EAEF26}" dt="2022-04-18T14:40:04.481" v="1352" actId="27803"/>
          <ac:picMkLst>
            <pc:docMk/>
            <pc:sldMk cId="4020190384" sldId="363"/>
            <ac:picMk id="7" creationId="{7958D104-6DC8-479D-9451-BE79EA8FDAC5}"/>
          </ac:picMkLst>
        </pc:picChg>
        <pc:picChg chg="add del mod">
          <ac:chgData name="hassan MH" userId="84cd2103f36ef0dc" providerId="LiveId" clId="{EC105026-A59A-472F-96D2-633B07EAEF26}" dt="2022-04-18T14:42:44.519" v="1390" actId="27803"/>
          <ac:picMkLst>
            <pc:docMk/>
            <pc:sldMk cId="4020190384" sldId="363"/>
            <ac:picMk id="19" creationId="{3EA76ADF-5055-4E78-B716-AC1AAA6BE93B}"/>
          </ac:picMkLst>
        </pc:picChg>
        <pc:picChg chg="add del mod">
          <ac:chgData name="hassan MH" userId="84cd2103f36ef0dc" providerId="LiveId" clId="{EC105026-A59A-472F-96D2-633B07EAEF26}" dt="2022-04-18T14:49:43.143" v="1494" actId="27803"/>
          <ac:picMkLst>
            <pc:docMk/>
            <pc:sldMk cId="4020190384" sldId="363"/>
            <ac:picMk id="54" creationId="{4E94F8AF-5D8F-42F4-B14F-3FAB7D6FB47A}"/>
          </ac:picMkLst>
        </pc:picChg>
        <pc:picChg chg="add del mod">
          <ac:chgData name="hassan MH" userId="84cd2103f36ef0dc" providerId="LiveId" clId="{EC105026-A59A-472F-96D2-633B07EAEF26}" dt="2022-04-18T14:52:47.635" v="1548" actId="27803"/>
          <ac:picMkLst>
            <pc:docMk/>
            <pc:sldMk cId="4020190384" sldId="363"/>
            <ac:picMk id="61" creationId="{F7CFC1EB-6DF9-43A8-A907-53F9B55459AE}"/>
          </ac:picMkLst>
        </pc:picChg>
        <pc:picChg chg="add mod ord">
          <ac:chgData name="hassan MH" userId="84cd2103f36ef0dc" providerId="LiveId" clId="{EC105026-A59A-472F-96D2-633B07EAEF26}" dt="2022-04-18T14:58:30.401" v="1677" actId="164"/>
          <ac:picMkLst>
            <pc:docMk/>
            <pc:sldMk cId="4020190384" sldId="363"/>
            <ac:picMk id="71" creationId="{BB6E7418-8CFE-4D47-8F8A-81B7C293EEED}"/>
          </ac:picMkLst>
        </pc:picChg>
        <pc:picChg chg="mod">
          <ac:chgData name="hassan MH" userId="84cd2103f36ef0dc" providerId="LiveId" clId="{EC105026-A59A-472F-96D2-633B07EAEF26}" dt="2022-04-18T14:55:18.731" v="1591" actId="1076"/>
          <ac:picMkLst>
            <pc:docMk/>
            <pc:sldMk cId="4020190384" sldId="363"/>
            <ac:picMk id="350" creationId="{8577FA81-1C05-4C7C-A83C-F9D3204003E0}"/>
          </ac:picMkLst>
        </pc:picChg>
        <pc:picChg chg="del mod">
          <ac:chgData name="hassan MH" userId="84cd2103f36ef0dc" providerId="LiveId" clId="{EC105026-A59A-472F-96D2-633B07EAEF26}" dt="2022-04-18T14:56:03.506" v="1601" actId="478"/>
          <ac:picMkLst>
            <pc:docMk/>
            <pc:sldMk cId="4020190384" sldId="363"/>
            <ac:picMk id="385" creationId="{3935B813-6E47-4F57-9C95-EEF1A96D67F6}"/>
          </ac:picMkLst>
        </pc:picChg>
      </pc:sldChg>
      <pc:sldChg chg="addSp modSp mod">
        <pc:chgData name="hassan MH" userId="84cd2103f36ef0dc" providerId="LiveId" clId="{EC105026-A59A-472F-96D2-633B07EAEF26}" dt="2022-04-21T03:51:52.830" v="1694" actId="164"/>
        <pc:sldMkLst>
          <pc:docMk/>
          <pc:sldMk cId="1769713558" sldId="368"/>
        </pc:sldMkLst>
        <pc:spChg chg="add mod">
          <ac:chgData name="hassan MH" userId="84cd2103f36ef0dc" providerId="LiveId" clId="{EC105026-A59A-472F-96D2-633B07EAEF26}" dt="2022-04-21T03:51:52.830" v="1694" actId="164"/>
          <ac:spMkLst>
            <pc:docMk/>
            <pc:sldMk cId="1769713558" sldId="368"/>
            <ac:spMk id="83" creationId="{5676925B-7383-46A4-816C-30BC4EB784A7}"/>
          </ac:spMkLst>
        </pc:spChg>
        <pc:grpChg chg="add mod">
          <ac:chgData name="hassan MH" userId="84cd2103f36ef0dc" providerId="LiveId" clId="{EC105026-A59A-472F-96D2-633B07EAEF26}" dt="2022-04-21T03:51:52.830" v="1694" actId="164"/>
          <ac:grpSpMkLst>
            <pc:docMk/>
            <pc:sldMk cId="1769713558" sldId="368"/>
            <ac:grpSpMk id="2" creationId="{7CB05854-A4BD-4237-A094-265A4C18A127}"/>
          </ac:grpSpMkLst>
        </pc:grpChg>
        <pc:picChg chg="mod">
          <ac:chgData name="hassan MH" userId="84cd2103f36ef0dc" providerId="LiveId" clId="{EC105026-A59A-472F-96D2-633B07EAEF26}" dt="2022-04-21T03:51:52.830" v="1694" actId="164"/>
          <ac:picMkLst>
            <pc:docMk/>
            <pc:sldMk cId="1769713558" sldId="368"/>
            <ac:picMk id="3" creationId="{311B6E00-7330-4C9B-A40A-86AF7CB4464F}"/>
          </ac:picMkLst>
        </pc:picChg>
      </pc:sldChg>
      <pc:sldChg chg="modSp mod">
        <pc:chgData name="hassan MH" userId="84cd2103f36ef0dc" providerId="LiveId" clId="{EC105026-A59A-472F-96D2-633B07EAEF26}" dt="2022-04-21T03:52:01.482" v="1695" actId="404"/>
        <pc:sldMkLst>
          <pc:docMk/>
          <pc:sldMk cId="1745025182" sldId="374"/>
        </pc:sldMkLst>
        <pc:spChg chg="mod">
          <ac:chgData name="hassan MH" userId="84cd2103f36ef0dc" providerId="LiveId" clId="{EC105026-A59A-472F-96D2-633B07EAEF26}" dt="2022-04-21T03:52:01.482" v="1695" actId="404"/>
          <ac:spMkLst>
            <pc:docMk/>
            <pc:sldMk cId="1745025182" sldId="374"/>
            <ac:spMk id="355" creationId="{1A2083A8-DD24-4719-89C5-2804B2AD097D}"/>
          </ac:spMkLst>
        </pc:spChg>
      </pc:sldChg>
      <pc:sldMasterChg chg="setBg modSldLayout">
        <pc:chgData name="hassan MH" userId="84cd2103f36ef0dc" providerId="LiveId" clId="{EC105026-A59A-472F-96D2-633B07EAEF26}" dt="2022-04-18T13:33:25.372" v="102"/>
        <pc:sldMasterMkLst>
          <pc:docMk/>
          <pc:sldMasterMk cId="2834134848" sldId="2147483648"/>
        </pc:sldMasterMkLst>
        <pc:sldLayoutChg chg="setBg">
          <pc:chgData name="hassan MH" userId="84cd2103f36ef0dc" providerId="LiveId" clId="{EC105026-A59A-472F-96D2-633B07EAEF26}" dt="2022-04-18T13:33:25.372" v="102"/>
          <pc:sldLayoutMkLst>
            <pc:docMk/>
            <pc:sldMasterMk cId="2834134848" sldId="2147483648"/>
            <pc:sldLayoutMk cId="1677186542" sldId="2147483649"/>
          </pc:sldLayoutMkLst>
        </pc:sldLayoutChg>
        <pc:sldLayoutChg chg="setBg">
          <pc:chgData name="hassan MH" userId="84cd2103f36ef0dc" providerId="LiveId" clId="{EC105026-A59A-472F-96D2-633B07EAEF26}" dt="2022-04-18T13:33:25.372" v="102"/>
          <pc:sldLayoutMkLst>
            <pc:docMk/>
            <pc:sldMasterMk cId="2834134848" sldId="2147483648"/>
            <pc:sldLayoutMk cId="273777978" sldId="2147483650"/>
          </pc:sldLayoutMkLst>
        </pc:sldLayoutChg>
        <pc:sldLayoutChg chg="setBg">
          <pc:chgData name="hassan MH" userId="84cd2103f36ef0dc" providerId="LiveId" clId="{EC105026-A59A-472F-96D2-633B07EAEF26}" dt="2022-04-18T13:33:25.372" v="102"/>
          <pc:sldLayoutMkLst>
            <pc:docMk/>
            <pc:sldMasterMk cId="2834134848" sldId="2147483648"/>
            <pc:sldLayoutMk cId="3204504175" sldId="2147483651"/>
          </pc:sldLayoutMkLst>
        </pc:sldLayoutChg>
        <pc:sldLayoutChg chg="setBg">
          <pc:chgData name="hassan MH" userId="84cd2103f36ef0dc" providerId="LiveId" clId="{EC105026-A59A-472F-96D2-633B07EAEF26}" dt="2022-04-18T13:33:25.372" v="102"/>
          <pc:sldLayoutMkLst>
            <pc:docMk/>
            <pc:sldMasterMk cId="2834134848" sldId="2147483648"/>
            <pc:sldLayoutMk cId="640330787" sldId="2147483652"/>
          </pc:sldLayoutMkLst>
        </pc:sldLayoutChg>
        <pc:sldLayoutChg chg="setBg">
          <pc:chgData name="hassan MH" userId="84cd2103f36ef0dc" providerId="LiveId" clId="{EC105026-A59A-472F-96D2-633B07EAEF26}" dt="2022-04-18T13:33:25.372" v="102"/>
          <pc:sldLayoutMkLst>
            <pc:docMk/>
            <pc:sldMasterMk cId="2834134848" sldId="2147483648"/>
            <pc:sldLayoutMk cId="3348439936" sldId="2147483653"/>
          </pc:sldLayoutMkLst>
        </pc:sldLayoutChg>
        <pc:sldLayoutChg chg="setBg">
          <pc:chgData name="hassan MH" userId="84cd2103f36ef0dc" providerId="LiveId" clId="{EC105026-A59A-472F-96D2-633B07EAEF26}" dt="2022-04-18T13:33:25.372" v="102"/>
          <pc:sldLayoutMkLst>
            <pc:docMk/>
            <pc:sldMasterMk cId="2834134848" sldId="2147483648"/>
            <pc:sldLayoutMk cId="730479966" sldId="2147483654"/>
          </pc:sldLayoutMkLst>
        </pc:sldLayoutChg>
        <pc:sldLayoutChg chg="setBg">
          <pc:chgData name="hassan MH" userId="84cd2103f36ef0dc" providerId="LiveId" clId="{EC105026-A59A-472F-96D2-633B07EAEF26}" dt="2022-04-18T13:33:25.372" v="102"/>
          <pc:sldLayoutMkLst>
            <pc:docMk/>
            <pc:sldMasterMk cId="2834134848" sldId="2147483648"/>
            <pc:sldLayoutMk cId="4247361751" sldId="2147483655"/>
          </pc:sldLayoutMkLst>
        </pc:sldLayoutChg>
        <pc:sldLayoutChg chg="setBg">
          <pc:chgData name="hassan MH" userId="84cd2103f36ef0dc" providerId="LiveId" clId="{EC105026-A59A-472F-96D2-633B07EAEF26}" dt="2022-04-18T13:33:25.372" v="102"/>
          <pc:sldLayoutMkLst>
            <pc:docMk/>
            <pc:sldMasterMk cId="2834134848" sldId="2147483648"/>
            <pc:sldLayoutMk cId="2928511015" sldId="2147483656"/>
          </pc:sldLayoutMkLst>
        </pc:sldLayoutChg>
        <pc:sldLayoutChg chg="setBg">
          <pc:chgData name="hassan MH" userId="84cd2103f36ef0dc" providerId="LiveId" clId="{EC105026-A59A-472F-96D2-633B07EAEF26}" dt="2022-04-18T13:33:25.372" v="102"/>
          <pc:sldLayoutMkLst>
            <pc:docMk/>
            <pc:sldMasterMk cId="2834134848" sldId="2147483648"/>
            <pc:sldLayoutMk cId="1794010067" sldId="2147483657"/>
          </pc:sldLayoutMkLst>
        </pc:sldLayoutChg>
        <pc:sldLayoutChg chg="setBg">
          <pc:chgData name="hassan MH" userId="84cd2103f36ef0dc" providerId="LiveId" clId="{EC105026-A59A-472F-96D2-633B07EAEF26}" dt="2022-04-18T13:33:25.372" v="102"/>
          <pc:sldLayoutMkLst>
            <pc:docMk/>
            <pc:sldMasterMk cId="2834134848" sldId="2147483648"/>
            <pc:sldLayoutMk cId="4058626419" sldId="2147483658"/>
          </pc:sldLayoutMkLst>
        </pc:sldLayoutChg>
        <pc:sldLayoutChg chg="setBg">
          <pc:chgData name="hassan MH" userId="84cd2103f36ef0dc" providerId="LiveId" clId="{EC105026-A59A-472F-96D2-633B07EAEF26}" dt="2022-04-18T13:33:25.372" v="102"/>
          <pc:sldLayoutMkLst>
            <pc:docMk/>
            <pc:sldMasterMk cId="2834134848" sldId="2147483648"/>
            <pc:sldLayoutMk cId="4167013199" sldId="2147483659"/>
          </pc:sldLayoutMkLst>
        </pc:sldLayoutChg>
      </pc:sldMasterChg>
    </pc:docChg>
  </pc:docChgLst>
  <pc:docChgLst>
    <pc:chgData name="H M" userId="84cd2103f36ef0dc" providerId="LiveId" clId="{8F10A91F-EFDA-497B-869D-6F532A84F5AF}"/>
    <pc:docChg chg="undo redo custSel addSld delSld modSld sldOrd modMainMaster">
      <pc:chgData name="H M" userId="84cd2103f36ef0dc" providerId="LiveId" clId="{8F10A91F-EFDA-497B-869D-6F532A84F5AF}" dt="2023-09-05T14:55:35.998" v="1737" actId="700"/>
      <pc:docMkLst>
        <pc:docMk/>
      </pc:docMkLst>
      <pc:sldChg chg="mod modClrScheme chgLayout">
        <pc:chgData name="H M" userId="84cd2103f36ef0dc" providerId="LiveId" clId="{8F10A91F-EFDA-497B-869D-6F532A84F5AF}" dt="2023-09-05T14:55:35.998" v="1737" actId="700"/>
        <pc:sldMkLst>
          <pc:docMk/>
          <pc:sldMk cId="1487315265" sldId="316"/>
        </pc:sldMkLst>
      </pc:sldChg>
      <pc:sldChg chg="del">
        <pc:chgData name="H M" userId="84cd2103f36ef0dc" providerId="LiveId" clId="{8F10A91F-EFDA-497B-869D-6F532A84F5AF}" dt="2023-09-04T16:33:49.868" v="0" actId="47"/>
        <pc:sldMkLst>
          <pc:docMk/>
          <pc:sldMk cId="3944644770" sldId="407"/>
        </pc:sldMkLst>
      </pc:sldChg>
      <pc:sldChg chg="del">
        <pc:chgData name="H M" userId="84cd2103f36ef0dc" providerId="LiveId" clId="{8F10A91F-EFDA-497B-869D-6F532A84F5AF}" dt="2023-09-04T16:33:49.868" v="0" actId="47"/>
        <pc:sldMkLst>
          <pc:docMk/>
          <pc:sldMk cId="510264547" sldId="426"/>
        </pc:sldMkLst>
      </pc:sldChg>
      <pc:sldChg chg="del">
        <pc:chgData name="H M" userId="84cd2103f36ef0dc" providerId="LiveId" clId="{8F10A91F-EFDA-497B-869D-6F532A84F5AF}" dt="2023-09-04T16:33:49.868" v="0" actId="47"/>
        <pc:sldMkLst>
          <pc:docMk/>
          <pc:sldMk cId="2691796175" sldId="427"/>
        </pc:sldMkLst>
      </pc:sldChg>
      <pc:sldChg chg="del">
        <pc:chgData name="H M" userId="84cd2103f36ef0dc" providerId="LiveId" clId="{8F10A91F-EFDA-497B-869D-6F532A84F5AF}" dt="2023-09-04T16:33:49.868" v="0" actId="47"/>
        <pc:sldMkLst>
          <pc:docMk/>
          <pc:sldMk cId="2163249961" sldId="429"/>
        </pc:sldMkLst>
      </pc:sldChg>
      <pc:sldChg chg="del">
        <pc:chgData name="H M" userId="84cd2103f36ef0dc" providerId="LiveId" clId="{8F10A91F-EFDA-497B-869D-6F532A84F5AF}" dt="2023-09-04T16:33:49.868" v="0" actId="47"/>
        <pc:sldMkLst>
          <pc:docMk/>
          <pc:sldMk cId="725779546" sldId="430"/>
        </pc:sldMkLst>
      </pc:sldChg>
      <pc:sldChg chg="del">
        <pc:chgData name="H M" userId="84cd2103f36ef0dc" providerId="LiveId" clId="{8F10A91F-EFDA-497B-869D-6F532A84F5AF}" dt="2023-09-04T16:33:49.868" v="0" actId="47"/>
        <pc:sldMkLst>
          <pc:docMk/>
          <pc:sldMk cId="2934685357" sldId="431"/>
        </pc:sldMkLst>
      </pc:sldChg>
      <pc:sldChg chg="del">
        <pc:chgData name="H M" userId="84cd2103f36ef0dc" providerId="LiveId" clId="{8F10A91F-EFDA-497B-869D-6F532A84F5AF}" dt="2023-09-04T16:33:49.868" v="0" actId="47"/>
        <pc:sldMkLst>
          <pc:docMk/>
          <pc:sldMk cId="3651637514" sldId="432"/>
        </pc:sldMkLst>
      </pc:sldChg>
      <pc:sldChg chg="del">
        <pc:chgData name="H M" userId="84cd2103f36ef0dc" providerId="LiveId" clId="{8F10A91F-EFDA-497B-869D-6F532A84F5AF}" dt="2023-09-04T16:33:49.868" v="0" actId="47"/>
        <pc:sldMkLst>
          <pc:docMk/>
          <pc:sldMk cId="4233004145" sldId="433"/>
        </pc:sldMkLst>
      </pc:sldChg>
      <pc:sldChg chg="del">
        <pc:chgData name="H M" userId="84cd2103f36ef0dc" providerId="LiveId" clId="{8F10A91F-EFDA-497B-869D-6F532A84F5AF}" dt="2023-09-04T16:33:49.868" v="0" actId="47"/>
        <pc:sldMkLst>
          <pc:docMk/>
          <pc:sldMk cId="864603631" sldId="434"/>
        </pc:sldMkLst>
      </pc:sldChg>
      <pc:sldChg chg="del">
        <pc:chgData name="H M" userId="84cd2103f36ef0dc" providerId="LiveId" clId="{8F10A91F-EFDA-497B-869D-6F532A84F5AF}" dt="2023-09-04T16:33:49.868" v="0" actId="47"/>
        <pc:sldMkLst>
          <pc:docMk/>
          <pc:sldMk cId="1009272961" sldId="435"/>
        </pc:sldMkLst>
      </pc:sldChg>
      <pc:sldChg chg="del">
        <pc:chgData name="H M" userId="84cd2103f36ef0dc" providerId="LiveId" clId="{8F10A91F-EFDA-497B-869D-6F532A84F5AF}" dt="2023-09-04T16:33:49.868" v="0" actId="47"/>
        <pc:sldMkLst>
          <pc:docMk/>
          <pc:sldMk cId="2184019418" sldId="436"/>
        </pc:sldMkLst>
      </pc:sldChg>
      <pc:sldChg chg="addSp delSp modSp new del mod ord">
        <pc:chgData name="H M" userId="84cd2103f36ef0dc" providerId="LiveId" clId="{8F10A91F-EFDA-497B-869D-6F532A84F5AF}" dt="2023-09-04T21:20:28.928" v="571" actId="47"/>
        <pc:sldMkLst>
          <pc:docMk/>
          <pc:sldMk cId="390754900" sldId="472"/>
        </pc:sldMkLst>
        <pc:spChg chg="del">
          <ac:chgData name="H M" userId="84cd2103f36ef0dc" providerId="LiveId" clId="{8F10A91F-EFDA-497B-869D-6F532A84F5AF}" dt="2023-09-04T16:34:21.760" v="10" actId="478"/>
          <ac:spMkLst>
            <pc:docMk/>
            <pc:sldMk cId="390754900" sldId="472"/>
            <ac:spMk id="2" creationId="{F5EB4747-DEF0-C24B-C042-E1FED5DC571B}"/>
          </ac:spMkLst>
        </pc:spChg>
        <pc:spChg chg="del">
          <ac:chgData name="H M" userId="84cd2103f36ef0dc" providerId="LiveId" clId="{8F10A91F-EFDA-497B-869D-6F532A84F5AF}" dt="2023-09-04T16:34:17.759" v="9" actId="478"/>
          <ac:spMkLst>
            <pc:docMk/>
            <pc:sldMk cId="390754900" sldId="472"/>
            <ac:spMk id="3" creationId="{8641839B-02A9-3428-ECB8-5E5EDF11B6F4}"/>
          </ac:spMkLst>
        </pc:spChg>
        <pc:spChg chg="add del mod">
          <ac:chgData name="H M" userId="84cd2103f36ef0dc" providerId="LiveId" clId="{8F10A91F-EFDA-497B-869D-6F532A84F5AF}" dt="2023-09-04T20:59:29.084" v="275" actId="21"/>
          <ac:spMkLst>
            <pc:docMk/>
            <pc:sldMk cId="390754900" sldId="472"/>
            <ac:spMk id="5" creationId="{AE2AA0F4-9F55-4C85-04F8-8AD5BC6B674F}"/>
          </ac:spMkLst>
        </pc:spChg>
      </pc:sldChg>
      <pc:sldChg chg="addSp delSp modSp new del mod">
        <pc:chgData name="H M" userId="84cd2103f36ef0dc" providerId="LiveId" clId="{8F10A91F-EFDA-497B-869D-6F532A84F5AF}" dt="2023-09-04T21:22:43.292" v="612" actId="47"/>
        <pc:sldMkLst>
          <pc:docMk/>
          <pc:sldMk cId="3278151308" sldId="473"/>
        </pc:sldMkLst>
        <pc:spChg chg="add del mod">
          <ac:chgData name="H M" userId="84cd2103f36ef0dc" providerId="LiveId" clId="{8F10A91F-EFDA-497B-869D-6F532A84F5AF}" dt="2023-09-04T21:20:36.238" v="572" actId="21"/>
          <ac:spMkLst>
            <pc:docMk/>
            <pc:sldMk cId="3278151308" sldId="473"/>
            <ac:spMk id="3" creationId="{C9632AE8-74F4-47D6-EB2C-0E9F378FA9FE}"/>
          </ac:spMkLst>
        </pc:spChg>
        <pc:spChg chg="add del mod">
          <ac:chgData name="H M" userId="84cd2103f36ef0dc" providerId="LiveId" clId="{8F10A91F-EFDA-497B-869D-6F532A84F5AF}" dt="2023-09-04T21:20:36.238" v="572" actId="21"/>
          <ac:spMkLst>
            <pc:docMk/>
            <pc:sldMk cId="3278151308" sldId="473"/>
            <ac:spMk id="5" creationId="{DB7F1752-02F1-DB39-2BAE-12037EE13C3A}"/>
          </ac:spMkLst>
        </pc:spChg>
        <pc:spChg chg="add del mod">
          <ac:chgData name="H M" userId="84cd2103f36ef0dc" providerId="LiveId" clId="{8F10A91F-EFDA-497B-869D-6F532A84F5AF}" dt="2023-09-04T21:20:36.238" v="572" actId="21"/>
          <ac:spMkLst>
            <pc:docMk/>
            <pc:sldMk cId="3278151308" sldId="473"/>
            <ac:spMk id="7" creationId="{3CC73955-D717-DE80-B7D1-6D2E39D33A68}"/>
          </ac:spMkLst>
        </pc:spChg>
      </pc:sldChg>
      <pc:sldChg chg="addSp delSp modSp new del mod">
        <pc:chgData name="H M" userId="84cd2103f36ef0dc" providerId="LiveId" clId="{8F10A91F-EFDA-497B-869D-6F532A84F5AF}" dt="2023-09-05T14:19:20.772" v="1186" actId="47"/>
        <pc:sldMkLst>
          <pc:docMk/>
          <pc:sldMk cId="2016108957" sldId="474"/>
        </pc:sldMkLst>
        <pc:spChg chg="add del mod">
          <ac:chgData name="H M" userId="84cd2103f36ef0dc" providerId="LiveId" clId="{8F10A91F-EFDA-497B-869D-6F532A84F5AF}" dt="2023-09-04T21:23:51.608" v="638" actId="21"/>
          <ac:spMkLst>
            <pc:docMk/>
            <pc:sldMk cId="2016108957" sldId="474"/>
            <ac:spMk id="3" creationId="{12914F4A-6504-C8D8-C471-65372DD3351F}"/>
          </ac:spMkLst>
        </pc:spChg>
      </pc:sldChg>
      <pc:sldChg chg="addSp delSp modSp new del mod ord">
        <pc:chgData name="H M" userId="84cd2103f36ef0dc" providerId="LiveId" clId="{8F10A91F-EFDA-497B-869D-6F532A84F5AF}" dt="2023-09-05T14:19:20.772" v="1186" actId="47"/>
        <pc:sldMkLst>
          <pc:docMk/>
          <pc:sldMk cId="2095766822" sldId="475"/>
        </pc:sldMkLst>
        <pc:spChg chg="add del mod">
          <ac:chgData name="H M" userId="84cd2103f36ef0dc" providerId="LiveId" clId="{8F10A91F-EFDA-497B-869D-6F532A84F5AF}" dt="2023-09-04T21:23:18.424" v="617" actId="21"/>
          <ac:spMkLst>
            <pc:docMk/>
            <pc:sldMk cId="2095766822" sldId="475"/>
            <ac:spMk id="3" creationId="{369C867B-76AF-B31C-94C2-F69C96E6E4C8}"/>
          </ac:spMkLst>
        </pc:spChg>
      </pc:sldChg>
      <pc:sldChg chg="addSp delSp modSp new del mod">
        <pc:chgData name="H M" userId="84cd2103f36ef0dc" providerId="LiveId" clId="{8F10A91F-EFDA-497B-869D-6F532A84F5AF}" dt="2023-09-05T14:19:20.772" v="1186" actId="47"/>
        <pc:sldMkLst>
          <pc:docMk/>
          <pc:sldMk cId="179583595" sldId="476"/>
        </pc:sldMkLst>
        <pc:spChg chg="add del mod">
          <ac:chgData name="H M" userId="84cd2103f36ef0dc" providerId="LiveId" clId="{8F10A91F-EFDA-497B-869D-6F532A84F5AF}" dt="2023-09-04T21:24:04.139" v="641" actId="21"/>
          <ac:spMkLst>
            <pc:docMk/>
            <pc:sldMk cId="179583595" sldId="476"/>
            <ac:spMk id="3" creationId="{D0375955-3548-2063-63C7-FA0F516D8C35}"/>
          </ac:spMkLst>
        </pc:spChg>
        <pc:spChg chg="add del mod">
          <ac:chgData name="H M" userId="84cd2103f36ef0dc" providerId="LiveId" clId="{8F10A91F-EFDA-497B-869D-6F532A84F5AF}" dt="2023-09-04T21:24:04.139" v="641" actId="21"/>
          <ac:spMkLst>
            <pc:docMk/>
            <pc:sldMk cId="179583595" sldId="476"/>
            <ac:spMk id="5" creationId="{41D4D833-BA68-7474-F9E8-80980DD5448E}"/>
          </ac:spMkLst>
        </pc:spChg>
        <pc:spChg chg="add del mod">
          <ac:chgData name="H M" userId="84cd2103f36ef0dc" providerId="LiveId" clId="{8F10A91F-EFDA-497B-869D-6F532A84F5AF}" dt="2023-09-04T21:24:04.139" v="641" actId="21"/>
          <ac:spMkLst>
            <pc:docMk/>
            <pc:sldMk cId="179583595" sldId="476"/>
            <ac:spMk id="7" creationId="{EC323DBB-3495-F6FA-A8EC-108E8407F5F5}"/>
          </ac:spMkLst>
        </pc:spChg>
        <pc:spChg chg="add del mod">
          <ac:chgData name="H M" userId="84cd2103f36ef0dc" providerId="LiveId" clId="{8F10A91F-EFDA-497B-869D-6F532A84F5AF}" dt="2023-09-04T21:24:04.139" v="641" actId="21"/>
          <ac:spMkLst>
            <pc:docMk/>
            <pc:sldMk cId="179583595" sldId="476"/>
            <ac:spMk id="9" creationId="{B588948F-A78D-1FE6-BFC1-BD3EC16A4919}"/>
          </ac:spMkLst>
        </pc:spChg>
        <pc:spChg chg="add del mod">
          <ac:chgData name="H M" userId="84cd2103f36ef0dc" providerId="LiveId" clId="{8F10A91F-EFDA-497B-869D-6F532A84F5AF}" dt="2023-09-04T21:24:04.139" v="641" actId="21"/>
          <ac:spMkLst>
            <pc:docMk/>
            <pc:sldMk cId="179583595" sldId="476"/>
            <ac:spMk id="11" creationId="{E70EAD00-ADB6-6C70-0921-64511229FF76}"/>
          </ac:spMkLst>
        </pc:spChg>
        <pc:spChg chg="add del mod">
          <ac:chgData name="H M" userId="84cd2103f36ef0dc" providerId="LiveId" clId="{8F10A91F-EFDA-497B-869D-6F532A84F5AF}" dt="2023-09-04T21:24:04.139" v="641" actId="21"/>
          <ac:spMkLst>
            <pc:docMk/>
            <pc:sldMk cId="179583595" sldId="476"/>
            <ac:spMk id="13" creationId="{4367D2FD-BF59-B998-C367-D21B738C855F}"/>
          </ac:spMkLst>
        </pc:spChg>
      </pc:sldChg>
      <pc:sldChg chg="addSp delSp modSp new del mod">
        <pc:chgData name="H M" userId="84cd2103f36ef0dc" providerId="LiveId" clId="{8F10A91F-EFDA-497B-869D-6F532A84F5AF}" dt="2023-09-05T14:19:20.772" v="1186" actId="47"/>
        <pc:sldMkLst>
          <pc:docMk/>
          <pc:sldMk cId="101256802" sldId="477"/>
        </pc:sldMkLst>
        <pc:spChg chg="add del mod">
          <ac:chgData name="H M" userId="84cd2103f36ef0dc" providerId="LiveId" clId="{8F10A91F-EFDA-497B-869D-6F532A84F5AF}" dt="2023-09-04T21:24:18.635" v="644" actId="21"/>
          <ac:spMkLst>
            <pc:docMk/>
            <pc:sldMk cId="101256802" sldId="477"/>
            <ac:spMk id="3" creationId="{62179542-1BAA-DFB2-5F60-3EA80CCF7619}"/>
          </ac:spMkLst>
        </pc:spChg>
      </pc:sldChg>
      <pc:sldChg chg="addSp delSp modSp new del mod">
        <pc:chgData name="H M" userId="84cd2103f36ef0dc" providerId="LiveId" clId="{8F10A91F-EFDA-497B-869D-6F532A84F5AF}" dt="2023-09-05T14:19:20.772" v="1186" actId="47"/>
        <pc:sldMkLst>
          <pc:docMk/>
          <pc:sldMk cId="1512665084" sldId="478"/>
        </pc:sldMkLst>
        <pc:spChg chg="add del mod">
          <ac:chgData name="H M" userId="84cd2103f36ef0dc" providerId="LiveId" clId="{8F10A91F-EFDA-497B-869D-6F532A84F5AF}" dt="2023-09-04T21:24:29.058" v="649" actId="21"/>
          <ac:spMkLst>
            <pc:docMk/>
            <pc:sldMk cId="1512665084" sldId="478"/>
            <ac:spMk id="3" creationId="{13D0A406-2C88-72DF-4389-34AEC54EF46F}"/>
          </ac:spMkLst>
        </pc:spChg>
      </pc:sldChg>
      <pc:sldChg chg="addSp delSp modSp new del mod">
        <pc:chgData name="H M" userId="84cd2103f36ef0dc" providerId="LiveId" clId="{8F10A91F-EFDA-497B-869D-6F532A84F5AF}" dt="2023-09-05T14:19:20.772" v="1186" actId="47"/>
        <pc:sldMkLst>
          <pc:docMk/>
          <pc:sldMk cId="2432794705" sldId="479"/>
        </pc:sldMkLst>
        <pc:spChg chg="add del mod">
          <ac:chgData name="H M" userId="84cd2103f36ef0dc" providerId="LiveId" clId="{8F10A91F-EFDA-497B-869D-6F532A84F5AF}" dt="2023-09-04T21:24:35.440" v="651" actId="21"/>
          <ac:spMkLst>
            <pc:docMk/>
            <pc:sldMk cId="2432794705" sldId="479"/>
            <ac:spMk id="3" creationId="{5477EEC6-2FD1-518B-849E-484C1A267CCD}"/>
          </ac:spMkLst>
        </pc:spChg>
      </pc:sldChg>
      <pc:sldChg chg="addSp delSp modSp add del mod">
        <pc:chgData name="H M" userId="84cd2103f36ef0dc" providerId="LiveId" clId="{8F10A91F-EFDA-497B-869D-6F532A84F5AF}" dt="2023-09-05T14:19:25.448" v="1188" actId="47"/>
        <pc:sldMkLst>
          <pc:docMk/>
          <pc:sldMk cId="418080341" sldId="480"/>
        </pc:sldMkLst>
        <pc:spChg chg="add del mod">
          <ac:chgData name="H M" userId="84cd2103f36ef0dc" providerId="LiveId" clId="{8F10A91F-EFDA-497B-869D-6F532A84F5AF}" dt="2023-09-04T21:24:44.440" v="654" actId="21"/>
          <ac:spMkLst>
            <pc:docMk/>
            <pc:sldMk cId="418080341" sldId="480"/>
            <ac:spMk id="3" creationId="{05CB0DFD-AE6B-7BC5-B5EB-B94B3B8AFC18}"/>
          </ac:spMkLst>
        </pc:spChg>
      </pc:sldChg>
      <pc:sldChg chg="add del">
        <pc:chgData name="H M" userId="84cd2103f36ef0dc" providerId="LiveId" clId="{8F10A91F-EFDA-497B-869D-6F532A84F5AF}" dt="2023-09-04T16:49:46.382" v="69" actId="47"/>
        <pc:sldMkLst>
          <pc:docMk/>
          <pc:sldMk cId="590305590" sldId="481"/>
        </pc:sldMkLst>
      </pc:sldChg>
      <pc:sldChg chg="addSp delSp modSp new del mod ord">
        <pc:chgData name="H M" userId="84cd2103f36ef0dc" providerId="LiveId" clId="{8F10A91F-EFDA-497B-869D-6F532A84F5AF}" dt="2023-09-04T20:58:47.309" v="267" actId="47"/>
        <pc:sldMkLst>
          <pc:docMk/>
          <pc:sldMk cId="1449202327" sldId="481"/>
        </pc:sldMkLst>
        <pc:spChg chg="mod">
          <ac:chgData name="H M" userId="84cd2103f36ef0dc" providerId="LiveId" clId="{8F10A91F-EFDA-497B-869D-6F532A84F5AF}" dt="2023-09-04T20:46:15.310" v="73"/>
          <ac:spMkLst>
            <pc:docMk/>
            <pc:sldMk cId="1449202327" sldId="481"/>
            <ac:spMk id="3" creationId="{BE54A3DC-6B0B-CDBF-8996-4F992DC05B4B}"/>
          </ac:spMkLst>
        </pc:spChg>
        <pc:spChg chg="mod">
          <ac:chgData name="H M" userId="84cd2103f36ef0dc" providerId="LiveId" clId="{8F10A91F-EFDA-497B-869D-6F532A84F5AF}" dt="2023-09-04T20:46:15.310" v="73"/>
          <ac:spMkLst>
            <pc:docMk/>
            <pc:sldMk cId="1449202327" sldId="481"/>
            <ac:spMk id="4" creationId="{080499CB-C360-CAED-F380-C31663C58696}"/>
          </ac:spMkLst>
        </pc:spChg>
        <pc:spChg chg="mod">
          <ac:chgData name="H M" userId="84cd2103f36ef0dc" providerId="LiveId" clId="{8F10A91F-EFDA-497B-869D-6F532A84F5AF}" dt="2023-09-04T20:46:15.310" v="73"/>
          <ac:spMkLst>
            <pc:docMk/>
            <pc:sldMk cId="1449202327" sldId="481"/>
            <ac:spMk id="6" creationId="{0165231B-89C0-3452-9EE8-DDBF62A27B5C}"/>
          </ac:spMkLst>
        </pc:spChg>
        <pc:spChg chg="mod">
          <ac:chgData name="H M" userId="84cd2103f36ef0dc" providerId="LiveId" clId="{8F10A91F-EFDA-497B-869D-6F532A84F5AF}" dt="2023-09-04T20:46:15.310" v="73"/>
          <ac:spMkLst>
            <pc:docMk/>
            <pc:sldMk cId="1449202327" sldId="481"/>
            <ac:spMk id="7" creationId="{F5107C97-9310-9699-E49C-ED82AB9279AD}"/>
          </ac:spMkLst>
        </pc:spChg>
        <pc:spChg chg="mod">
          <ac:chgData name="H M" userId="84cd2103f36ef0dc" providerId="LiveId" clId="{8F10A91F-EFDA-497B-869D-6F532A84F5AF}" dt="2023-09-04T20:46:15.310" v="73"/>
          <ac:spMkLst>
            <pc:docMk/>
            <pc:sldMk cId="1449202327" sldId="481"/>
            <ac:spMk id="8" creationId="{606CB5C7-E9E1-D354-D4A8-0C29B322703A}"/>
          </ac:spMkLst>
        </pc:spChg>
        <pc:spChg chg="mod">
          <ac:chgData name="H M" userId="84cd2103f36ef0dc" providerId="LiveId" clId="{8F10A91F-EFDA-497B-869D-6F532A84F5AF}" dt="2023-09-04T20:46:15.310" v="73"/>
          <ac:spMkLst>
            <pc:docMk/>
            <pc:sldMk cId="1449202327" sldId="481"/>
            <ac:spMk id="9" creationId="{A04F05F2-6ED3-B35D-3FDF-62E8D130BF7D}"/>
          </ac:spMkLst>
        </pc:spChg>
        <pc:spChg chg="mod">
          <ac:chgData name="H M" userId="84cd2103f36ef0dc" providerId="LiveId" clId="{8F10A91F-EFDA-497B-869D-6F532A84F5AF}" dt="2023-09-04T20:46:15.310" v="73"/>
          <ac:spMkLst>
            <pc:docMk/>
            <pc:sldMk cId="1449202327" sldId="481"/>
            <ac:spMk id="10" creationId="{8F4562E5-BB7E-E1C9-256D-AC372586A33A}"/>
          </ac:spMkLst>
        </pc:spChg>
        <pc:spChg chg="mod">
          <ac:chgData name="H M" userId="84cd2103f36ef0dc" providerId="LiveId" clId="{8F10A91F-EFDA-497B-869D-6F532A84F5AF}" dt="2023-09-04T20:46:15.310" v="73"/>
          <ac:spMkLst>
            <pc:docMk/>
            <pc:sldMk cId="1449202327" sldId="481"/>
            <ac:spMk id="11" creationId="{1E3DE34F-BECF-CBDF-E3C8-3C0500300DCC}"/>
          </ac:spMkLst>
        </pc:spChg>
        <pc:spChg chg="mod">
          <ac:chgData name="H M" userId="84cd2103f36ef0dc" providerId="LiveId" clId="{8F10A91F-EFDA-497B-869D-6F532A84F5AF}" dt="2023-09-04T20:46:15.310" v="73"/>
          <ac:spMkLst>
            <pc:docMk/>
            <pc:sldMk cId="1449202327" sldId="481"/>
            <ac:spMk id="12" creationId="{9F27C874-469C-0E54-8B8C-2DEFDC2E2EF0}"/>
          </ac:spMkLst>
        </pc:spChg>
        <pc:spChg chg="mod">
          <ac:chgData name="H M" userId="84cd2103f36ef0dc" providerId="LiveId" clId="{8F10A91F-EFDA-497B-869D-6F532A84F5AF}" dt="2023-09-04T20:46:15.310" v="73"/>
          <ac:spMkLst>
            <pc:docMk/>
            <pc:sldMk cId="1449202327" sldId="481"/>
            <ac:spMk id="13" creationId="{02F6B418-27FA-B657-4974-7F5EA18498FA}"/>
          </ac:spMkLst>
        </pc:spChg>
        <pc:spChg chg="mod">
          <ac:chgData name="H M" userId="84cd2103f36ef0dc" providerId="LiveId" clId="{8F10A91F-EFDA-497B-869D-6F532A84F5AF}" dt="2023-09-04T20:46:15.310" v="73"/>
          <ac:spMkLst>
            <pc:docMk/>
            <pc:sldMk cId="1449202327" sldId="481"/>
            <ac:spMk id="14" creationId="{E13B41F2-5A9F-CB95-5523-A5B765D6055D}"/>
          </ac:spMkLst>
        </pc:spChg>
        <pc:spChg chg="mod">
          <ac:chgData name="H M" userId="84cd2103f36ef0dc" providerId="LiveId" clId="{8F10A91F-EFDA-497B-869D-6F532A84F5AF}" dt="2023-09-04T20:46:15.310" v="73"/>
          <ac:spMkLst>
            <pc:docMk/>
            <pc:sldMk cId="1449202327" sldId="481"/>
            <ac:spMk id="15" creationId="{96AADF31-A674-3167-24AD-FF7317A15B5D}"/>
          </ac:spMkLst>
        </pc:spChg>
        <pc:spChg chg="mod">
          <ac:chgData name="H M" userId="84cd2103f36ef0dc" providerId="LiveId" clId="{8F10A91F-EFDA-497B-869D-6F532A84F5AF}" dt="2023-09-04T20:46:15.310" v="73"/>
          <ac:spMkLst>
            <pc:docMk/>
            <pc:sldMk cId="1449202327" sldId="481"/>
            <ac:spMk id="16" creationId="{902F54B2-346E-E7C4-F5A0-FD488F4EEA74}"/>
          </ac:spMkLst>
        </pc:spChg>
        <pc:spChg chg="mod">
          <ac:chgData name="H M" userId="84cd2103f36ef0dc" providerId="LiveId" clId="{8F10A91F-EFDA-497B-869D-6F532A84F5AF}" dt="2023-09-04T20:46:15.310" v="73"/>
          <ac:spMkLst>
            <pc:docMk/>
            <pc:sldMk cId="1449202327" sldId="481"/>
            <ac:spMk id="17" creationId="{B7FC7C0E-D0E8-4321-40CE-4EA8341664D9}"/>
          </ac:spMkLst>
        </pc:spChg>
        <pc:spChg chg="mod">
          <ac:chgData name="H M" userId="84cd2103f36ef0dc" providerId="LiveId" clId="{8F10A91F-EFDA-497B-869D-6F532A84F5AF}" dt="2023-09-04T20:46:15.310" v="73"/>
          <ac:spMkLst>
            <pc:docMk/>
            <pc:sldMk cId="1449202327" sldId="481"/>
            <ac:spMk id="18" creationId="{ABAF4496-7483-73AB-9D30-D09FB3D0A764}"/>
          </ac:spMkLst>
        </pc:spChg>
        <pc:spChg chg="mod">
          <ac:chgData name="H M" userId="84cd2103f36ef0dc" providerId="LiveId" clId="{8F10A91F-EFDA-497B-869D-6F532A84F5AF}" dt="2023-09-04T20:46:15.310" v="73"/>
          <ac:spMkLst>
            <pc:docMk/>
            <pc:sldMk cId="1449202327" sldId="481"/>
            <ac:spMk id="19" creationId="{59D2F4A7-5650-B065-2A2C-49806B6CCEC3}"/>
          </ac:spMkLst>
        </pc:spChg>
        <pc:spChg chg="mod">
          <ac:chgData name="H M" userId="84cd2103f36ef0dc" providerId="LiveId" clId="{8F10A91F-EFDA-497B-869D-6F532A84F5AF}" dt="2023-09-04T20:46:15.310" v="73"/>
          <ac:spMkLst>
            <pc:docMk/>
            <pc:sldMk cId="1449202327" sldId="481"/>
            <ac:spMk id="20" creationId="{124F961C-3976-FD55-16F5-35F0664867DE}"/>
          </ac:spMkLst>
        </pc:spChg>
        <pc:spChg chg="mod">
          <ac:chgData name="H M" userId="84cd2103f36ef0dc" providerId="LiveId" clId="{8F10A91F-EFDA-497B-869D-6F532A84F5AF}" dt="2023-09-04T20:46:15.310" v="73"/>
          <ac:spMkLst>
            <pc:docMk/>
            <pc:sldMk cId="1449202327" sldId="481"/>
            <ac:spMk id="21" creationId="{C6B9B589-F3B8-7FE5-8BF6-B43DC174A998}"/>
          </ac:spMkLst>
        </pc:spChg>
        <pc:spChg chg="mod">
          <ac:chgData name="H M" userId="84cd2103f36ef0dc" providerId="LiveId" clId="{8F10A91F-EFDA-497B-869D-6F532A84F5AF}" dt="2023-09-04T20:46:15.310" v="73"/>
          <ac:spMkLst>
            <pc:docMk/>
            <pc:sldMk cId="1449202327" sldId="481"/>
            <ac:spMk id="22" creationId="{C811D03C-E5B9-48F4-BEA5-8978C62206B2}"/>
          </ac:spMkLst>
        </pc:spChg>
        <pc:spChg chg="mod">
          <ac:chgData name="H M" userId="84cd2103f36ef0dc" providerId="LiveId" clId="{8F10A91F-EFDA-497B-869D-6F532A84F5AF}" dt="2023-09-04T20:46:15.310" v="73"/>
          <ac:spMkLst>
            <pc:docMk/>
            <pc:sldMk cId="1449202327" sldId="481"/>
            <ac:spMk id="23" creationId="{D187379B-28C0-B035-2EB4-0F2D86E8F13A}"/>
          </ac:spMkLst>
        </pc:spChg>
        <pc:spChg chg="mod">
          <ac:chgData name="H M" userId="84cd2103f36ef0dc" providerId="LiveId" clId="{8F10A91F-EFDA-497B-869D-6F532A84F5AF}" dt="2023-09-04T20:46:15.310" v="73"/>
          <ac:spMkLst>
            <pc:docMk/>
            <pc:sldMk cId="1449202327" sldId="481"/>
            <ac:spMk id="25" creationId="{91C40900-8198-C21C-F52D-BAF578409B33}"/>
          </ac:spMkLst>
        </pc:spChg>
        <pc:spChg chg="mod">
          <ac:chgData name="H M" userId="84cd2103f36ef0dc" providerId="LiveId" clId="{8F10A91F-EFDA-497B-869D-6F532A84F5AF}" dt="2023-09-04T20:46:15.310" v="73"/>
          <ac:spMkLst>
            <pc:docMk/>
            <pc:sldMk cId="1449202327" sldId="481"/>
            <ac:spMk id="26" creationId="{5D67D97F-1B59-CC86-7E50-8B7AB847F950}"/>
          </ac:spMkLst>
        </pc:spChg>
        <pc:spChg chg="mod">
          <ac:chgData name="H M" userId="84cd2103f36ef0dc" providerId="LiveId" clId="{8F10A91F-EFDA-497B-869D-6F532A84F5AF}" dt="2023-09-04T20:46:15.310" v="73"/>
          <ac:spMkLst>
            <pc:docMk/>
            <pc:sldMk cId="1449202327" sldId="481"/>
            <ac:spMk id="27" creationId="{64F6FFC9-14D7-732E-B253-819FB2CFF45F}"/>
          </ac:spMkLst>
        </pc:spChg>
        <pc:spChg chg="mod">
          <ac:chgData name="H M" userId="84cd2103f36ef0dc" providerId="LiveId" clId="{8F10A91F-EFDA-497B-869D-6F532A84F5AF}" dt="2023-09-04T20:46:15.310" v="73"/>
          <ac:spMkLst>
            <pc:docMk/>
            <pc:sldMk cId="1449202327" sldId="481"/>
            <ac:spMk id="28" creationId="{CB0D4DF2-6986-D12D-E0B6-7D038F8AEB09}"/>
          </ac:spMkLst>
        </pc:spChg>
        <pc:spChg chg="del mod topLvl">
          <ac:chgData name="H M" userId="84cd2103f36ef0dc" providerId="LiveId" clId="{8F10A91F-EFDA-497B-869D-6F532A84F5AF}" dt="2023-09-04T20:52:04.674" v="138" actId="478"/>
          <ac:spMkLst>
            <pc:docMk/>
            <pc:sldMk cId="1449202327" sldId="481"/>
            <ac:spMk id="30" creationId="{095791D2-BAD0-9651-5400-0181F55F326C}"/>
          </ac:spMkLst>
        </pc:spChg>
        <pc:spChg chg="del mod topLvl">
          <ac:chgData name="H M" userId="84cd2103f36ef0dc" providerId="LiveId" clId="{8F10A91F-EFDA-497B-869D-6F532A84F5AF}" dt="2023-09-04T20:52:03.860" v="137" actId="478"/>
          <ac:spMkLst>
            <pc:docMk/>
            <pc:sldMk cId="1449202327" sldId="481"/>
            <ac:spMk id="31" creationId="{A52018BD-3F95-3E56-E9AF-3A5230CEB765}"/>
          </ac:spMkLst>
        </pc:spChg>
        <pc:spChg chg="del mod topLvl">
          <ac:chgData name="H M" userId="84cd2103f36ef0dc" providerId="LiveId" clId="{8F10A91F-EFDA-497B-869D-6F532A84F5AF}" dt="2023-09-04T20:53:03.479" v="162" actId="478"/>
          <ac:spMkLst>
            <pc:docMk/>
            <pc:sldMk cId="1449202327" sldId="481"/>
            <ac:spMk id="33" creationId="{D7BB00C0-E7C7-A8A1-BC70-888C040AC1BE}"/>
          </ac:spMkLst>
        </pc:spChg>
        <pc:spChg chg="del mod topLvl">
          <ac:chgData name="H M" userId="84cd2103f36ef0dc" providerId="LiveId" clId="{8F10A91F-EFDA-497B-869D-6F532A84F5AF}" dt="2023-09-04T20:53:53.060" v="179" actId="478"/>
          <ac:spMkLst>
            <pc:docMk/>
            <pc:sldMk cId="1449202327" sldId="481"/>
            <ac:spMk id="34" creationId="{CCD40F4A-5AFE-8187-876D-48518B823A4B}"/>
          </ac:spMkLst>
        </pc:spChg>
        <pc:spChg chg="mod topLvl">
          <ac:chgData name="H M" userId="84cd2103f36ef0dc" providerId="LiveId" clId="{8F10A91F-EFDA-497B-869D-6F532A84F5AF}" dt="2023-09-04T20:57:24.339" v="247" actId="962"/>
          <ac:spMkLst>
            <pc:docMk/>
            <pc:sldMk cId="1449202327" sldId="481"/>
            <ac:spMk id="35" creationId="{21763947-02F9-C856-A82A-9349D8E32F9E}"/>
          </ac:spMkLst>
        </pc:spChg>
        <pc:spChg chg="mod topLvl">
          <ac:chgData name="H M" userId="84cd2103f36ef0dc" providerId="LiveId" clId="{8F10A91F-EFDA-497B-869D-6F532A84F5AF}" dt="2023-09-04T20:57:20.825" v="246" actId="962"/>
          <ac:spMkLst>
            <pc:docMk/>
            <pc:sldMk cId="1449202327" sldId="481"/>
            <ac:spMk id="36" creationId="{3D8D8873-1578-D48F-2A3A-144267E48B87}"/>
          </ac:spMkLst>
        </pc:spChg>
        <pc:spChg chg="mod topLvl">
          <ac:chgData name="H M" userId="84cd2103f36ef0dc" providerId="LiveId" clId="{8F10A91F-EFDA-497B-869D-6F532A84F5AF}" dt="2023-09-04T20:57:18.019" v="245" actId="962"/>
          <ac:spMkLst>
            <pc:docMk/>
            <pc:sldMk cId="1449202327" sldId="481"/>
            <ac:spMk id="37" creationId="{3AB069BF-82BD-3445-9C06-6F58CDD15141}"/>
          </ac:spMkLst>
        </pc:spChg>
        <pc:spChg chg="mod topLvl">
          <ac:chgData name="H M" userId="84cd2103f36ef0dc" providerId="LiveId" clId="{8F10A91F-EFDA-497B-869D-6F532A84F5AF}" dt="2023-09-04T20:57:15.629" v="244" actId="962"/>
          <ac:spMkLst>
            <pc:docMk/>
            <pc:sldMk cId="1449202327" sldId="481"/>
            <ac:spMk id="38" creationId="{29AC630F-DAE0-70C6-912C-23E246AAD0F8}"/>
          </ac:spMkLst>
        </pc:spChg>
        <pc:spChg chg="del mod topLvl">
          <ac:chgData name="H M" userId="84cd2103f36ef0dc" providerId="LiveId" clId="{8F10A91F-EFDA-497B-869D-6F532A84F5AF}" dt="2023-09-04T20:54:38.767" v="201" actId="478"/>
          <ac:spMkLst>
            <pc:docMk/>
            <pc:sldMk cId="1449202327" sldId="481"/>
            <ac:spMk id="39" creationId="{E4D89C25-9372-0506-D621-3BF8B69135D4}"/>
          </ac:spMkLst>
        </pc:spChg>
        <pc:spChg chg="del mod topLvl">
          <ac:chgData name="H M" userId="84cd2103f36ef0dc" providerId="LiveId" clId="{8F10A91F-EFDA-497B-869D-6F532A84F5AF}" dt="2023-09-04T20:54:38.078" v="200" actId="478"/>
          <ac:spMkLst>
            <pc:docMk/>
            <pc:sldMk cId="1449202327" sldId="481"/>
            <ac:spMk id="40" creationId="{137C0CE7-BD7A-11A5-1682-19DD3C6CD490}"/>
          </ac:spMkLst>
        </pc:spChg>
        <pc:spChg chg="mod topLvl">
          <ac:chgData name="H M" userId="84cd2103f36ef0dc" providerId="LiveId" clId="{8F10A91F-EFDA-497B-869D-6F532A84F5AF}" dt="2023-09-04T20:57:13.311" v="243" actId="962"/>
          <ac:spMkLst>
            <pc:docMk/>
            <pc:sldMk cId="1449202327" sldId="481"/>
            <ac:spMk id="41" creationId="{C99354E4-8E20-9A3D-4D3F-4B4427F64DA7}"/>
          </ac:spMkLst>
        </pc:spChg>
        <pc:spChg chg="del mod topLvl">
          <ac:chgData name="H M" userId="84cd2103f36ef0dc" providerId="LiveId" clId="{8F10A91F-EFDA-497B-869D-6F532A84F5AF}" dt="2023-09-04T20:53:52.339" v="178" actId="478"/>
          <ac:spMkLst>
            <pc:docMk/>
            <pc:sldMk cId="1449202327" sldId="481"/>
            <ac:spMk id="42" creationId="{4380F4D7-0A8E-3FEA-6EAC-C344AA59E5F2}"/>
          </ac:spMkLst>
        </pc:spChg>
        <pc:spChg chg="mod topLvl">
          <ac:chgData name="H M" userId="84cd2103f36ef0dc" providerId="LiveId" clId="{8F10A91F-EFDA-497B-869D-6F532A84F5AF}" dt="2023-09-04T20:57:10.094" v="242" actId="962"/>
          <ac:spMkLst>
            <pc:docMk/>
            <pc:sldMk cId="1449202327" sldId="481"/>
            <ac:spMk id="43" creationId="{46767710-C9A6-C518-9F6E-E2DEC3EF050B}"/>
          </ac:spMkLst>
        </pc:spChg>
        <pc:spChg chg="mod topLvl">
          <ac:chgData name="H M" userId="84cd2103f36ef0dc" providerId="LiveId" clId="{8F10A91F-EFDA-497B-869D-6F532A84F5AF}" dt="2023-09-04T20:57:07.217" v="241" actId="962"/>
          <ac:spMkLst>
            <pc:docMk/>
            <pc:sldMk cId="1449202327" sldId="481"/>
            <ac:spMk id="44" creationId="{E1FEDAC2-8F9C-EE6F-E4F4-F612D3C7767F}"/>
          </ac:spMkLst>
        </pc:spChg>
        <pc:spChg chg="mod topLvl">
          <ac:chgData name="H M" userId="84cd2103f36ef0dc" providerId="LiveId" clId="{8F10A91F-EFDA-497B-869D-6F532A84F5AF}" dt="2023-09-04T20:57:04.229" v="240" actId="962"/>
          <ac:spMkLst>
            <pc:docMk/>
            <pc:sldMk cId="1449202327" sldId="481"/>
            <ac:spMk id="45" creationId="{51741137-FB57-D020-F2B0-1C15AA1FCA3B}"/>
          </ac:spMkLst>
        </pc:spChg>
        <pc:spChg chg="mod topLvl">
          <ac:chgData name="H M" userId="84cd2103f36ef0dc" providerId="LiveId" clId="{8F10A91F-EFDA-497B-869D-6F532A84F5AF}" dt="2023-09-04T20:57:01.802" v="239" actId="962"/>
          <ac:spMkLst>
            <pc:docMk/>
            <pc:sldMk cId="1449202327" sldId="481"/>
            <ac:spMk id="46" creationId="{7E36794B-ACDE-65C5-42FE-6452BE64B0C4}"/>
          </ac:spMkLst>
        </pc:spChg>
        <pc:spChg chg="mod topLvl">
          <ac:chgData name="H M" userId="84cd2103f36ef0dc" providerId="LiveId" clId="{8F10A91F-EFDA-497B-869D-6F532A84F5AF}" dt="2023-09-04T20:56:59.390" v="238" actId="962"/>
          <ac:spMkLst>
            <pc:docMk/>
            <pc:sldMk cId="1449202327" sldId="481"/>
            <ac:spMk id="47" creationId="{44C549EC-CBAF-44EB-0E86-F27ACB22748C}"/>
          </ac:spMkLst>
        </pc:spChg>
        <pc:spChg chg="mod topLvl">
          <ac:chgData name="H M" userId="84cd2103f36ef0dc" providerId="LiveId" clId="{8F10A91F-EFDA-497B-869D-6F532A84F5AF}" dt="2023-09-04T20:56:56.039" v="237" actId="962"/>
          <ac:spMkLst>
            <pc:docMk/>
            <pc:sldMk cId="1449202327" sldId="481"/>
            <ac:spMk id="48" creationId="{26C093C2-F5FC-A0E9-9CF0-0BDDB77E423B}"/>
          </ac:spMkLst>
        </pc:spChg>
        <pc:spChg chg="mod topLvl">
          <ac:chgData name="H M" userId="84cd2103f36ef0dc" providerId="LiveId" clId="{8F10A91F-EFDA-497B-869D-6F532A84F5AF}" dt="2023-09-04T20:56:53.402" v="236" actId="962"/>
          <ac:spMkLst>
            <pc:docMk/>
            <pc:sldMk cId="1449202327" sldId="481"/>
            <ac:spMk id="49" creationId="{935BBB6D-3E5E-0754-B5AC-EBDDD1D55BEB}"/>
          </ac:spMkLst>
        </pc:spChg>
        <pc:spChg chg="del mod topLvl">
          <ac:chgData name="H M" userId="84cd2103f36ef0dc" providerId="LiveId" clId="{8F10A91F-EFDA-497B-869D-6F532A84F5AF}" dt="2023-09-04T20:52:36.858" v="154" actId="478"/>
          <ac:spMkLst>
            <pc:docMk/>
            <pc:sldMk cId="1449202327" sldId="481"/>
            <ac:spMk id="50" creationId="{554FE46E-2421-80B6-0037-0CEA5E2A25A9}"/>
          </ac:spMkLst>
        </pc:spChg>
        <pc:spChg chg="mod">
          <ac:chgData name="H M" userId="84cd2103f36ef0dc" providerId="LiveId" clId="{8F10A91F-EFDA-497B-869D-6F532A84F5AF}" dt="2023-09-04T20:56:51.069" v="235" actId="962"/>
          <ac:spMkLst>
            <pc:docMk/>
            <pc:sldMk cId="1449202327" sldId="481"/>
            <ac:spMk id="52" creationId="{30DBD708-FE4C-67F1-B12C-9E58A9169097}"/>
          </ac:spMkLst>
        </pc:spChg>
        <pc:spChg chg="mod">
          <ac:chgData name="H M" userId="84cd2103f36ef0dc" providerId="LiveId" clId="{8F10A91F-EFDA-497B-869D-6F532A84F5AF}" dt="2023-09-04T20:56:48.839" v="234" actId="962"/>
          <ac:spMkLst>
            <pc:docMk/>
            <pc:sldMk cId="1449202327" sldId="481"/>
            <ac:spMk id="53" creationId="{2D332367-1B7E-72FB-88F3-B1000C7A5121}"/>
          </ac:spMkLst>
        </pc:spChg>
        <pc:spChg chg="mod">
          <ac:chgData name="H M" userId="84cd2103f36ef0dc" providerId="LiveId" clId="{8F10A91F-EFDA-497B-869D-6F532A84F5AF}" dt="2023-09-04T20:47:39.326" v="113" actId="165"/>
          <ac:spMkLst>
            <pc:docMk/>
            <pc:sldMk cId="1449202327" sldId="481"/>
            <ac:spMk id="54" creationId="{92DC10EF-3EF3-F95B-2CA9-494ECBAE0BA1}"/>
          </ac:spMkLst>
        </pc:spChg>
        <pc:spChg chg="mod">
          <ac:chgData name="H M" userId="84cd2103f36ef0dc" providerId="LiveId" clId="{8F10A91F-EFDA-497B-869D-6F532A84F5AF}" dt="2023-09-04T20:47:39.326" v="113" actId="165"/>
          <ac:spMkLst>
            <pc:docMk/>
            <pc:sldMk cId="1449202327" sldId="481"/>
            <ac:spMk id="55" creationId="{F9699D9E-D8FF-C2DB-D2D1-B5E0DE3792FA}"/>
          </ac:spMkLst>
        </pc:spChg>
        <pc:spChg chg="add mod">
          <ac:chgData name="H M" userId="84cd2103f36ef0dc" providerId="LiveId" clId="{8F10A91F-EFDA-497B-869D-6F532A84F5AF}" dt="2023-09-04T20:47:27.914" v="110" actId="207"/>
          <ac:spMkLst>
            <pc:docMk/>
            <pc:sldMk cId="1449202327" sldId="481"/>
            <ac:spMk id="56" creationId="{E4E52BFF-A301-643C-2DCA-A19A10D14779}"/>
          </ac:spMkLst>
        </pc:spChg>
        <pc:spChg chg="mod topLvl">
          <ac:chgData name="H M" userId="84cd2103f36ef0dc" providerId="LiveId" clId="{8F10A91F-EFDA-497B-869D-6F532A84F5AF}" dt="2023-09-04T20:56:41.368" v="232" actId="962"/>
          <ac:spMkLst>
            <pc:docMk/>
            <pc:sldMk cId="1449202327" sldId="481"/>
            <ac:spMk id="58" creationId="{AC97A926-A19C-27F6-2DE7-3414E29B0F73}"/>
          </ac:spMkLst>
        </pc:spChg>
        <pc:spChg chg="del mod topLvl">
          <ac:chgData name="H M" userId="84cd2103f36ef0dc" providerId="LiveId" clId="{8F10A91F-EFDA-497B-869D-6F532A84F5AF}" dt="2023-09-04T20:54:27.127" v="197" actId="478"/>
          <ac:spMkLst>
            <pc:docMk/>
            <pc:sldMk cId="1449202327" sldId="481"/>
            <ac:spMk id="59" creationId="{25EAB33D-CCF7-6A24-DF97-4474562669B0}"/>
          </ac:spMkLst>
        </pc:spChg>
        <pc:spChg chg="del mod topLvl">
          <ac:chgData name="H M" userId="84cd2103f36ef0dc" providerId="LiveId" clId="{8F10A91F-EFDA-497B-869D-6F532A84F5AF}" dt="2023-09-04T20:54:27.127" v="197" actId="478"/>
          <ac:spMkLst>
            <pc:docMk/>
            <pc:sldMk cId="1449202327" sldId="481"/>
            <ac:spMk id="60" creationId="{B16083F6-EA43-BDFB-CFB1-6CFA0424228F}"/>
          </ac:spMkLst>
        </pc:spChg>
        <pc:spChg chg="mod">
          <ac:chgData name="H M" userId="84cd2103f36ef0dc" providerId="LiveId" clId="{8F10A91F-EFDA-497B-869D-6F532A84F5AF}" dt="2023-09-04T20:48:15.840" v="116"/>
          <ac:spMkLst>
            <pc:docMk/>
            <pc:sldMk cId="1449202327" sldId="481"/>
            <ac:spMk id="62" creationId="{55C8ED93-84E7-1CD4-C5D4-229167B32859}"/>
          </ac:spMkLst>
        </pc:spChg>
        <pc:spChg chg="mod">
          <ac:chgData name="H M" userId="84cd2103f36ef0dc" providerId="LiveId" clId="{8F10A91F-EFDA-497B-869D-6F532A84F5AF}" dt="2023-09-04T20:48:15.840" v="116"/>
          <ac:spMkLst>
            <pc:docMk/>
            <pc:sldMk cId="1449202327" sldId="481"/>
            <ac:spMk id="63" creationId="{BCFB16CD-319D-999F-4FB0-E8DD41DAA062}"/>
          </ac:spMkLst>
        </pc:spChg>
        <pc:spChg chg="mod">
          <ac:chgData name="H M" userId="84cd2103f36ef0dc" providerId="LiveId" clId="{8F10A91F-EFDA-497B-869D-6F532A84F5AF}" dt="2023-09-04T20:48:15.840" v="116"/>
          <ac:spMkLst>
            <pc:docMk/>
            <pc:sldMk cId="1449202327" sldId="481"/>
            <ac:spMk id="64" creationId="{F2288A71-48DF-2B92-789B-D2D212B44F87}"/>
          </ac:spMkLst>
        </pc:spChg>
        <pc:spChg chg="mod">
          <ac:chgData name="H M" userId="84cd2103f36ef0dc" providerId="LiveId" clId="{8F10A91F-EFDA-497B-869D-6F532A84F5AF}" dt="2023-09-04T20:48:15.840" v="116"/>
          <ac:spMkLst>
            <pc:docMk/>
            <pc:sldMk cId="1449202327" sldId="481"/>
            <ac:spMk id="65" creationId="{F48D2D74-9E36-BA5F-28C5-FA75DBD1D4A4}"/>
          </ac:spMkLst>
        </pc:spChg>
        <pc:spChg chg="mod">
          <ac:chgData name="H M" userId="84cd2103f36ef0dc" providerId="LiveId" clId="{8F10A91F-EFDA-497B-869D-6F532A84F5AF}" dt="2023-09-04T20:48:15.840" v="116"/>
          <ac:spMkLst>
            <pc:docMk/>
            <pc:sldMk cId="1449202327" sldId="481"/>
            <ac:spMk id="66" creationId="{B2308B60-F946-4B95-8401-5AD658CA9F7A}"/>
          </ac:spMkLst>
        </pc:spChg>
        <pc:spChg chg="mod">
          <ac:chgData name="H M" userId="84cd2103f36ef0dc" providerId="LiveId" clId="{8F10A91F-EFDA-497B-869D-6F532A84F5AF}" dt="2023-09-04T20:48:15.840" v="116"/>
          <ac:spMkLst>
            <pc:docMk/>
            <pc:sldMk cId="1449202327" sldId="481"/>
            <ac:spMk id="67" creationId="{9AEE6C73-DEFA-2E55-540E-F23B4E03B784}"/>
          </ac:spMkLst>
        </pc:spChg>
        <pc:spChg chg="mod">
          <ac:chgData name="H M" userId="84cd2103f36ef0dc" providerId="LiveId" clId="{8F10A91F-EFDA-497B-869D-6F532A84F5AF}" dt="2023-09-04T20:48:15.840" v="116"/>
          <ac:spMkLst>
            <pc:docMk/>
            <pc:sldMk cId="1449202327" sldId="481"/>
            <ac:spMk id="68" creationId="{AF4F1FBF-83AB-7292-ED91-572DC062C45E}"/>
          </ac:spMkLst>
        </pc:spChg>
        <pc:spChg chg="mod">
          <ac:chgData name="H M" userId="84cd2103f36ef0dc" providerId="LiveId" clId="{8F10A91F-EFDA-497B-869D-6F532A84F5AF}" dt="2023-09-04T20:48:15.840" v="116"/>
          <ac:spMkLst>
            <pc:docMk/>
            <pc:sldMk cId="1449202327" sldId="481"/>
            <ac:spMk id="69" creationId="{220D08C9-ECAD-84D2-7B21-7A05D6FDF7D4}"/>
          </ac:spMkLst>
        </pc:spChg>
        <pc:spChg chg="mod">
          <ac:chgData name="H M" userId="84cd2103f36ef0dc" providerId="LiveId" clId="{8F10A91F-EFDA-497B-869D-6F532A84F5AF}" dt="2023-09-04T20:48:15.840" v="116"/>
          <ac:spMkLst>
            <pc:docMk/>
            <pc:sldMk cId="1449202327" sldId="481"/>
            <ac:spMk id="70" creationId="{5B63AE33-CF0B-D244-A8C4-17A03053F462}"/>
          </ac:spMkLst>
        </pc:spChg>
        <pc:spChg chg="mod">
          <ac:chgData name="H M" userId="84cd2103f36ef0dc" providerId="LiveId" clId="{8F10A91F-EFDA-497B-869D-6F532A84F5AF}" dt="2023-09-04T20:48:15.840" v="116"/>
          <ac:spMkLst>
            <pc:docMk/>
            <pc:sldMk cId="1449202327" sldId="481"/>
            <ac:spMk id="71" creationId="{2EB347BA-55EB-D4A1-AD8F-FECED226828B}"/>
          </ac:spMkLst>
        </pc:spChg>
        <pc:spChg chg="mod">
          <ac:chgData name="H M" userId="84cd2103f36ef0dc" providerId="LiveId" clId="{8F10A91F-EFDA-497B-869D-6F532A84F5AF}" dt="2023-09-04T20:48:15.840" v="116"/>
          <ac:spMkLst>
            <pc:docMk/>
            <pc:sldMk cId="1449202327" sldId="481"/>
            <ac:spMk id="72" creationId="{E1D69E4A-BBB0-4F76-538E-D94F257D68B3}"/>
          </ac:spMkLst>
        </pc:spChg>
        <pc:spChg chg="mod">
          <ac:chgData name="H M" userId="84cd2103f36ef0dc" providerId="LiveId" clId="{8F10A91F-EFDA-497B-869D-6F532A84F5AF}" dt="2023-09-04T20:48:15.840" v="116"/>
          <ac:spMkLst>
            <pc:docMk/>
            <pc:sldMk cId="1449202327" sldId="481"/>
            <ac:spMk id="73" creationId="{FCA18A7B-F029-B21C-38B6-6ABB1C2DD011}"/>
          </ac:spMkLst>
        </pc:spChg>
        <pc:spChg chg="mod">
          <ac:chgData name="H M" userId="84cd2103f36ef0dc" providerId="LiveId" clId="{8F10A91F-EFDA-497B-869D-6F532A84F5AF}" dt="2023-09-04T20:48:15.840" v="116"/>
          <ac:spMkLst>
            <pc:docMk/>
            <pc:sldMk cId="1449202327" sldId="481"/>
            <ac:spMk id="74" creationId="{7C96C6B8-DC6A-C597-DB46-DB9DD975DE64}"/>
          </ac:spMkLst>
        </pc:spChg>
        <pc:spChg chg="mod">
          <ac:chgData name="H M" userId="84cd2103f36ef0dc" providerId="LiveId" clId="{8F10A91F-EFDA-497B-869D-6F532A84F5AF}" dt="2023-09-04T20:48:15.840" v="116"/>
          <ac:spMkLst>
            <pc:docMk/>
            <pc:sldMk cId="1449202327" sldId="481"/>
            <ac:spMk id="75" creationId="{80255FD7-B600-A595-3A66-5510F4964358}"/>
          </ac:spMkLst>
        </pc:spChg>
        <pc:spChg chg="mod">
          <ac:chgData name="H M" userId="84cd2103f36ef0dc" providerId="LiveId" clId="{8F10A91F-EFDA-497B-869D-6F532A84F5AF}" dt="2023-09-04T20:48:15.840" v="116"/>
          <ac:spMkLst>
            <pc:docMk/>
            <pc:sldMk cId="1449202327" sldId="481"/>
            <ac:spMk id="76" creationId="{B418A1B8-85DF-75AF-87C6-81C29F13604B}"/>
          </ac:spMkLst>
        </pc:spChg>
        <pc:spChg chg="mod">
          <ac:chgData name="H M" userId="84cd2103f36ef0dc" providerId="LiveId" clId="{8F10A91F-EFDA-497B-869D-6F532A84F5AF}" dt="2023-09-04T20:48:15.840" v="116"/>
          <ac:spMkLst>
            <pc:docMk/>
            <pc:sldMk cId="1449202327" sldId="481"/>
            <ac:spMk id="77" creationId="{CBF94BCA-F107-6772-F651-CCF50062F6F4}"/>
          </ac:spMkLst>
        </pc:spChg>
        <pc:spChg chg="mod">
          <ac:chgData name="H M" userId="84cd2103f36ef0dc" providerId="LiveId" clId="{8F10A91F-EFDA-497B-869D-6F532A84F5AF}" dt="2023-09-04T20:48:15.840" v="116"/>
          <ac:spMkLst>
            <pc:docMk/>
            <pc:sldMk cId="1449202327" sldId="481"/>
            <ac:spMk id="78" creationId="{891D2049-DD7A-D0CD-44D3-922E24197C38}"/>
          </ac:spMkLst>
        </pc:spChg>
        <pc:spChg chg="mod">
          <ac:chgData name="H M" userId="84cd2103f36ef0dc" providerId="LiveId" clId="{8F10A91F-EFDA-497B-869D-6F532A84F5AF}" dt="2023-09-04T20:48:15.840" v="116"/>
          <ac:spMkLst>
            <pc:docMk/>
            <pc:sldMk cId="1449202327" sldId="481"/>
            <ac:spMk id="79" creationId="{75D1A234-DB29-9DAB-50CD-1C887A2D8CF4}"/>
          </ac:spMkLst>
        </pc:spChg>
        <pc:spChg chg="mod">
          <ac:chgData name="H M" userId="84cd2103f36ef0dc" providerId="LiveId" clId="{8F10A91F-EFDA-497B-869D-6F532A84F5AF}" dt="2023-09-04T20:48:15.840" v="116"/>
          <ac:spMkLst>
            <pc:docMk/>
            <pc:sldMk cId="1449202327" sldId="481"/>
            <ac:spMk id="80" creationId="{EAAFE805-0FC6-59EB-4907-0627101EF7EC}"/>
          </ac:spMkLst>
        </pc:spChg>
        <pc:spChg chg="mod">
          <ac:chgData name="H M" userId="84cd2103f36ef0dc" providerId="LiveId" clId="{8F10A91F-EFDA-497B-869D-6F532A84F5AF}" dt="2023-09-04T20:48:15.840" v="116"/>
          <ac:spMkLst>
            <pc:docMk/>
            <pc:sldMk cId="1449202327" sldId="481"/>
            <ac:spMk id="81" creationId="{C66E90AC-662D-A8DF-FD52-FBBDC24AA729}"/>
          </ac:spMkLst>
        </pc:spChg>
        <pc:spChg chg="mod">
          <ac:chgData name="H M" userId="84cd2103f36ef0dc" providerId="LiveId" clId="{8F10A91F-EFDA-497B-869D-6F532A84F5AF}" dt="2023-09-04T20:48:15.840" v="116"/>
          <ac:spMkLst>
            <pc:docMk/>
            <pc:sldMk cId="1449202327" sldId="481"/>
            <ac:spMk id="82" creationId="{82C7DFC2-7A2D-13BE-B2B9-29F7AE984F44}"/>
          </ac:spMkLst>
        </pc:spChg>
        <pc:spChg chg="mod">
          <ac:chgData name="H M" userId="84cd2103f36ef0dc" providerId="LiveId" clId="{8F10A91F-EFDA-497B-869D-6F532A84F5AF}" dt="2023-09-04T20:48:15.840" v="116"/>
          <ac:spMkLst>
            <pc:docMk/>
            <pc:sldMk cId="1449202327" sldId="481"/>
            <ac:spMk id="83" creationId="{9C65C595-4A7D-013D-2F19-C40466FDFFFD}"/>
          </ac:spMkLst>
        </pc:spChg>
        <pc:spChg chg="mod">
          <ac:chgData name="H M" userId="84cd2103f36ef0dc" providerId="LiveId" clId="{8F10A91F-EFDA-497B-869D-6F532A84F5AF}" dt="2023-09-04T20:48:15.840" v="116"/>
          <ac:spMkLst>
            <pc:docMk/>
            <pc:sldMk cId="1449202327" sldId="481"/>
            <ac:spMk id="84" creationId="{ACEACE7C-1709-B934-DEA0-36B0C426293A}"/>
          </ac:spMkLst>
        </pc:spChg>
        <pc:spChg chg="mod">
          <ac:chgData name="H M" userId="84cd2103f36ef0dc" providerId="LiveId" clId="{8F10A91F-EFDA-497B-869D-6F532A84F5AF}" dt="2023-09-04T20:48:15.840" v="116"/>
          <ac:spMkLst>
            <pc:docMk/>
            <pc:sldMk cId="1449202327" sldId="481"/>
            <ac:spMk id="85" creationId="{5267BE38-CFC6-9CA6-9B52-711505F3CFAE}"/>
          </ac:spMkLst>
        </pc:spChg>
        <pc:spChg chg="mod">
          <ac:chgData name="H M" userId="84cd2103f36ef0dc" providerId="LiveId" clId="{8F10A91F-EFDA-497B-869D-6F532A84F5AF}" dt="2023-09-04T20:48:15.840" v="116"/>
          <ac:spMkLst>
            <pc:docMk/>
            <pc:sldMk cId="1449202327" sldId="481"/>
            <ac:spMk id="86" creationId="{CED98027-B18D-E250-D797-983CC02565ED}"/>
          </ac:spMkLst>
        </pc:spChg>
        <pc:spChg chg="mod">
          <ac:chgData name="H M" userId="84cd2103f36ef0dc" providerId="LiveId" clId="{8F10A91F-EFDA-497B-869D-6F532A84F5AF}" dt="2023-09-04T20:48:15.840" v="116"/>
          <ac:spMkLst>
            <pc:docMk/>
            <pc:sldMk cId="1449202327" sldId="481"/>
            <ac:spMk id="87" creationId="{A3C68F69-E6CD-BC73-2C7B-7E8EC035600C}"/>
          </ac:spMkLst>
        </pc:spChg>
        <pc:spChg chg="mod">
          <ac:chgData name="H M" userId="84cd2103f36ef0dc" providerId="LiveId" clId="{8F10A91F-EFDA-497B-869D-6F532A84F5AF}" dt="2023-09-04T20:48:15.840" v="116"/>
          <ac:spMkLst>
            <pc:docMk/>
            <pc:sldMk cId="1449202327" sldId="481"/>
            <ac:spMk id="88" creationId="{8C55493F-9BD4-3EF3-2968-7442ACD84C8B}"/>
          </ac:spMkLst>
        </pc:spChg>
        <pc:spChg chg="mod">
          <ac:chgData name="H M" userId="84cd2103f36ef0dc" providerId="LiveId" clId="{8F10A91F-EFDA-497B-869D-6F532A84F5AF}" dt="2023-09-04T20:48:15.840" v="116"/>
          <ac:spMkLst>
            <pc:docMk/>
            <pc:sldMk cId="1449202327" sldId="481"/>
            <ac:spMk id="89" creationId="{AB6F0C55-371F-C43D-03FD-A71A21817539}"/>
          </ac:spMkLst>
        </pc:spChg>
        <pc:spChg chg="mod">
          <ac:chgData name="H M" userId="84cd2103f36ef0dc" providerId="LiveId" clId="{8F10A91F-EFDA-497B-869D-6F532A84F5AF}" dt="2023-09-04T20:48:15.840" v="116"/>
          <ac:spMkLst>
            <pc:docMk/>
            <pc:sldMk cId="1449202327" sldId="481"/>
            <ac:spMk id="90" creationId="{2CF2E005-7429-784F-1C2E-9C9C306BF01F}"/>
          </ac:spMkLst>
        </pc:spChg>
        <pc:spChg chg="mod">
          <ac:chgData name="H M" userId="84cd2103f36ef0dc" providerId="LiveId" clId="{8F10A91F-EFDA-497B-869D-6F532A84F5AF}" dt="2023-09-04T20:48:15.840" v="116"/>
          <ac:spMkLst>
            <pc:docMk/>
            <pc:sldMk cId="1449202327" sldId="481"/>
            <ac:spMk id="91" creationId="{7E3A3CC1-B160-10CC-6275-9C1043F54972}"/>
          </ac:spMkLst>
        </pc:spChg>
        <pc:spChg chg="mod">
          <ac:chgData name="H M" userId="84cd2103f36ef0dc" providerId="LiveId" clId="{8F10A91F-EFDA-497B-869D-6F532A84F5AF}" dt="2023-09-04T20:48:15.840" v="116"/>
          <ac:spMkLst>
            <pc:docMk/>
            <pc:sldMk cId="1449202327" sldId="481"/>
            <ac:spMk id="92" creationId="{218C367F-7AFB-F094-4935-F678AED2ADBC}"/>
          </ac:spMkLst>
        </pc:spChg>
        <pc:spChg chg="mod">
          <ac:chgData name="H M" userId="84cd2103f36ef0dc" providerId="LiveId" clId="{8F10A91F-EFDA-497B-869D-6F532A84F5AF}" dt="2023-09-04T20:48:15.840" v="116"/>
          <ac:spMkLst>
            <pc:docMk/>
            <pc:sldMk cId="1449202327" sldId="481"/>
            <ac:spMk id="93" creationId="{FA343452-702B-D55D-694D-3EBEA5176417}"/>
          </ac:spMkLst>
        </pc:spChg>
        <pc:spChg chg="mod">
          <ac:chgData name="H M" userId="84cd2103f36ef0dc" providerId="LiveId" clId="{8F10A91F-EFDA-497B-869D-6F532A84F5AF}" dt="2023-09-04T20:48:15.840" v="116"/>
          <ac:spMkLst>
            <pc:docMk/>
            <pc:sldMk cId="1449202327" sldId="481"/>
            <ac:spMk id="94" creationId="{0CA43859-8580-7132-6772-A8D1817EBE21}"/>
          </ac:spMkLst>
        </pc:spChg>
        <pc:spChg chg="mod">
          <ac:chgData name="H M" userId="84cd2103f36ef0dc" providerId="LiveId" clId="{8F10A91F-EFDA-497B-869D-6F532A84F5AF}" dt="2023-09-04T20:48:15.840" v="116"/>
          <ac:spMkLst>
            <pc:docMk/>
            <pc:sldMk cId="1449202327" sldId="481"/>
            <ac:spMk id="95" creationId="{A2D6AB61-E9CE-8A45-A2AC-C6A49DB96E3F}"/>
          </ac:spMkLst>
        </pc:spChg>
        <pc:spChg chg="mod">
          <ac:chgData name="H M" userId="84cd2103f36ef0dc" providerId="LiveId" clId="{8F10A91F-EFDA-497B-869D-6F532A84F5AF}" dt="2023-09-04T20:48:15.840" v="116"/>
          <ac:spMkLst>
            <pc:docMk/>
            <pc:sldMk cId="1449202327" sldId="481"/>
            <ac:spMk id="96" creationId="{75708A6A-11C4-0DD3-1F9A-4CC5B51231A6}"/>
          </ac:spMkLst>
        </pc:spChg>
        <pc:spChg chg="mod">
          <ac:chgData name="H M" userId="84cd2103f36ef0dc" providerId="LiveId" clId="{8F10A91F-EFDA-497B-869D-6F532A84F5AF}" dt="2023-09-04T20:48:15.840" v="116"/>
          <ac:spMkLst>
            <pc:docMk/>
            <pc:sldMk cId="1449202327" sldId="481"/>
            <ac:spMk id="97" creationId="{837165DD-C595-AC79-B123-1A31EDE9ACF7}"/>
          </ac:spMkLst>
        </pc:spChg>
        <pc:spChg chg="mod">
          <ac:chgData name="H M" userId="84cd2103f36ef0dc" providerId="LiveId" clId="{8F10A91F-EFDA-497B-869D-6F532A84F5AF}" dt="2023-09-04T20:48:15.840" v="116"/>
          <ac:spMkLst>
            <pc:docMk/>
            <pc:sldMk cId="1449202327" sldId="481"/>
            <ac:spMk id="98" creationId="{10E5F9EF-8160-975B-CEC5-4E5CB57B48D7}"/>
          </ac:spMkLst>
        </pc:spChg>
        <pc:spChg chg="mod">
          <ac:chgData name="H M" userId="84cd2103f36ef0dc" providerId="LiveId" clId="{8F10A91F-EFDA-497B-869D-6F532A84F5AF}" dt="2023-09-04T20:48:15.840" v="116"/>
          <ac:spMkLst>
            <pc:docMk/>
            <pc:sldMk cId="1449202327" sldId="481"/>
            <ac:spMk id="99" creationId="{EE490942-AC90-4F70-A432-AD37BBB636AB}"/>
          </ac:spMkLst>
        </pc:spChg>
        <pc:spChg chg="mod">
          <ac:chgData name="H M" userId="84cd2103f36ef0dc" providerId="LiveId" clId="{8F10A91F-EFDA-497B-869D-6F532A84F5AF}" dt="2023-09-04T20:48:15.840" v="116"/>
          <ac:spMkLst>
            <pc:docMk/>
            <pc:sldMk cId="1449202327" sldId="481"/>
            <ac:spMk id="100" creationId="{19CFC4F9-D593-C4C7-9B84-93CFF182DB60}"/>
          </ac:spMkLst>
        </pc:spChg>
        <pc:spChg chg="mod">
          <ac:chgData name="H M" userId="84cd2103f36ef0dc" providerId="LiveId" clId="{8F10A91F-EFDA-497B-869D-6F532A84F5AF}" dt="2023-09-04T20:48:15.840" v="116"/>
          <ac:spMkLst>
            <pc:docMk/>
            <pc:sldMk cId="1449202327" sldId="481"/>
            <ac:spMk id="101" creationId="{1C4F3C0B-ED25-78BC-B72F-0F59DCAACC05}"/>
          </ac:spMkLst>
        </pc:spChg>
        <pc:spChg chg="mod">
          <ac:chgData name="H M" userId="84cd2103f36ef0dc" providerId="LiveId" clId="{8F10A91F-EFDA-497B-869D-6F532A84F5AF}" dt="2023-09-04T20:48:15.840" v="116"/>
          <ac:spMkLst>
            <pc:docMk/>
            <pc:sldMk cId="1449202327" sldId="481"/>
            <ac:spMk id="102" creationId="{3AB6386F-F1FD-EF44-3223-7297EB848EE9}"/>
          </ac:spMkLst>
        </pc:spChg>
        <pc:spChg chg="mod">
          <ac:chgData name="H M" userId="84cd2103f36ef0dc" providerId="LiveId" clId="{8F10A91F-EFDA-497B-869D-6F532A84F5AF}" dt="2023-09-04T20:48:15.840" v="116"/>
          <ac:spMkLst>
            <pc:docMk/>
            <pc:sldMk cId="1449202327" sldId="481"/>
            <ac:spMk id="103" creationId="{E5F34A34-41FC-D438-E7C5-1AD27F7D002B}"/>
          </ac:spMkLst>
        </pc:spChg>
        <pc:spChg chg="mod">
          <ac:chgData name="H M" userId="84cd2103f36ef0dc" providerId="LiveId" clId="{8F10A91F-EFDA-497B-869D-6F532A84F5AF}" dt="2023-09-04T20:48:15.840" v="116"/>
          <ac:spMkLst>
            <pc:docMk/>
            <pc:sldMk cId="1449202327" sldId="481"/>
            <ac:spMk id="104" creationId="{6E608B89-C733-DDF0-C2F6-A90A592F090C}"/>
          </ac:spMkLst>
        </pc:spChg>
        <pc:spChg chg="mod">
          <ac:chgData name="H M" userId="84cd2103f36ef0dc" providerId="LiveId" clId="{8F10A91F-EFDA-497B-869D-6F532A84F5AF}" dt="2023-09-04T20:48:15.840" v="116"/>
          <ac:spMkLst>
            <pc:docMk/>
            <pc:sldMk cId="1449202327" sldId="481"/>
            <ac:spMk id="105" creationId="{CE63C24C-08F7-25CD-12C5-F0E808E9A4D7}"/>
          </ac:spMkLst>
        </pc:spChg>
        <pc:spChg chg="mod">
          <ac:chgData name="H M" userId="84cd2103f36ef0dc" providerId="LiveId" clId="{8F10A91F-EFDA-497B-869D-6F532A84F5AF}" dt="2023-09-04T20:48:15.840" v="116"/>
          <ac:spMkLst>
            <pc:docMk/>
            <pc:sldMk cId="1449202327" sldId="481"/>
            <ac:spMk id="106" creationId="{A0D19672-67DD-950A-C01E-36CF90525D51}"/>
          </ac:spMkLst>
        </pc:spChg>
        <pc:spChg chg="mod">
          <ac:chgData name="H M" userId="84cd2103f36ef0dc" providerId="LiveId" clId="{8F10A91F-EFDA-497B-869D-6F532A84F5AF}" dt="2023-09-04T20:48:15.840" v="116"/>
          <ac:spMkLst>
            <pc:docMk/>
            <pc:sldMk cId="1449202327" sldId="481"/>
            <ac:spMk id="107" creationId="{49357168-98AD-8E7A-E637-6845C79164D9}"/>
          </ac:spMkLst>
        </pc:spChg>
        <pc:spChg chg="mod">
          <ac:chgData name="H M" userId="84cd2103f36ef0dc" providerId="LiveId" clId="{8F10A91F-EFDA-497B-869D-6F532A84F5AF}" dt="2023-09-04T20:48:15.840" v="116"/>
          <ac:spMkLst>
            <pc:docMk/>
            <pc:sldMk cId="1449202327" sldId="481"/>
            <ac:spMk id="108" creationId="{D8C6C309-4A97-92BE-05C0-5FF341D5F8B2}"/>
          </ac:spMkLst>
        </pc:spChg>
        <pc:spChg chg="mod">
          <ac:chgData name="H M" userId="84cd2103f36ef0dc" providerId="LiveId" clId="{8F10A91F-EFDA-497B-869D-6F532A84F5AF}" dt="2023-09-04T20:48:15.840" v="116"/>
          <ac:spMkLst>
            <pc:docMk/>
            <pc:sldMk cId="1449202327" sldId="481"/>
            <ac:spMk id="109" creationId="{51D409FB-80C1-5456-3162-B8B8F4DAEEFE}"/>
          </ac:spMkLst>
        </pc:spChg>
        <pc:spChg chg="mod">
          <ac:chgData name="H M" userId="84cd2103f36ef0dc" providerId="LiveId" clId="{8F10A91F-EFDA-497B-869D-6F532A84F5AF}" dt="2023-09-04T20:48:15.840" v="116"/>
          <ac:spMkLst>
            <pc:docMk/>
            <pc:sldMk cId="1449202327" sldId="481"/>
            <ac:spMk id="110" creationId="{6EB7D0D3-9E49-11C6-29B2-08C48F1DD4F7}"/>
          </ac:spMkLst>
        </pc:spChg>
        <pc:spChg chg="mod">
          <ac:chgData name="H M" userId="84cd2103f36ef0dc" providerId="LiveId" clId="{8F10A91F-EFDA-497B-869D-6F532A84F5AF}" dt="2023-09-04T20:48:15.840" v="116"/>
          <ac:spMkLst>
            <pc:docMk/>
            <pc:sldMk cId="1449202327" sldId="481"/>
            <ac:spMk id="111" creationId="{4ABE085A-D428-E571-561B-D3053ED83DE9}"/>
          </ac:spMkLst>
        </pc:spChg>
        <pc:spChg chg="mod">
          <ac:chgData name="H M" userId="84cd2103f36ef0dc" providerId="LiveId" clId="{8F10A91F-EFDA-497B-869D-6F532A84F5AF}" dt="2023-09-04T20:48:15.840" v="116"/>
          <ac:spMkLst>
            <pc:docMk/>
            <pc:sldMk cId="1449202327" sldId="481"/>
            <ac:spMk id="112" creationId="{3A8394A5-95A4-5166-0FDE-50B2EBFFDC15}"/>
          </ac:spMkLst>
        </pc:spChg>
        <pc:spChg chg="mod">
          <ac:chgData name="H M" userId="84cd2103f36ef0dc" providerId="LiveId" clId="{8F10A91F-EFDA-497B-869D-6F532A84F5AF}" dt="2023-09-04T20:48:15.840" v="116"/>
          <ac:spMkLst>
            <pc:docMk/>
            <pc:sldMk cId="1449202327" sldId="481"/>
            <ac:spMk id="113" creationId="{FC124601-5EF4-FF3E-FEB8-9CA59E64C7A2}"/>
          </ac:spMkLst>
        </pc:spChg>
        <pc:spChg chg="mod">
          <ac:chgData name="H M" userId="84cd2103f36ef0dc" providerId="LiveId" clId="{8F10A91F-EFDA-497B-869D-6F532A84F5AF}" dt="2023-09-04T20:48:15.840" v="116"/>
          <ac:spMkLst>
            <pc:docMk/>
            <pc:sldMk cId="1449202327" sldId="481"/>
            <ac:spMk id="114" creationId="{E3B407AA-B60C-259D-6EC1-64D3F0CF5EDC}"/>
          </ac:spMkLst>
        </pc:spChg>
        <pc:spChg chg="mod">
          <ac:chgData name="H M" userId="84cd2103f36ef0dc" providerId="LiveId" clId="{8F10A91F-EFDA-497B-869D-6F532A84F5AF}" dt="2023-09-04T20:48:15.840" v="116"/>
          <ac:spMkLst>
            <pc:docMk/>
            <pc:sldMk cId="1449202327" sldId="481"/>
            <ac:spMk id="115" creationId="{74C37171-CD8E-EEF4-56AE-E9DE1EE42EE1}"/>
          </ac:spMkLst>
        </pc:spChg>
        <pc:spChg chg="mod">
          <ac:chgData name="H M" userId="84cd2103f36ef0dc" providerId="LiveId" clId="{8F10A91F-EFDA-497B-869D-6F532A84F5AF}" dt="2023-09-04T20:48:15.840" v="116"/>
          <ac:spMkLst>
            <pc:docMk/>
            <pc:sldMk cId="1449202327" sldId="481"/>
            <ac:spMk id="116" creationId="{2FDF64D6-D69C-7880-7D14-1D76F4830F5E}"/>
          </ac:spMkLst>
        </pc:spChg>
        <pc:spChg chg="mod">
          <ac:chgData name="H M" userId="84cd2103f36ef0dc" providerId="LiveId" clId="{8F10A91F-EFDA-497B-869D-6F532A84F5AF}" dt="2023-09-04T20:48:15.840" v="116"/>
          <ac:spMkLst>
            <pc:docMk/>
            <pc:sldMk cId="1449202327" sldId="481"/>
            <ac:spMk id="117" creationId="{0F488C24-C2BD-F77C-F1D5-372A07061587}"/>
          </ac:spMkLst>
        </pc:spChg>
        <pc:spChg chg="mod">
          <ac:chgData name="H M" userId="84cd2103f36ef0dc" providerId="LiveId" clId="{8F10A91F-EFDA-497B-869D-6F532A84F5AF}" dt="2023-09-04T20:48:15.840" v="116"/>
          <ac:spMkLst>
            <pc:docMk/>
            <pc:sldMk cId="1449202327" sldId="481"/>
            <ac:spMk id="118" creationId="{B01EA65A-075A-A726-1A69-60E25D53600B}"/>
          </ac:spMkLst>
        </pc:spChg>
        <pc:spChg chg="mod">
          <ac:chgData name="H M" userId="84cd2103f36ef0dc" providerId="LiveId" clId="{8F10A91F-EFDA-497B-869D-6F532A84F5AF}" dt="2023-09-04T20:48:15.840" v="116"/>
          <ac:spMkLst>
            <pc:docMk/>
            <pc:sldMk cId="1449202327" sldId="481"/>
            <ac:spMk id="119" creationId="{4D569532-A579-5816-31C0-1CBD82CBAEA8}"/>
          </ac:spMkLst>
        </pc:spChg>
        <pc:spChg chg="mod">
          <ac:chgData name="H M" userId="84cd2103f36ef0dc" providerId="LiveId" clId="{8F10A91F-EFDA-497B-869D-6F532A84F5AF}" dt="2023-09-04T20:48:15.840" v="116"/>
          <ac:spMkLst>
            <pc:docMk/>
            <pc:sldMk cId="1449202327" sldId="481"/>
            <ac:spMk id="120" creationId="{68325CC5-52B2-6F03-1822-58D2D11C0FAA}"/>
          </ac:spMkLst>
        </pc:spChg>
        <pc:spChg chg="mod">
          <ac:chgData name="H M" userId="84cd2103f36ef0dc" providerId="LiveId" clId="{8F10A91F-EFDA-497B-869D-6F532A84F5AF}" dt="2023-09-04T20:48:15.840" v="116"/>
          <ac:spMkLst>
            <pc:docMk/>
            <pc:sldMk cId="1449202327" sldId="481"/>
            <ac:spMk id="121" creationId="{0349D382-BEA3-BA79-B7BC-4FC712F6B84E}"/>
          </ac:spMkLst>
        </pc:spChg>
        <pc:spChg chg="mod">
          <ac:chgData name="H M" userId="84cd2103f36ef0dc" providerId="LiveId" clId="{8F10A91F-EFDA-497B-869D-6F532A84F5AF}" dt="2023-09-04T20:48:15.840" v="116"/>
          <ac:spMkLst>
            <pc:docMk/>
            <pc:sldMk cId="1449202327" sldId="481"/>
            <ac:spMk id="122" creationId="{9BBC2901-FEE8-D380-C105-DE1E119B95E4}"/>
          </ac:spMkLst>
        </pc:spChg>
        <pc:spChg chg="mod">
          <ac:chgData name="H M" userId="84cd2103f36ef0dc" providerId="LiveId" clId="{8F10A91F-EFDA-497B-869D-6F532A84F5AF}" dt="2023-09-04T20:48:15.840" v="116"/>
          <ac:spMkLst>
            <pc:docMk/>
            <pc:sldMk cId="1449202327" sldId="481"/>
            <ac:spMk id="123" creationId="{84084157-6345-4E92-BAA8-68B42307FB11}"/>
          </ac:spMkLst>
        </pc:spChg>
        <pc:spChg chg="mod">
          <ac:chgData name="H M" userId="84cd2103f36ef0dc" providerId="LiveId" clId="{8F10A91F-EFDA-497B-869D-6F532A84F5AF}" dt="2023-09-04T20:48:15.840" v="116"/>
          <ac:spMkLst>
            <pc:docMk/>
            <pc:sldMk cId="1449202327" sldId="481"/>
            <ac:spMk id="124" creationId="{7771F2AC-758D-B53E-D32A-361217CA0E4A}"/>
          </ac:spMkLst>
        </pc:spChg>
        <pc:spChg chg="mod">
          <ac:chgData name="H M" userId="84cd2103f36ef0dc" providerId="LiveId" clId="{8F10A91F-EFDA-497B-869D-6F532A84F5AF}" dt="2023-09-04T20:48:15.840" v="116"/>
          <ac:spMkLst>
            <pc:docMk/>
            <pc:sldMk cId="1449202327" sldId="481"/>
            <ac:spMk id="125" creationId="{F7E0D28D-CF8A-0C45-303E-0A3D2D3A05C4}"/>
          </ac:spMkLst>
        </pc:spChg>
        <pc:spChg chg="mod">
          <ac:chgData name="H M" userId="84cd2103f36ef0dc" providerId="LiveId" clId="{8F10A91F-EFDA-497B-869D-6F532A84F5AF}" dt="2023-09-04T20:48:15.840" v="116"/>
          <ac:spMkLst>
            <pc:docMk/>
            <pc:sldMk cId="1449202327" sldId="481"/>
            <ac:spMk id="126" creationId="{6001BACC-B290-45A7-1088-D851E42AC373}"/>
          </ac:spMkLst>
        </pc:spChg>
        <pc:spChg chg="mod">
          <ac:chgData name="H M" userId="84cd2103f36ef0dc" providerId="LiveId" clId="{8F10A91F-EFDA-497B-869D-6F532A84F5AF}" dt="2023-09-04T20:48:15.840" v="116"/>
          <ac:spMkLst>
            <pc:docMk/>
            <pc:sldMk cId="1449202327" sldId="481"/>
            <ac:spMk id="127" creationId="{0F3F195F-37AD-DF1E-D724-FA8272433D85}"/>
          </ac:spMkLst>
        </pc:spChg>
        <pc:spChg chg="mod">
          <ac:chgData name="H M" userId="84cd2103f36ef0dc" providerId="LiveId" clId="{8F10A91F-EFDA-497B-869D-6F532A84F5AF}" dt="2023-09-04T20:48:15.840" v="116"/>
          <ac:spMkLst>
            <pc:docMk/>
            <pc:sldMk cId="1449202327" sldId="481"/>
            <ac:spMk id="128" creationId="{41CDF405-9B49-BA91-4485-4599B963A0E9}"/>
          </ac:spMkLst>
        </pc:spChg>
        <pc:spChg chg="mod">
          <ac:chgData name="H M" userId="84cd2103f36ef0dc" providerId="LiveId" clId="{8F10A91F-EFDA-497B-869D-6F532A84F5AF}" dt="2023-09-04T20:48:15.840" v="116"/>
          <ac:spMkLst>
            <pc:docMk/>
            <pc:sldMk cId="1449202327" sldId="481"/>
            <ac:spMk id="129" creationId="{8A88BE83-AB6F-91A4-A2C7-10C77C397641}"/>
          </ac:spMkLst>
        </pc:spChg>
        <pc:spChg chg="mod">
          <ac:chgData name="H M" userId="84cd2103f36ef0dc" providerId="LiveId" clId="{8F10A91F-EFDA-497B-869D-6F532A84F5AF}" dt="2023-09-04T20:48:15.840" v="116"/>
          <ac:spMkLst>
            <pc:docMk/>
            <pc:sldMk cId="1449202327" sldId="481"/>
            <ac:spMk id="130" creationId="{2B9F000A-63E1-B3FD-686B-0814D14E40CC}"/>
          </ac:spMkLst>
        </pc:spChg>
        <pc:spChg chg="mod">
          <ac:chgData name="H M" userId="84cd2103f36ef0dc" providerId="LiveId" clId="{8F10A91F-EFDA-497B-869D-6F532A84F5AF}" dt="2023-09-04T20:48:15.840" v="116"/>
          <ac:spMkLst>
            <pc:docMk/>
            <pc:sldMk cId="1449202327" sldId="481"/>
            <ac:spMk id="131" creationId="{9D264A63-3339-B444-7FF0-3FF69508B7EB}"/>
          </ac:spMkLst>
        </pc:spChg>
        <pc:spChg chg="mod">
          <ac:chgData name="H M" userId="84cd2103f36ef0dc" providerId="LiveId" clId="{8F10A91F-EFDA-497B-869D-6F532A84F5AF}" dt="2023-09-04T20:48:15.840" v="116"/>
          <ac:spMkLst>
            <pc:docMk/>
            <pc:sldMk cId="1449202327" sldId="481"/>
            <ac:spMk id="132" creationId="{BAAD754F-3F9E-AE58-46C0-CE22335649BE}"/>
          </ac:spMkLst>
        </pc:spChg>
        <pc:spChg chg="mod">
          <ac:chgData name="H M" userId="84cd2103f36ef0dc" providerId="LiveId" clId="{8F10A91F-EFDA-497B-869D-6F532A84F5AF}" dt="2023-09-04T20:48:15.840" v="116"/>
          <ac:spMkLst>
            <pc:docMk/>
            <pc:sldMk cId="1449202327" sldId="481"/>
            <ac:spMk id="133" creationId="{7CC85CE1-424F-8DA2-BCFD-D8832F7C94E2}"/>
          </ac:spMkLst>
        </pc:spChg>
        <pc:spChg chg="mod">
          <ac:chgData name="H M" userId="84cd2103f36ef0dc" providerId="LiveId" clId="{8F10A91F-EFDA-497B-869D-6F532A84F5AF}" dt="2023-09-04T20:48:15.840" v="116"/>
          <ac:spMkLst>
            <pc:docMk/>
            <pc:sldMk cId="1449202327" sldId="481"/>
            <ac:spMk id="134" creationId="{41868BF1-58DF-83C4-A94F-D92B27ECD55A}"/>
          </ac:spMkLst>
        </pc:spChg>
        <pc:spChg chg="mod">
          <ac:chgData name="H M" userId="84cd2103f36ef0dc" providerId="LiveId" clId="{8F10A91F-EFDA-497B-869D-6F532A84F5AF}" dt="2023-09-04T20:48:15.840" v="116"/>
          <ac:spMkLst>
            <pc:docMk/>
            <pc:sldMk cId="1449202327" sldId="481"/>
            <ac:spMk id="135" creationId="{FB0ED3B3-50B9-3576-E867-665BAF9D0934}"/>
          </ac:spMkLst>
        </pc:spChg>
        <pc:spChg chg="mod">
          <ac:chgData name="H M" userId="84cd2103f36ef0dc" providerId="LiveId" clId="{8F10A91F-EFDA-497B-869D-6F532A84F5AF}" dt="2023-09-04T20:48:15.840" v="116"/>
          <ac:spMkLst>
            <pc:docMk/>
            <pc:sldMk cId="1449202327" sldId="481"/>
            <ac:spMk id="136" creationId="{10D913AD-9AF5-9465-5486-2A479E26618D}"/>
          </ac:spMkLst>
        </pc:spChg>
        <pc:spChg chg="mod">
          <ac:chgData name="H M" userId="84cd2103f36ef0dc" providerId="LiveId" clId="{8F10A91F-EFDA-497B-869D-6F532A84F5AF}" dt="2023-09-04T20:48:15.840" v="116"/>
          <ac:spMkLst>
            <pc:docMk/>
            <pc:sldMk cId="1449202327" sldId="481"/>
            <ac:spMk id="137" creationId="{ED76F070-9657-F6F1-2F9A-0967036FC681}"/>
          </ac:spMkLst>
        </pc:spChg>
        <pc:spChg chg="mod">
          <ac:chgData name="H M" userId="84cd2103f36ef0dc" providerId="LiveId" clId="{8F10A91F-EFDA-497B-869D-6F532A84F5AF}" dt="2023-09-04T20:48:15.840" v="116"/>
          <ac:spMkLst>
            <pc:docMk/>
            <pc:sldMk cId="1449202327" sldId="481"/>
            <ac:spMk id="138" creationId="{6128BC71-60FA-11F1-85D5-1086E6E1678B}"/>
          </ac:spMkLst>
        </pc:spChg>
        <pc:spChg chg="mod">
          <ac:chgData name="H M" userId="84cd2103f36ef0dc" providerId="LiveId" clId="{8F10A91F-EFDA-497B-869D-6F532A84F5AF}" dt="2023-09-04T20:48:15.840" v="116"/>
          <ac:spMkLst>
            <pc:docMk/>
            <pc:sldMk cId="1449202327" sldId="481"/>
            <ac:spMk id="139" creationId="{95FCC1C8-AA98-2F83-440A-4523FC74F0F7}"/>
          </ac:spMkLst>
        </pc:spChg>
        <pc:spChg chg="mod">
          <ac:chgData name="H M" userId="84cd2103f36ef0dc" providerId="LiveId" clId="{8F10A91F-EFDA-497B-869D-6F532A84F5AF}" dt="2023-09-04T20:48:15.840" v="116"/>
          <ac:spMkLst>
            <pc:docMk/>
            <pc:sldMk cId="1449202327" sldId="481"/>
            <ac:spMk id="140" creationId="{3739C068-B83B-9FA5-3FAF-7600A57B23CA}"/>
          </ac:spMkLst>
        </pc:spChg>
        <pc:spChg chg="mod">
          <ac:chgData name="H M" userId="84cd2103f36ef0dc" providerId="LiveId" clId="{8F10A91F-EFDA-497B-869D-6F532A84F5AF}" dt="2023-09-04T20:48:15.840" v="116"/>
          <ac:spMkLst>
            <pc:docMk/>
            <pc:sldMk cId="1449202327" sldId="481"/>
            <ac:spMk id="141" creationId="{418C1983-E93F-E7D9-BBC5-451475BB111E}"/>
          </ac:spMkLst>
        </pc:spChg>
        <pc:spChg chg="mod">
          <ac:chgData name="H M" userId="84cd2103f36ef0dc" providerId="LiveId" clId="{8F10A91F-EFDA-497B-869D-6F532A84F5AF}" dt="2023-09-04T20:48:15.840" v="116"/>
          <ac:spMkLst>
            <pc:docMk/>
            <pc:sldMk cId="1449202327" sldId="481"/>
            <ac:spMk id="142" creationId="{E205C497-9302-9570-C4BA-B867685FB4EB}"/>
          </ac:spMkLst>
        </pc:spChg>
        <pc:spChg chg="mod">
          <ac:chgData name="H M" userId="84cd2103f36ef0dc" providerId="LiveId" clId="{8F10A91F-EFDA-497B-869D-6F532A84F5AF}" dt="2023-09-04T20:48:15.840" v="116"/>
          <ac:spMkLst>
            <pc:docMk/>
            <pc:sldMk cId="1449202327" sldId="481"/>
            <ac:spMk id="143" creationId="{CDB97E33-A3F8-36B5-3196-B30BCE6B2D38}"/>
          </ac:spMkLst>
        </pc:spChg>
        <pc:spChg chg="mod">
          <ac:chgData name="H M" userId="84cd2103f36ef0dc" providerId="LiveId" clId="{8F10A91F-EFDA-497B-869D-6F532A84F5AF}" dt="2023-09-04T20:48:15.840" v="116"/>
          <ac:spMkLst>
            <pc:docMk/>
            <pc:sldMk cId="1449202327" sldId="481"/>
            <ac:spMk id="144" creationId="{29F4A56C-46D9-2B9B-3ABF-B8289AA7D589}"/>
          </ac:spMkLst>
        </pc:spChg>
        <pc:spChg chg="mod">
          <ac:chgData name="H M" userId="84cd2103f36ef0dc" providerId="LiveId" clId="{8F10A91F-EFDA-497B-869D-6F532A84F5AF}" dt="2023-09-04T20:48:15.840" v="116"/>
          <ac:spMkLst>
            <pc:docMk/>
            <pc:sldMk cId="1449202327" sldId="481"/>
            <ac:spMk id="145" creationId="{8C2A2DBD-4BA6-52BF-F7B2-ED357D2B0409}"/>
          </ac:spMkLst>
        </pc:spChg>
        <pc:spChg chg="mod">
          <ac:chgData name="H M" userId="84cd2103f36ef0dc" providerId="LiveId" clId="{8F10A91F-EFDA-497B-869D-6F532A84F5AF}" dt="2023-09-04T20:48:15.840" v="116"/>
          <ac:spMkLst>
            <pc:docMk/>
            <pc:sldMk cId="1449202327" sldId="481"/>
            <ac:spMk id="146" creationId="{7BD9DDF8-EE80-501E-91F6-A8B1874BE5EA}"/>
          </ac:spMkLst>
        </pc:spChg>
        <pc:spChg chg="mod">
          <ac:chgData name="H M" userId="84cd2103f36ef0dc" providerId="LiveId" clId="{8F10A91F-EFDA-497B-869D-6F532A84F5AF}" dt="2023-09-04T20:48:15.840" v="116"/>
          <ac:spMkLst>
            <pc:docMk/>
            <pc:sldMk cId="1449202327" sldId="481"/>
            <ac:spMk id="147" creationId="{9E3692F5-89B9-9024-6316-545788084DCE}"/>
          </ac:spMkLst>
        </pc:spChg>
        <pc:spChg chg="mod">
          <ac:chgData name="H M" userId="84cd2103f36ef0dc" providerId="LiveId" clId="{8F10A91F-EFDA-497B-869D-6F532A84F5AF}" dt="2023-09-04T20:48:15.840" v="116"/>
          <ac:spMkLst>
            <pc:docMk/>
            <pc:sldMk cId="1449202327" sldId="481"/>
            <ac:spMk id="148" creationId="{E0468E2D-BA87-4333-C838-3B2D7C7B10F5}"/>
          </ac:spMkLst>
        </pc:spChg>
        <pc:spChg chg="mod">
          <ac:chgData name="H M" userId="84cd2103f36ef0dc" providerId="LiveId" clId="{8F10A91F-EFDA-497B-869D-6F532A84F5AF}" dt="2023-09-04T20:48:15.840" v="116"/>
          <ac:spMkLst>
            <pc:docMk/>
            <pc:sldMk cId="1449202327" sldId="481"/>
            <ac:spMk id="149" creationId="{3DE9010E-F563-738F-1DD8-FFF8407A0A81}"/>
          </ac:spMkLst>
        </pc:spChg>
        <pc:spChg chg="mod">
          <ac:chgData name="H M" userId="84cd2103f36ef0dc" providerId="LiveId" clId="{8F10A91F-EFDA-497B-869D-6F532A84F5AF}" dt="2023-09-04T20:48:15.840" v="116"/>
          <ac:spMkLst>
            <pc:docMk/>
            <pc:sldMk cId="1449202327" sldId="481"/>
            <ac:spMk id="150" creationId="{A68B86D5-EFDF-B27A-7C8A-A7C8BC11394E}"/>
          </ac:spMkLst>
        </pc:spChg>
        <pc:spChg chg="mod">
          <ac:chgData name="H M" userId="84cd2103f36ef0dc" providerId="LiveId" clId="{8F10A91F-EFDA-497B-869D-6F532A84F5AF}" dt="2023-09-04T20:48:15.840" v="116"/>
          <ac:spMkLst>
            <pc:docMk/>
            <pc:sldMk cId="1449202327" sldId="481"/>
            <ac:spMk id="151" creationId="{7ED8DD30-EC04-A3DE-604F-6C093BB9E1B3}"/>
          </ac:spMkLst>
        </pc:spChg>
        <pc:spChg chg="mod">
          <ac:chgData name="H M" userId="84cd2103f36ef0dc" providerId="LiveId" clId="{8F10A91F-EFDA-497B-869D-6F532A84F5AF}" dt="2023-09-04T20:48:15.840" v="116"/>
          <ac:spMkLst>
            <pc:docMk/>
            <pc:sldMk cId="1449202327" sldId="481"/>
            <ac:spMk id="152" creationId="{8833CD30-12A5-4311-23EC-33D9D8F61B3C}"/>
          </ac:spMkLst>
        </pc:spChg>
        <pc:spChg chg="mod">
          <ac:chgData name="H M" userId="84cd2103f36ef0dc" providerId="LiveId" clId="{8F10A91F-EFDA-497B-869D-6F532A84F5AF}" dt="2023-09-04T20:48:15.840" v="116"/>
          <ac:spMkLst>
            <pc:docMk/>
            <pc:sldMk cId="1449202327" sldId="481"/>
            <ac:spMk id="153" creationId="{0CA8D75F-E877-C554-7DFD-A9F3CD6257DF}"/>
          </ac:spMkLst>
        </pc:spChg>
        <pc:spChg chg="mod">
          <ac:chgData name="H M" userId="84cd2103f36ef0dc" providerId="LiveId" clId="{8F10A91F-EFDA-497B-869D-6F532A84F5AF}" dt="2023-09-04T20:48:15.840" v="116"/>
          <ac:spMkLst>
            <pc:docMk/>
            <pc:sldMk cId="1449202327" sldId="481"/>
            <ac:spMk id="154" creationId="{08F5C3B2-BAB8-2C7E-E978-803CB94C6A15}"/>
          </ac:spMkLst>
        </pc:spChg>
        <pc:spChg chg="mod">
          <ac:chgData name="H M" userId="84cd2103f36ef0dc" providerId="LiveId" clId="{8F10A91F-EFDA-497B-869D-6F532A84F5AF}" dt="2023-09-04T20:48:15.840" v="116"/>
          <ac:spMkLst>
            <pc:docMk/>
            <pc:sldMk cId="1449202327" sldId="481"/>
            <ac:spMk id="155" creationId="{D088B3D6-378F-A30E-03CD-8EAC746B0B49}"/>
          </ac:spMkLst>
        </pc:spChg>
        <pc:spChg chg="mod">
          <ac:chgData name="H M" userId="84cd2103f36ef0dc" providerId="LiveId" clId="{8F10A91F-EFDA-497B-869D-6F532A84F5AF}" dt="2023-09-04T20:48:15.840" v="116"/>
          <ac:spMkLst>
            <pc:docMk/>
            <pc:sldMk cId="1449202327" sldId="481"/>
            <ac:spMk id="156" creationId="{A61E6C2A-D5FA-884F-1981-83A1E0A2F15C}"/>
          </ac:spMkLst>
        </pc:spChg>
        <pc:spChg chg="mod">
          <ac:chgData name="H M" userId="84cd2103f36ef0dc" providerId="LiveId" clId="{8F10A91F-EFDA-497B-869D-6F532A84F5AF}" dt="2023-09-04T20:48:15.840" v="116"/>
          <ac:spMkLst>
            <pc:docMk/>
            <pc:sldMk cId="1449202327" sldId="481"/>
            <ac:spMk id="157" creationId="{D05833E4-D7ED-4740-3326-87E21D480D72}"/>
          </ac:spMkLst>
        </pc:spChg>
        <pc:spChg chg="mod">
          <ac:chgData name="H M" userId="84cd2103f36ef0dc" providerId="LiveId" clId="{8F10A91F-EFDA-497B-869D-6F532A84F5AF}" dt="2023-09-04T20:48:15.840" v="116"/>
          <ac:spMkLst>
            <pc:docMk/>
            <pc:sldMk cId="1449202327" sldId="481"/>
            <ac:spMk id="158" creationId="{704928CB-0FFD-76D1-7A50-417AEAC1DD95}"/>
          </ac:spMkLst>
        </pc:spChg>
        <pc:spChg chg="mod">
          <ac:chgData name="H M" userId="84cd2103f36ef0dc" providerId="LiveId" clId="{8F10A91F-EFDA-497B-869D-6F532A84F5AF}" dt="2023-09-04T20:48:15.840" v="116"/>
          <ac:spMkLst>
            <pc:docMk/>
            <pc:sldMk cId="1449202327" sldId="481"/>
            <ac:spMk id="159" creationId="{66C52423-6A31-2A31-3EDE-D9CE8EFD7F9C}"/>
          </ac:spMkLst>
        </pc:spChg>
        <pc:spChg chg="mod">
          <ac:chgData name="H M" userId="84cd2103f36ef0dc" providerId="LiveId" clId="{8F10A91F-EFDA-497B-869D-6F532A84F5AF}" dt="2023-09-04T20:48:15.840" v="116"/>
          <ac:spMkLst>
            <pc:docMk/>
            <pc:sldMk cId="1449202327" sldId="481"/>
            <ac:spMk id="160" creationId="{BFC93E5C-6516-43C3-4329-E4BE4B334A77}"/>
          </ac:spMkLst>
        </pc:spChg>
        <pc:spChg chg="mod">
          <ac:chgData name="H M" userId="84cd2103f36ef0dc" providerId="LiveId" clId="{8F10A91F-EFDA-497B-869D-6F532A84F5AF}" dt="2023-09-04T20:48:15.840" v="116"/>
          <ac:spMkLst>
            <pc:docMk/>
            <pc:sldMk cId="1449202327" sldId="481"/>
            <ac:spMk id="161" creationId="{21284BDA-FDDE-AD3C-305F-4E5643D7355A}"/>
          </ac:spMkLst>
        </pc:spChg>
        <pc:spChg chg="mod">
          <ac:chgData name="H M" userId="84cd2103f36ef0dc" providerId="LiveId" clId="{8F10A91F-EFDA-497B-869D-6F532A84F5AF}" dt="2023-09-04T20:48:15.840" v="116"/>
          <ac:spMkLst>
            <pc:docMk/>
            <pc:sldMk cId="1449202327" sldId="481"/>
            <ac:spMk id="162" creationId="{7D4E8CAC-BAB9-42E1-A0F6-16AC77D510FC}"/>
          </ac:spMkLst>
        </pc:spChg>
        <pc:spChg chg="mod">
          <ac:chgData name="H M" userId="84cd2103f36ef0dc" providerId="LiveId" clId="{8F10A91F-EFDA-497B-869D-6F532A84F5AF}" dt="2023-09-04T20:48:15.840" v="116"/>
          <ac:spMkLst>
            <pc:docMk/>
            <pc:sldMk cId="1449202327" sldId="481"/>
            <ac:spMk id="163" creationId="{98E9A18D-A661-A909-87E3-525A0F34601D}"/>
          </ac:spMkLst>
        </pc:spChg>
        <pc:spChg chg="mod">
          <ac:chgData name="H M" userId="84cd2103f36ef0dc" providerId="LiveId" clId="{8F10A91F-EFDA-497B-869D-6F532A84F5AF}" dt="2023-09-04T20:48:15.840" v="116"/>
          <ac:spMkLst>
            <pc:docMk/>
            <pc:sldMk cId="1449202327" sldId="481"/>
            <ac:spMk id="164" creationId="{90D92400-6235-E7A5-3804-2F7448262A7E}"/>
          </ac:spMkLst>
        </pc:spChg>
        <pc:spChg chg="mod">
          <ac:chgData name="H M" userId="84cd2103f36ef0dc" providerId="LiveId" clId="{8F10A91F-EFDA-497B-869D-6F532A84F5AF}" dt="2023-09-04T20:48:15.840" v="116"/>
          <ac:spMkLst>
            <pc:docMk/>
            <pc:sldMk cId="1449202327" sldId="481"/>
            <ac:spMk id="165" creationId="{44D52EED-FCD9-CB30-CF9A-E341CB347936}"/>
          </ac:spMkLst>
        </pc:spChg>
        <pc:spChg chg="mod">
          <ac:chgData name="H M" userId="84cd2103f36ef0dc" providerId="LiveId" clId="{8F10A91F-EFDA-497B-869D-6F532A84F5AF}" dt="2023-09-04T20:48:15.840" v="116"/>
          <ac:spMkLst>
            <pc:docMk/>
            <pc:sldMk cId="1449202327" sldId="481"/>
            <ac:spMk id="166" creationId="{52D05A0A-83FA-5B76-C036-C078CD303796}"/>
          </ac:spMkLst>
        </pc:spChg>
        <pc:spChg chg="mod">
          <ac:chgData name="H M" userId="84cd2103f36ef0dc" providerId="LiveId" clId="{8F10A91F-EFDA-497B-869D-6F532A84F5AF}" dt="2023-09-04T20:48:15.840" v="116"/>
          <ac:spMkLst>
            <pc:docMk/>
            <pc:sldMk cId="1449202327" sldId="481"/>
            <ac:spMk id="167" creationId="{C7C985C4-3916-46CB-A00B-CBA423447DBC}"/>
          </ac:spMkLst>
        </pc:spChg>
        <pc:spChg chg="mod">
          <ac:chgData name="H M" userId="84cd2103f36ef0dc" providerId="LiveId" clId="{8F10A91F-EFDA-497B-869D-6F532A84F5AF}" dt="2023-09-04T20:48:15.840" v="116"/>
          <ac:spMkLst>
            <pc:docMk/>
            <pc:sldMk cId="1449202327" sldId="481"/>
            <ac:spMk id="168" creationId="{FCB4CEC1-331C-BD4E-BE47-8C79C0C29846}"/>
          </ac:spMkLst>
        </pc:spChg>
        <pc:spChg chg="mod">
          <ac:chgData name="H M" userId="84cd2103f36ef0dc" providerId="LiveId" clId="{8F10A91F-EFDA-497B-869D-6F532A84F5AF}" dt="2023-09-04T20:48:15.840" v="116"/>
          <ac:spMkLst>
            <pc:docMk/>
            <pc:sldMk cId="1449202327" sldId="481"/>
            <ac:spMk id="169" creationId="{2AD31395-D436-78FB-C7E4-8CEFB0B60B9A}"/>
          </ac:spMkLst>
        </pc:spChg>
        <pc:spChg chg="mod">
          <ac:chgData name="H M" userId="84cd2103f36ef0dc" providerId="LiveId" clId="{8F10A91F-EFDA-497B-869D-6F532A84F5AF}" dt="2023-09-04T20:48:15.840" v="116"/>
          <ac:spMkLst>
            <pc:docMk/>
            <pc:sldMk cId="1449202327" sldId="481"/>
            <ac:spMk id="170" creationId="{E4350B3E-83D0-5206-5D1B-D4CC25F5EF89}"/>
          </ac:spMkLst>
        </pc:spChg>
        <pc:spChg chg="mod">
          <ac:chgData name="H M" userId="84cd2103f36ef0dc" providerId="LiveId" clId="{8F10A91F-EFDA-497B-869D-6F532A84F5AF}" dt="2023-09-04T20:48:15.840" v="116"/>
          <ac:spMkLst>
            <pc:docMk/>
            <pc:sldMk cId="1449202327" sldId="481"/>
            <ac:spMk id="171" creationId="{C9DAF1FD-0F98-2950-3C85-E971D76054EC}"/>
          </ac:spMkLst>
        </pc:spChg>
        <pc:spChg chg="mod">
          <ac:chgData name="H M" userId="84cd2103f36ef0dc" providerId="LiveId" clId="{8F10A91F-EFDA-497B-869D-6F532A84F5AF}" dt="2023-09-04T20:48:15.840" v="116"/>
          <ac:spMkLst>
            <pc:docMk/>
            <pc:sldMk cId="1449202327" sldId="481"/>
            <ac:spMk id="172" creationId="{57A978FF-D9D3-3570-950F-D9F5D52B9E4B}"/>
          </ac:spMkLst>
        </pc:spChg>
        <pc:spChg chg="mod">
          <ac:chgData name="H M" userId="84cd2103f36ef0dc" providerId="LiveId" clId="{8F10A91F-EFDA-497B-869D-6F532A84F5AF}" dt="2023-09-04T20:48:15.840" v="116"/>
          <ac:spMkLst>
            <pc:docMk/>
            <pc:sldMk cId="1449202327" sldId="481"/>
            <ac:spMk id="173" creationId="{FC834D14-0B7E-4676-F9C1-E3FC3FEA120E}"/>
          </ac:spMkLst>
        </pc:spChg>
        <pc:spChg chg="mod">
          <ac:chgData name="H M" userId="84cd2103f36ef0dc" providerId="LiveId" clId="{8F10A91F-EFDA-497B-869D-6F532A84F5AF}" dt="2023-09-04T20:48:15.840" v="116"/>
          <ac:spMkLst>
            <pc:docMk/>
            <pc:sldMk cId="1449202327" sldId="481"/>
            <ac:spMk id="174" creationId="{F5AFB8CC-6AEF-9832-0FAB-1A40A39A90EA}"/>
          </ac:spMkLst>
        </pc:spChg>
        <pc:spChg chg="mod">
          <ac:chgData name="H M" userId="84cd2103f36ef0dc" providerId="LiveId" clId="{8F10A91F-EFDA-497B-869D-6F532A84F5AF}" dt="2023-09-04T20:48:15.840" v="116"/>
          <ac:spMkLst>
            <pc:docMk/>
            <pc:sldMk cId="1449202327" sldId="481"/>
            <ac:spMk id="175" creationId="{5C8CA2EA-0C36-88F4-F69A-3D22E5DD924D}"/>
          </ac:spMkLst>
        </pc:spChg>
        <pc:spChg chg="mod">
          <ac:chgData name="H M" userId="84cd2103f36ef0dc" providerId="LiveId" clId="{8F10A91F-EFDA-497B-869D-6F532A84F5AF}" dt="2023-09-04T20:48:15.840" v="116"/>
          <ac:spMkLst>
            <pc:docMk/>
            <pc:sldMk cId="1449202327" sldId="481"/>
            <ac:spMk id="176" creationId="{C57F472B-91A0-9A86-FD84-C4594B622679}"/>
          </ac:spMkLst>
        </pc:spChg>
        <pc:spChg chg="mod">
          <ac:chgData name="H M" userId="84cd2103f36ef0dc" providerId="LiveId" clId="{8F10A91F-EFDA-497B-869D-6F532A84F5AF}" dt="2023-09-04T20:48:15.840" v="116"/>
          <ac:spMkLst>
            <pc:docMk/>
            <pc:sldMk cId="1449202327" sldId="481"/>
            <ac:spMk id="177" creationId="{4E266E0A-71D2-0C73-120A-02FB10E89203}"/>
          </ac:spMkLst>
        </pc:spChg>
        <pc:spChg chg="mod">
          <ac:chgData name="H M" userId="84cd2103f36ef0dc" providerId="LiveId" clId="{8F10A91F-EFDA-497B-869D-6F532A84F5AF}" dt="2023-09-04T20:48:15.840" v="116"/>
          <ac:spMkLst>
            <pc:docMk/>
            <pc:sldMk cId="1449202327" sldId="481"/>
            <ac:spMk id="178" creationId="{F3161333-300C-53DD-8B48-FD707369C861}"/>
          </ac:spMkLst>
        </pc:spChg>
        <pc:spChg chg="mod">
          <ac:chgData name="H M" userId="84cd2103f36ef0dc" providerId="LiveId" clId="{8F10A91F-EFDA-497B-869D-6F532A84F5AF}" dt="2023-09-04T20:48:15.840" v="116"/>
          <ac:spMkLst>
            <pc:docMk/>
            <pc:sldMk cId="1449202327" sldId="481"/>
            <ac:spMk id="179" creationId="{C5B8104A-1906-9B40-DF8F-4B7877FA6275}"/>
          </ac:spMkLst>
        </pc:spChg>
        <pc:spChg chg="mod">
          <ac:chgData name="H M" userId="84cd2103f36ef0dc" providerId="LiveId" clId="{8F10A91F-EFDA-497B-869D-6F532A84F5AF}" dt="2023-09-04T20:48:15.840" v="116"/>
          <ac:spMkLst>
            <pc:docMk/>
            <pc:sldMk cId="1449202327" sldId="481"/>
            <ac:spMk id="180" creationId="{216E6865-5796-32A6-5F86-C50A26F5751F}"/>
          </ac:spMkLst>
        </pc:spChg>
        <pc:spChg chg="mod">
          <ac:chgData name="H M" userId="84cd2103f36ef0dc" providerId="LiveId" clId="{8F10A91F-EFDA-497B-869D-6F532A84F5AF}" dt="2023-09-04T20:48:15.840" v="116"/>
          <ac:spMkLst>
            <pc:docMk/>
            <pc:sldMk cId="1449202327" sldId="481"/>
            <ac:spMk id="181" creationId="{901CAA37-68D0-2B42-9314-41BE3FC2D2FD}"/>
          </ac:spMkLst>
        </pc:spChg>
        <pc:spChg chg="mod">
          <ac:chgData name="H M" userId="84cd2103f36ef0dc" providerId="LiveId" clId="{8F10A91F-EFDA-497B-869D-6F532A84F5AF}" dt="2023-09-04T20:48:15.840" v="116"/>
          <ac:spMkLst>
            <pc:docMk/>
            <pc:sldMk cId="1449202327" sldId="481"/>
            <ac:spMk id="182" creationId="{1132AC3E-E950-9A4C-5C2A-D49919C45FEA}"/>
          </ac:spMkLst>
        </pc:spChg>
        <pc:spChg chg="mod">
          <ac:chgData name="H M" userId="84cd2103f36ef0dc" providerId="LiveId" clId="{8F10A91F-EFDA-497B-869D-6F532A84F5AF}" dt="2023-09-04T20:48:15.840" v="116"/>
          <ac:spMkLst>
            <pc:docMk/>
            <pc:sldMk cId="1449202327" sldId="481"/>
            <ac:spMk id="183" creationId="{B037D958-B611-EBE1-1A45-AA56BE8D0604}"/>
          </ac:spMkLst>
        </pc:spChg>
        <pc:spChg chg="mod">
          <ac:chgData name="H M" userId="84cd2103f36ef0dc" providerId="LiveId" clId="{8F10A91F-EFDA-497B-869D-6F532A84F5AF}" dt="2023-09-04T20:48:15.840" v="116"/>
          <ac:spMkLst>
            <pc:docMk/>
            <pc:sldMk cId="1449202327" sldId="481"/>
            <ac:spMk id="184" creationId="{8AE17627-595F-D568-A54C-CAE9741BA2F3}"/>
          </ac:spMkLst>
        </pc:spChg>
        <pc:spChg chg="mod">
          <ac:chgData name="H M" userId="84cd2103f36ef0dc" providerId="LiveId" clId="{8F10A91F-EFDA-497B-869D-6F532A84F5AF}" dt="2023-09-04T20:48:15.840" v="116"/>
          <ac:spMkLst>
            <pc:docMk/>
            <pc:sldMk cId="1449202327" sldId="481"/>
            <ac:spMk id="185" creationId="{6D80118A-ED1A-8079-97E0-ED09E2153AE2}"/>
          </ac:spMkLst>
        </pc:spChg>
        <pc:spChg chg="mod">
          <ac:chgData name="H M" userId="84cd2103f36ef0dc" providerId="LiveId" clId="{8F10A91F-EFDA-497B-869D-6F532A84F5AF}" dt="2023-09-04T20:48:15.840" v="116"/>
          <ac:spMkLst>
            <pc:docMk/>
            <pc:sldMk cId="1449202327" sldId="481"/>
            <ac:spMk id="186" creationId="{1E07DA1B-6B98-F209-D06B-EE42E9C52DAA}"/>
          </ac:spMkLst>
        </pc:spChg>
        <pc:spChg chg="mod">
          <ac:chgData name="H M" userId="84cd2103f36ef0dc" providerId="LiveId" clId="{8F10A91F-EFDA-497B-869D-6F532A84F5AF}" dt="2023-09-04T20:48:15.840" v="116"/>
          <ac:spMkLst>
            <pc:docMk/>
            <pc:sldMk cId="1449202327" sldId="481"/>
            <ac:spMk id="187" creationId="{021583C7-3679-2768-8DEA-E5A8DDEB777E}"/>
          </ac:spMkLst>
        </pc:spChg>
        <pc:spChg chg="mod">
          <ac:chgData name="H M" userId="84cd2103f36ef0dc" providerId="LiveId" clId="{8F10A91F-EFDA-497B-869D-6F532A84F5AF}" dt="2023-09-04T20:48:15.840" v="116"/>
          <ac:spMkLst>
            <pc:docMk/>
            <pc:sldMk cId="1449202327" sldId="481"/>
            <ac:spMk id="188" creationId="{FB38792E-8C57-DADF-8500-DD6ED2744166}"/>
          </ac:spMkLst>
        </pc:spChg>
        <pc:spChg chg="mod">
          <ac:chgData name="H M" userId="84cd2103f36ef0dc" providerId="LiveId" clId="{8F10A91F-EFDA-497B-869D-6F532A84F5AF}" dt="2023-09-04T20:48:15.840" v="116"/>
          <ac:spMkLst>
            <pc:docMk/>
            <pc:sldMk cId="1449202327" sldId="481"/>
            <ac:spMk id="189" creationId="{74B71B8B-6813-394B-BA48-CD9D2831DC8D}"/>
          </ac:spMkLst>
        </pc:spChg>
        <pc:spChg chg="mod">
          <ac:chgData name="H M" userId="84cd2103f36ef0dc" providerId="LiveId" clId="{8F10A91F-EFDA-497B-869D-6F532A84F5AF}" dt="2023-09-04T20:48:15.840" v="116"/>
          <ac:spMkLst>
            <pc:docMk/>
            <pc:sldMk cId="1449202327" sldId="481"/>
            <ac:spMk id="190" creationId="{50F8D243-8925-A2CA-EE9E-13649A46CCF5}"/>
          </ac:spMkLst>
        </pc:spChg>
        <pc:spChg chg="mod">
          <ac:chgData name="H M" userId="84cd2103f36ef0dc" providerId="LiveId" clId="{8F10A91F-EFDA-497B-869D-6F532A84F5AF}" dt="2023-09-04T20:48:15.840" v="116"/>
          <ac:spMkLst>
            <pc:docMk/>
            <pc:sldMk cId="1449202327" sldId="481"/>
            <ac:spMk id="191" creationId="{12E0FE27-0C74-8A08-E316-7AF3635DAE2E}"/>
          </ac:spMkLst>
        </pc:spChg>
        <pc:spChg chg="mod">
          <ac:chgData name="H M" userId="84cd2103f36ef0dc" providerId="LiveId" clId="{8F10A91F-EFDA-497B-869D-6F532A84F5AF}" dt="2023-09-04T20:48:15.840" v="116"/>
          <ac:spMkLst>
            <pc:docMk/>
            <pc:sldMk cId="1449202327" sldId="481"/>
            <ac:spMk id="192" creationId="{8BF1CCCA-389D-0A3C-BD91-42C78DF9BE51}"/>
          </ac:spMkLst>
        </pc:spChg>
        <pc:spChg chg="mod">
          <ac:chgData name="H M" userId="84cd2103f36ef0dc" providerId="LiveId" clId="{8F10A91F-EFDA-497B-869D-6F532A84F5AF}" dt="2023-09-04T20:48:15.840" v="116"/>
          <ac:spMkLst>
            <pc:docMk/>
            <pc:sldMk cId="1449202327" sldId="481"/>
            <ac:spMk id="193" creationId="{A13B26FF-0EC6-44BA-497B-8A11E822A124}"/>
          </ac:spMkLst>
        </pc:spChg>
        <pc:spChg chg="mod">
          <ac:chgData name="H M" userId="84cd2103f36ef0dc" providerId="LiveId" clId="{8F10A91F-EFDA-497B-869D-6F532A84F5AF}" dt="2023-09-04T20:48:15.840" v="116"/>
          <ac:spMkLst>
            <pc:docMk/>
            <pc:sldMk cId="1449202327" sldId="481"/>
            <ac:spMk id="194" creationId="{4C9C979B-BF4B-9973-E7BD-E9E21FD38E11}"/>
          </ac:spMkLst>
        </pc:spChg>
        <pc:spChg chg="mod">
          <ac:chgData name="H M" userId="84cd2103f36ef0dc" providerId="LiveId" clId="{8F10A91F-EFDA-497B-869D-6F532A84F5AF}" dt="2023-09-04T20:48:15.840" v="116"/>
          <ac:spMkLst>
            <pc:docMk/>
            <pc:sldMk cId="1449202327" sldId="481"/>
            <ac:spMk id="195" creationId="{8E74865F-0FB9-F125-8FA9-78034465364B}"/>
          </ac:spMkLst>
        </pc:spChg>
        <pc:spChg chg="mod">
          <ac:chgData name="H M" userId="84cd2103f36ef0dc" providerId="LiveId" clId="{8F10A91F-EFDA-497B-869D-6F532A84F5AF}" dt="2023-09-04T20:48:15.840" v="116"/>
          <ac:spMkLst>
            <pc:docMk/>
            <pc:sldMk cId="1449202327" sldId="481"/>
            <ac:spMk id="196" creationId="{0144EF08-7DD0-B36E-FAE3-17D1FAFAFB6B}"/>
          </ac:spMkLst>
        </pc:spChg>
        <pc:spChg chg="mod">
          <ac:chgData name="H M" userId="84cd2103f36ef0dc" providerId="LiveId" clId="{8F10A91F-EFDA-497B-869D-6F532A84F5AF}" dt="2023-09-04T20:48:15.840" v="116"/>
          <ac:spMkLst>
            <pc:docMk/>
            <pc:sldMk cId="1449202327" sldId="481"/>
            <ac:spMk id="197" creationId="{7928B7AE-BBC6-B38F-2146-C39DE017DEA8}"/>
          </ac:spMkLst>
        </pc:spChg>
        <pc:spChg chg="mod">
          <ac:chgData name="H M" userId="84cd2103f36ef0dc" providerId="LiveId" clId="{8F10A91F-EFDA-497B-869D-6F532A84F5AF}" dt="2023-09-04T20:48:15.840" v="116"/>
          <ac:spMkLst>
            <pc:docMk/>
            <pc:sldMk cId="1449202327" sldId="481"/>
            <ac:spMk id="198" creationId="{A66B11E8-673F-BD9A-9AF0-7068C8F98AA7}"/>
          </ac:spMkLst>
        </pc:spChg>
        <pc:spChg chg="mod">
          <ac:chgData name="H M" userId="84cd2103f36ef0dc" providerId="LiveId" clId="{8F10A91F-EFDA-497B-869D-6F532A84F5AF}" dt="2023-09-04T20:48:15.840" v="116"/>
          <ac:spMkLst>
            <pc:docMk/>
            <pc:sldMk cId="1449202327" sldId="481"/>
            <ac:spMk id="199" creationId="{7A9C5DA2-B919-82F8-9B33-6E0CD1FBDC52}"/>
          </ac:spMkLst>
        </pc:spChg>
        <pc:spChg chg="mod">
          <ac:chgData name="H M" userId="84cd2103f36ef0dc" providerId="LiveId" clId="{8F10A91F-EFDA-497B-869D-6F532A84F5AF}" dt="2023-09-04T20:48:15.840" v="116"/>
          <ac:spMkLst>
            <pc:docMk/>
            <pc:sldMk cId="1449202327" sldId="481"/>
            <ac:spMk id="200" creationId="{A433342C-699A-C26A-47E6-1E5D07C5DF57}"/>
          </ac:spMkLst>
        </pc:spChg>
        <pc:spChg chg="mod">
          <ac:chgData name="H M" userId="84cd2103f36ef0dc" providerId="LiveId" clId="{8F10A91F-EFDA-497B-869D-6F532A84F5AF}" dt="2023-09-04T20:48:15.840" v="116"/>
          <ac:spMkLst>
            <pc:docMk/>
            <pc:sldMk cId="1449202327" sldId="481"/>
            <ac:spMk id="201" creationId="{0C80F49B-497B-C397-2A1A-556D0BD46A0C}"/>
          </ac:spMkLst>
        </pc:spChg>
        <pc:spChg chg="mod">
          <ac:chgData name="H M" userId="84cd2103f36ef0dc" providerId="LiveId" clId="{8F10A91F-EFDA-497B-869D-6F532A84F5AF}" dt="2023-09-04T20:48:15.840" v="116"/>
          <ac:spMkLst>
            <pc:docMk/>
            <pc:sldMk cId="1449202327" sldId="481"/>
            <ac:spMk id="202" creationId="{7B8B5DBD-9677-8D7E-691B-9723123B1C17}"/>
          </ac:spMkLst>
        </pc:spChg>
        <pc:spChg chg="mod">
          <ac:chgData name="H M" userId="84cd2103f36ef0dc" providerId="LiveId" clId="{8F10A91F-EFDA-497B-869D-6F532A84F5AF}" dt="2023-09-04T20:48:15.840" v="116"/>
          <ac:spMkLst>
            <pc:docMk/>
            <pc:sldMk cId="1449202327" sldId="481"/>
            <ac:spMk id="203" creationId="{EF596B81-4F8E-3420-C4AD-7D96F4FA4C81}"/>
          </ac:spMkLst>
        </pc:spChg>
        <pc:spChg chg="mod">
          <ac:chgData name="H M" userId="84cd2103f36ef0dc" providerId="LiveId" clId="{8F10A91F-EFDA-497B-869D-6F532A84F5AF}" dt="2023-09-04T20:48:15.840" v="116"/>
          <ac:spMkLst>
            <pc:docMk/>
            <pc:sldMk cId="1449202327" sldId="481"/>
            <ac:spMk id="204" creationId="{4B033BAA-0D4C-28E3-1567-8F0936A62F70}"/>
          </ac:spMkLst>
        </pc:spChg>
        <pc:spChg chg="mod">
          <ac:chgData name="H M" userId="84cd2103f36ef0dc" providerId="LiveId" clId="{8F10A91F-EFDA-497B-869D-6F532A84F5AF}" dt="2023-09-04T20:48:15.840" v="116"/>
          <ac:spMkLst>
            <pc:docMk/>
            <pc:sldMk cId="1449202327" sldId="481"/>
            <ac:spMk id="205" creationId="{FCE11255-8BDD-41BE-53A4-116487FAE90C}"/>
          </ac:spMkLst>
        </pc:spChg>
        <pc:spChg chg="mod">
          <ac:chgData name="H M" userId="84cd2103f36ef0dc" providerId="LiveId" clId="{8F10A91F-EFDA-497B-869D-6F532A84F5AF}" dt="2023-09-04T20:48:15.840" v="116"/>
          <ac:spMkLst>
            <pc:docMk/>
            <pc:sldMk cId="1449202327" sldId="481"/>
            <ac:spMk id="206" creationId="{3AAEA783-A623-5D9A-F49D-06AD5C29BBC4}"/>
          </ac:spMkLst>
        </pc:spChg>
        <pc:spChg chg="mod">
          <ac:chgData name="H M" userId="84cd2103f36ef0dc" providerId="LiveId" clId="{8F10A91F-EFDA-497B-869D-6F532A84F5AF}" dt="2023-09-04T20:48:15.840" v="116"/>
          <ac:spMkLst>
            <pc:docMk/>
            <pc:sldMk cId="1449202327" sldId="481"/>
            <ac:spMk id="207" creationId="{5D84D95E-583B-3AB0-1258-C4079E043471}"/>
          </ac:spMkLst>
        </pc:spChg>
        <pc:spChg chg="mod">
          <ac:chgData name="H M" userId="84cd2103f36ef0dc" providerId="LiveId" clId="{8F10A91F-EFDA-497B-869D-6F532A84F5AF}" dt="2023-09-04T20:48:15.840" v="116"/>
          <ac:spMkLst>
            <pc:docMk/>
            <pc:sldMk cId="1449202327" sldId="481"/>
            <ac:spMk id="208" creationId="{FDC1C78E-9CB6-97B8-E539-0D075078A910}"/>
          </ac:spMkLst>
        </pc:spChg>
        <pc:spChg chg="mod">
          <ac:chgData name="H M" userId="84cd2103f36ef0dc" providerId="LiveId" clId="{8F10A91F-EFDA-497B-869D-6F532A84F5AF}" dt="2023-09-04T20:48:15.840" v="116"/>
          <ac:spMkLst>
            <pc:docMk/>
            <pc:sldMk cId="1449202327" sldId="481"/>
            <ac:spMk id="209" creationId="{91660A0B-8518-7B7E-3E3A-5B7B80B3D268}"/>
          </ac:spMkLst>
        </pc:spChg>
        <pc:spChg chg="mod">
          <ac:chgData name="H M" userId="84cd2103f36ef0dc" providerId="LiveId" clId="{8F10A91F-EFDA-497B-869D-6F532A84F5AF}" dt="2023-09-04T20:48:15.840" v="116"/>
          <ac:spMkLst>
            <pc:docMk/>
            <pc:sldMk cId="1449202327" sldId="481"/>
            <ac:spMk id="210" creationId="{02BE0E14-4700-CD1D-3FBD-B3B9616DE872}"/>
          </ac:spMkLst>
        </pc:spChg>
        <pc:spChg chg="mod">
          <ac:chgData name="H M" userId="84cd2103f36ef0dc" providerId="LiveId" clId="{8F10A91F-EFDA-497B-869D-6F532A84F5AF}" dt="2023-09-04T20:48:15.840" v="116"/>
          <ac:spMkLst>
            <pc:docMk/>
            <pc:sldMk cId="1449202327" sldId="481"/>
            <ac:spMk id="211" creationId="{DD095055-36EE-3668-5E37-345B4D0BF48E}"/>
          </ac:spMkLst>
        </pc:spChg>
        <pc:spChg chg="mod">
          <ac:chgData name="H M" userId="84cd2103f36ef0dc" providerId="LiveId" clId="{8F10A91F-EFDA-497B-869D-6F532A84F5AF}" dt="2023-09-04T20:48:15.840" v="116"/>
          <ac:spMkLst>
            <pc:docMk/>
            <pc:sldMk cId="1449202327" sldId="481"/>
            <ac:spMk id="212" creationId="{651DB875-7EB5-F335-CA6A-FBA859C1AEDE}"/>
          </ac:spMkLst>
        </pc:spChg>
        <pc:spChg chg="mod">
          <ac:chgData name="H M" userId="84cd2103f36ef0dc" providerId="LiveId" clId="{8F10A91F-EFDA-497B-869D-6F532A84F5AF}" dt="2023-09-04T20:48:15.840" v="116"/>
          <ac:spMkLst>
            <pc:docMk/>
            <pc:sldMk cId="1449202327" sldId="481"/>
            <ac:spMk id="213" creationId="{C77BE3B5-4A89-6FCD-6B16-432E5AAE74A3}"/>
          </ac:spMkLst>
        </pc:spChg>
        <pc:spChg chg="mod">
          <ac:chgData name="H M" userId="84cd2103f36ef0dc" providerId="LiveId" clId="{8F10A91F-EFDA-497B-869D-6F532A84F5AF}" dt="2023-09-04T20:48:15.840" v="116"/>
          <ac:spMkLst>
            <pc:docMk/>
            <pc:sldMk cId="1449202327" sldId="481"/>
            <ac:spMk id="214" creationId="{AFBA6F4E-3F9B-CB04-5E2D-741E064862C0}"/>
          </ac:spMkLst>
        </pc:spChg>
        <pc:spChg chg="mod">
          <ac:chgData name="H M" userId="84cd2103f36ef0dc" providerId="LiveId" clId="{8F10A91F-EFDA-497B-869D-6F532A84F5AF}" dt="2023-09-04T20:48:15.840" v="116"/>
          <ac:spMkLst>
            <pc:docMk/>
            <pc:sldMk cId="1449202327" sldId="481"/>
            <ac:spMk id="215" creationId="{6F2C66AC-9FCF-D18E-CE7A-13BF930FD5FD}"/>
          </ac:spMkLst>
        </pc:spChg>
        <pc:spChg chg="mod">
          <ac:chgData name="H M" userId="84cd2103f36ef0dc" providerId="LiveId" clId="{8F10A91F-EFDA-497B-869D-6F532A84F5AF}" dt="2023-09-04T20:48:15.840" v="116"/>
          <ac:spMkLst>
            <pc:docMk/>
            <pc:sldMk cId="1449202327" sldId="481"/>
            <ac:spMk id="216" creationId="{C203F7AF-1566-AFEB-617E-D5C7DC95BFD1}"/>
          </ac:spMkLst>
        </pc:spChg>
        <pc:spChg chg="mod">
          <ac:chgData name="H M" userId="84cd2103f36ef0dc" providerId="LiveId" clId="{8F10A91F-EFDA-497B-869D-6F532A84F5AF}" dt="2023-09-04T20:48:15.840" v="116"/>
          <ac:spMkLst>
            <pc:docMk/>
            <pc:sldMk cId="1449202327" sldId="481"/>
            <ac:spMk id="217" creationId="{22702F77-FD69-F1A3-310A-F23BDB6DFAB8}"/>
          </ac:spMkLst>
        </pc:spChg>
        <pc:spChg chg="mod">
          <ac:chgData name="H M" userId="84cd2103f36ef0dc" providerId="LiveId" clId="{8F10A91F-EFDA-497B-869D-6F532A84F5AF}" dt="2023-09-04T20:48:15.840" v="116"/>
          <ac:spMkLst>
            <pc:docMk/>
            <pc:sldMk cId="1449202327" sldId="481"/>
            <ac:spMk id="218" creationId="{B9881E79-8F2D-13F4-7788-6E77DA31FC99}"/>
          </ac:spMkLst>
        </pc:spChg>
        <pc:spChg chg="mod">
          <ac:chgData name="H M" userId="84cd2103f36ef0dc" providerId="LiveId" clId="{8F10A91F-EFDA-497B-869D-6F532A84F5AF}" dt="2023-09-04T20:48:15.840" v="116"/>
          <ac:spMkLst>
            <pc:docMk/>
            <pc:sldMk cId="1449202327" sldId="481"/>
            <ac:spMk id="219" creationId="{A95485FA-AF50-6EEE-7E91-836D683468B6}"/>
          </ac:spMkLst>
        </pc:spChg>
        <pc:spChg chg="mod">
          <ac:chgData name="H M" userId="84cd2103f36ef0dc" providerId="LiveId" clId="{8F10A91F-EFDA-497B-869D-6F532A84F5AF}" dt="2023-09-04T20:48:15.840" v="116"/>
          <ac:spMkLst>
            <pc:docMk/>
            <pc:sldMk cId="1449202327" sldId="481"/>
            <ac:spMk id="220" creationId="{E852BE8B-98E0-7B9C-628F-BBF263657F13}"/>
          </ac:spMkLst>
        </pc:spChg>
        <pc:spChg chg="mod">
          <ac:chgData name="H M" userId="84cd2103f36ef0dc" providerId="LiveId" clId="{8F10A91F-EFDA-497B-869D-6F532A84F5AF}" dt="2023-09-04T20:48:15.840" v="116"/>
          <ac:spMkLst>
            <pc:docMk/>
            <pc:sldMk cId="1449202327" sldId="481"/>
            <ac:spMk id="221" creationId="{C3985F5C-2624-47C2-160D-B3C64577F470}"/>
          </ac:spMkLst>
        </pc:spChg>
        <pc:spChg chg="mod">
          <ac:chgData name="H M" userId="84cd2103f36ef0dc" providerId="LiveId" clId="{8F10A91F-EFDA-497B-869D-6F532A84F5AF}" dt="2023-09-04T20:48:15.840" v="116"/>
          <ac:spMkLst>
            <pc:docMk/>
            <pc:sldMk cId="1449202327" sldId="481"/>
            <ac:spMk id="222" creationId="{20704B5A-1DB0-F449-C11A-E08026D63FFF}"/>
          </ac:spMkLst>
        </pc:spChg>
        <pc:spChg chg="mod">
          <ac:chgData name="H M" userId="84cd2103f36ef0dc" providerId="LiveId" clId="{8F10A91F-EFDA-497B-869D-6F532A84F5AF}" dt="2023-09-04T20:48:15.840" v="116"/>
          <ac:spMkLst>
            <pc:docMk/>
            <pc:sldMk cId="1449202327" sldId="481"/>
            <ac:spMk id="223" creationId="{A67D38B8-323E-E287-B5A5-2220EC98BBF8}"/>
          </ac:spMkLst>
        </pc:spChg>
        <pc:spChg chg="mod">
          <ac:chgData name="H M" userId="84cd2103f36ef0dc" providerId="LiveId" clId="{8F10A91F-EFDA-497B-869D-6F532A84F5AF}" dt="2023-09-04T20:48:15.840" v="116"/>
          <ac:spMkLst>
            <pc:docMk/>
            <pc:sldMk cId="1449202327" sldId="481"/>
            <ac:spMk id="224" creationId="{E6D97E60-4CAE-CFC7-D98A-5E515D4C6976}"/>
          </ac:spMkLst>
        </pc:spChg>
        <pc:spChg chg="mod">
          <ac:chgData name="H M" userId="84cd2103f36ef0dc" providerId="LiveId" clId="{8F10A91F-EFDA-497B-869D-6F532A84F5AF}" dt="2023-09-04T20:48:15.840" v="116"/>
          <ac:spMkLst>
            <pc:docMk/>
            <pc:sldMk cId="1449202327" sldId="481"/>
            <ac:spMk id="225" creationId="{B5DA6643-D8DF-6262-CC90-EFFC4A4DB72D}"/>
          </ac:spMkLst>
        </pc:spChg>
        <pc:spChg chg="mod">
          <ac:chgData name="H M" userId="84cd2103f36ef0dc" providerId="LiveId" clId="{8F10A91F-EFDA-497B-869D-6F532A84F5AF}" dt="2023-09-04T20:48:15.840" v="116"/>
          <ac:spMkLst>
            <pc:docMk/>
            <pc:sldMk cId="1449202327" sldId="481"/>
            <ac:spMk id="226" creationId="{C98E0C2F-08A0-6BE4-A354-60F0FD23F7AA}"/>
          </ac:spMkLst>
        </pc:spChg>
        <pc:spChg chg="mod">
          <ac:chgData name="H M" userId="84cd2103f36ef0dc" providerId="LiveId" clId="{8F10A91F-EFDA-497B-869D-6F532A84F5AF}" dt="2023-09-04T20:48:15.840" v="116"/>
          <ac:spMkLst>
            <pc:docMk/>
            <pc:sldMk cId="1449202327" sldId="481"/>
            <ac:spMk id="227" creationId="{FA0956C4-9271-8147-8DF6-2073A74742E8}"/>
          </ac:spMkLst>
        </pc:spChg>
        <pc:spChg chg="mod">
          <ac:chgData name="H M" userId="84cd2103f36ef0dc" providerId="LiveId" clId="{8F10A91F-EFDA-497B-869D-6F532A84F5AF}" dt="2023-09-04T20:48:15.840" v="116"/>
          <ac:spMkLst>
            <pc:docMk/>
            <pc:sldMk cId="1449202327" sldId="481"/>
            <ac:spMk id="228" creationId="{26A483EA-EC88-5467-2613-71119B9878E4}"/>
          </ac:spMkLst>
        </pc:spChg>
        <pc:spChg chg="mod">
          <ac:chgData name="H M" userId="84cd2103f36ef0dc" providerId="LiveId" clId="{8F10A91F-EFDA-497B-869D-6F532A84F5AF}" dt="2023-09-04T20:48:15.840" v="116"/>
          <ac:spMkLst>
            <pc:docMk/>
            <pc:sldMk cId="1449202327" sldId="481"/>
            <ac:spMk id="229" creationId="{D3C6137A-11A8-CEDE-75B8-8E9D08DEA47C}"/>
          </ac:spMkLst>
        </pc:spChg>
        <pc:spChg chg="mod">
          <ac:chgData name="H M" userId="84cd2103f36ef0dc" providerId="LiveId" clId="{8F10A91F-EFDA-497B-869D-6F532A84F5AF}" dt="2023-09-04T20:48:15.840" v="116"/>
          <ac:spMkLst>
            <pc:docMk/>
            <pc:sldMk cId="1449202327" sldId="481"/>
            <ac:spMk id="230" creationId="{1456B775-6CD7-54BE-DF52-A32E87A4F19A}"/>
          </ac:spMkLst>
        </pc:spChg>
        <pc:spChg chg="mod">
          <ac:chgData name="H M" userId="84cd2103f36ef0dc" providerId="LiveId" clId="{8F10A91F-EFDA-497B-869D-6F532A84F5AF}" dt="2023-09-04T20:48:15.840" v="116"/>
          <ac:spMkLst>
            <pc:docMk/>
            <pc:sldMk cId="1449202327" sldId="481"/>
            <ac:spMk id="231" creationId="{60AC157D-7C1B-CAC7-FA48-C3707A9D3D53}"/>
          </ac:spMkLst>
        </pc:spChg>
        <pc:spChg chg="mod">
          <ac:chgData name="H M" userId="84cd2103f36ef0dc" providerId="LiveId" clId="{8F10A91F-EFDA-497B-869D-6F532A84F5AF}" dt="2023-09-04T20:48:15.840" v="116"/>
          <ac:spMkLst>
            <pc:docMk/>
            <pc:sldMk cId="1449202327" sldId="481"/>
            <ac:spMk id="232" creationId="{2AA82908-96CF-E5AA-4424-C6536D13DDE1}"/>
          </ac:spMkLst>
        </pc:spChg>
        <pc:spChg chg="mod">
          <ac:chgData name="H M" userId="84cd2103f36ef0dc" providerId="LiveId" clId="{8F10A91F-EFDA-497B-869D-6F532A84F5AF}" dt="2023-09-04T20:48:15.840" v="116"/>
          <ac:spMkLst>
            <pc:docMk/>
            <pc:sldMk cId="1449202327" sldId="481"/>
            <ac:spMk id="233" creationId="{5BD1EA5B-E29A-E348-493F-324E9CAF28DE}"/>
          </ac:spMkLst>
        </pc:spChg>
        <pc:spChg chg="mod">
          <ac:chgData name="H M" userId="84cd2103f36ef0dc" providerId="LiveId" clId="{8F10A91F-EFDA-497B-869D-6F532A84F5AF}" dt="2023-09-04T20:48:15.840" v="116"/>
          <ac:spMkLst>
            <pc:docMk/>
            <pc:sldMk cId="1449202327" sldId="481"/>
            <ac:spMk id="234" creationId="{92EDB063-FB7F-15F8-6260-480588419D73}"/>
          </ac:spMkLst>
        </pc:spChg>
        <pc:spChg chg="mod">
          <ac:chgData name="H M" userId="84cd2103f36ef0dc" providerId="LiveId" clId="{8F10A91F-EFDA-497B-869D-6F532A84F5AF}" dt="2023-09-04T20:48:15.840" v="116"/>
          <ac:spMkLst>
            <pc:docMk/>
            <pc:sldMk cId="1449202327" sldId="481"/>
            <ac:spMk id="235" creationId="{35E3575F-C176-E2AA-16DB-8360DA6CA7FC}"/>
          </ac:spMkLst>
        </pc:spChg>
        <pc:spChg chg="mod">
          <ac:chgData name="H M" userId="84cd2103f36ef0dc" providerId="LiveId" clId="{8F10A91F-EFDA-497B-869D-6F532A84F5AF}" dt="2023-09-04T20:48:15.840" v="116"/>
          <ac:spMkLst>
            <pc:docMk/>
            <pc:sldMk cId="1449202327" sldId="481"/>
            <ac:spMk id="236" creationId="{121FF20F-D6A2-DB49-8AAF-8AD1AE4F588D}"/>
          </ac:spMkLst>
        </pc:spChg>
        <pc:spChg chg="mod">
          <ac:chgData name="H M" userId="84cd2103f36ef0dc" providerId="LiveId" clId="{8F10A91F-EFDA-497B-869D-6F532A84F5AF}" dt="2023-09-04T20:48:15.840" v="116"/>
          <ac:spMkLst>
            <pc:docMk/>
            <pc:sldMk cId="1449202327" sldId="481"/>
            <ac:spMk id="237" creationId="{BF3BC080-FC54-373A-5D7B-B08A22FDE137}"/>
          </ac:spMkLst>
        </pc:spChg>
        <pc:spChg chg="mod">
          <ac:chgData name="H M" userId="84cd2103f36ef0dc" providerId="LiveId" clId="{8F10A91F-EFDA-497B-869D-6F532A84F5AF}" dt="2023-09-04T20:48:15.840" v="116"/>
          <ac:spMkLst>
            <pc:docMk/>
            <pc:sldMk cId="1449202327" sldId="481"/>
            <ac:spMk id="238" creationId="{6CC56CD6-37E2-C215-B860-61D1218EC27B}"/>
          </ac:spMkLst>
        </pc:spChg>
        <pc:spChg chg="mod">
          <ac:chgData name="H M" userId="84cd2103f36ef0dc" providerId="LiveId" clId="{8F10A91F-EFDA-497B-869D-6F532A84F5AF}" dt="2023-09-04T20:48:15.840" v="116"/>
          <ac:spMkLst>
            <pc:docMk/>
            <pc:sldMk cId="1449202327" sldId="481"/>
            <ac:spMk id="239" creationId="{2352E81B-B90B-D0D6-FA02-EB6DEF3BE680}"/>
          </ac:spMkLst>
        </pc:spChg>
        <pc:spChg chg="mod">
          <ac:chgData name="H M" userId="84cd2103f36ef0dc" providerId="LiveId" clId="{8F10A91F-EFDA-497B-869D-6F532A84F5AF}" dt="2023-09-04T20:48:15.840" v="116"/>
          <ac:spMkLst>
            <pc:docMk/>
            <pc:sldMk cId="1449202327" sldId="481"/>
            <ac:spMk id="240" creationId="{B6E6B20A-ACEF-28CD-4C4C-61594918354D}"/>
          </ac:spMkLst>
        </pc:spChg>
        <pc:spChg chg="mod">
          <ac:chgData name="H M" userId="84cd2103f36ef0dc" providerId="LiveId" clId="{8F10A91F-EFDA-497B-869D-6F532A84F5AF}" dt="2023-09-04T20:48:15.840" v="116"/>
          <ac:spMkLst>
            <pc:docMk/>
            <pc:sldMk cId="1449202327" sldId="481"/>
            <ac:spMk id="241" creationId="{42E6A464-637C-B76A-B7ED-1264F8F12436}"/>
          </ac:spMkLst>
        </pc:spChg>
        <pc:spChg chg="mod">
          <ac:chgData name="H M" userId="84cd2103f36ef0dc" providerId="LiveId" clId="{8F10A91F-EFDA-497B-869D-6F532A84F5AF}" dt="2023-09-04T20:48:15.840" v="116"/>
          <ac:spMkLst>
            <pc:docMk/>
            <pc:sldMk cId="1449202327" sldId="481"/>
            <ac:spMk id="242" creationId="{AEDC5145-52D9-07F1-D2D6-42B05598A782}"/>
          </ac:spMkLst>
        </pc:spChg>
        <pc:spChg chg="mod">
          <ac:chgData name="H M" userId="84cd2103f36ef0dc" providerId="LiveId" clId="{8F10A91F-EFDA-497B-869D-6F532A84F5AF}" dt="2023-09-04T20:48:15.840" v="116"/>
          <ac:spMkLst>
            <pc:docMk/>
            <pc:sldMk cId="1449202327" sldId="481"/>
            <ac:spMk id="243" creationId="{A5ED1A84-348B-6841-E4DD-CDC588A68FEF}"/>
          </ac:spMkLst>
        </pc:spChg>
        <pc:spChg chg="mod">
          <ac:chgData name="H M" userId="84cd2103f36ef0dc" providerId="LiveId" clId="{8F10A91F-EFDA-497B-869D-6F532A84F5AF}" dt="2023-09-04T20:48:15.840" v="116"/>
          <ac:spMkLst>
            <pc:docMk/>
            <pc:sldMk cId="1449202327" sldId="481"/>
            <ac:spMk id="244" creationId="{677B8B71-EC0F-9561-5F12-F69A21B8C028}"/>
          </ac:spMkLst>
        </pc:spChg>
        <pc:spChg chg="mod">
          <ac:chgData name="H M" userId="84cd2103f36ef0dc" providerId="LiveId" clId="{8F10A91F-EFDA-497B-869D-6F532A84F5AF}" dt="2023-09-04T20:48:15.840" v="116"/>
          <ac:spMkLst>
            <pc:docMk/>
            <pc:sldMk cId="1449202327" sldId="481"/>
            <ac:spMk id="245" creationId="{87D92A32-9336-5B98-7D89-C416E2ACAF0F}"/>
          </ac:spMkLst>
        </pc:spChg>
        <pc:spChg chg="mod">
          <ac:chgData name="H M" userId="84cd2103f36ef0dc" providerId="LiveId" clId="{8F10A91F-EFDA-497B-869D-6F532A84F5AF}" dt="2023-09-04T20:48:15.840" v="116"/>
          <ac:spMkLst>
            <pc:docMk/>
            <pc:sldMk cId="1449202327" sldId="481"/>
            <ac:spMk id="246" creationId="{3416B669-85BA-D0BB-A14C-A4FA0489CCDC}"/>
          </ac:spMkLst>
        </pc:spChg>
        <pc:spChg chg="mod">
          <ac:chgData name="H M" userId="84cd2103f36ef0dc" providerId="LiveId" clId="{8F10A91F-EFDA-497B-869D-6F532A84F5AF}" dt="2023-09-04T20:48:15.840" v="116"/>
          <ac:spMkLst>
            <pc:docMk/>
            <pc:sldMk cId="1449202327" sldId="481"/>
            <ac:spMk id="247" creationId="{90048F99-000F-E521-A17E-3B4CCB7B1AB3}"/>
          </ac:spMkLst>
        </pc:spChg>
        <pc:spChg chg="mod">
          <ac:chgData name="H M" userId="84cd2103f36ef0dc" providerId="LiveId" clId="{8F10A91F-EFDA-497B-869D-6F532A84F5AF}" dt="2023-09-04T20:48:15.840" v="116"/>
          <ac:spMkLst>
            <pc:docMk/>
            <pc:sldMk cId="1449202327" sldId="481"/>
            <ac:spMk id="248" creationId="{BAABCB17-2485-45E6-133B-0DD771BDB707}"/>
          </ac:spMkLst>
        </pc:spChg>
        <pc:spChg chg="mod">
          <ac:chgData name="H M" userId="84cd2103f36ef0dc" providerId="LiveId" clId="{8F10A91F-EFDA-497B-869D-6F532A84F5AF}" dt="2023-09-04T20:48:15.840" v="116"/>
          <ac:spMkLst>
            <pc:docMk/>
            <pc:sldMk cId="1449202327" sldId="481"/>
            <ac:spMk id="249" creationId="{EBF3E3DE-BF43-F79C-DACF-5EC79725C969}"/>
          </ac:spMkLst>
        </pc:spChg>
        <pc:spChg chg="mod">
          <ac:chgData name="H M" userId="84cd2103f36ef0dc" providerId="LiveId" clId="{8F10A91F-EFDA-497B-869D-6F532A84F5AF}" dt="2023-09-04T20:48:15.840" v="116"/>
          <ac:spMkLst>
            <pc:docMk/>
            <pc:sldMk cId="1449202327" sldId="481"/>
            <ac:spMk id="250" creationId="{123F0240-8F13-9852-DB8E-460AFD3A9F5D}"/>
          </ac:spMkLst>
        </pc:spChg>
        <pc:spChg chg="mod">
          <ac:chgData name="H M" userId="84cd2103f36ef0dc" providerId="LiveId" clId="{8F10A91F-EFDA-497B-869D-6F532A84F5AF}" dt="2023-09-04T20:48:15.840" v="116"/>
          <ac:spMkLst>
            <pc:docMk/>
            <pc:sldMk cId="1449202327" sldId="481"/>
            <ac:spMk id="251" creationId="{327AC5BF-72F5-EDD4-0841-AB1BF83692A1}"/>
          </ac:spMkLst>
        </pc:spChg>
        <pc:spChg chg="mod">
          <ac:chgData name="H M" userId="84cd2103f36ef0dc" providerId="LiveId" clId="{8F10A91F-EFDA-497B-869D-6F532A84F5AF}" dt="2023-09-04T20:48:15.840" v="116"/>
          <ac:spMkLst>
            <pc:docMk/>
            <pc:sldMk cId="1449202327" sldId="481"/>
            <ac:spMk id="252" creationId="{5B094574-D12B-3B95-5D9F-4537A4E6DA6C}"/>
          </ac:spMkLst>
        </pc:spChg>
        <pc:spChg chg="mod">
          <ac:chgData name="H M" userId="84cd2103f36ef0dc" providerId="LiveId" clId="{8F10A91F-EFDA-497B-869D-6F532A84F5AF}" dt="2023-09-04T20:48:15.840" v="116"/>
          <ac:spMkLst>
            <pc:docMk/>
            <pc:sldMk cId="1449202327" sldId="481"/>
            <ac:spMk id="253" creationId="{3A56B057-1408-EB61-1D3A-8C9BFBA545DC}"/>
          </ac:spMkLst>
        </pc:spChg>
        <pc:spChg chg="mod">
          <ac:chgData name="H M" userId="84cd2103f36ef0dc" providerId="LiveId" clId="{8F10A91F-EFDA-497B-869D-6F532A84F5AF}" dt="2023-09-04T20:48:15.840" v="116"/>
          <ac:spMkLst>
            <pc:docMk/>
            <pc:sldMk cId="1449202327" sldId="481"/>
            <ac:spMk id="254" creationId="{F78DB110-EE13-A02C-3955-53C843BC4CE5}"/>
          </ac:spMkLst>
        </pc:spChg>
        <pc:spChg chg="mod">
          <ac:chgData name="H M" userId="84cd2103f36ef0dc" providerId="LiveId" clId="{8F10A91F-EFDA-497B-869D-6F532A84F5AF}" dt="2023-09-04T20:48:15.840" v="116"/>
          <ac:spMkLst>
            <pc:docMk/>
            <pc:sldMk cId="1449202327" sldId="481"/>
            <ac:spMk id="255" creationId="{0801C643-CA39-8D6A-DE5E-F6512A3A3FB1}"/>
          </ac:spMkLst>
        </pc:spChg>
        <pc:spChg chg="mod">
          <ac:chgData name="H M" userId="84cd2103f36ef0dc" providerId="LiveId" clId="{8F10A91F-EFDA-497B-869D-6F532A84F5AF}" dt="2023-09-04T20:48:15.840" v="116"/>
          <ac:spMkLst>
            <pc:docMk/>
            <pc:sldMk cId="1449202327" sldId="481"/>
            <ac:spMk id="256" creationId="{3A17E9AE-C17A-D792-A917-D27665F328EB}"/>
          </ac:spMkLst>
        </pc:spChg>
        <pc:spChg chg="mod">
          <ac:chgData name="H M" userId="84cd2103f36ef0dc" providerId="LiveId" clId="{8F10A91F-EFDA-497B-869D-6F532A84F5AF}" dt="2023-09-04T20:48:15.840" v="116"/>
          <ac:spMkLst>
            <pc:docMk/>
            <pc:sldMk cId="1449202327" sldId="481"/>
            <ac:spMk id="257" creationId="{5E2D078E-20A5-5A99-0B30-E515038FB314}"/>
          </ac:spMkLst>
        </pc:spChg>
        <pc:spChg chg="mod">
          <ac:chgData name="H M" userId="84cd2103f36ef0dc" providerId="LiveId" clId="{8F10A91F-EFDA-497B-869D-6F532A84F5AF}" dt="2023-09-04T20:48:15.840" v="116"/>
          <ac:spMkLst>
            <pc:docMk/>
            <pc:sldMk cId="1449202327" sldId="481"/>
            <ac:spMk id="258" creationId="{E4426B2C-85AB-471F-0781-4BBE59854403}"/>
          </ac:spMkLst>
        </pc:spChg>
        <pc:spChg chg="mod">
          <ac:chgData name="H M" userId="84cd2103f36ef0dc" providerId="LiveId" clId="{8F10A91F-EFDA-497B-869D-6F532A84F5AF}" dt="2023-09-04T20:48:15.840" v="116"/>
          <ac:spMkLst>
            <pc:docMk/>
            <pc:sldMk cId="1449202327" sldId="481"/>
            <ac:spMk id="259" creationId="{35D1EC63-F705-2506-AF3B-41AF03E822CE}"/>
          </ac:spMkLst>
        </pc:spChg>
        <pc:spChg chg="mod">
          <ac:chgData name="H M" userId="84cd2103f36ef0dc" providerId="LiveId" clId="{8F10A91F-EFDA-497B-869D-6F532A84F5AF}" dt="2023-09-04T20:48:15.840" v="116"/>
          <ac:spMkLst>
            <pc:docMk/>
            <pc:sldMk cId="1449202327" sldId="481"/>
            <ac:spMk id="260" creationId="{F887397F-CAC3-C0A8-0F20-E46C28753C3A}"/>
          </ac:spMkLst>
        </pc:spChg>
        <pc:spChg chg="mod">
          <ac:chgData name="H M" userId="84cd2103f36ef0dc" providerId="LiveId" clId="{8F10A91F-EFDA-497B-869D-6F532A84F5AF}" dt="2023-09-04T20:48:15.840" v="116"/>
          <ac:spMkLst>
            <pc:docMk/>
            <pc:sldMk cId="1449202327" sldId="481"/>
            <ac:spMk id="261" creationId="{5BEA3201-5897-547D-4733-C23A0592CEF6}"/>
          </ac:spMkLst>
        </pc:spChg>
        <pc:spChg chg="mod">
          <ac:chgData name="H M" userId="84cd2103f36ef0dc" providerId="LiveId" clId="{8F10A91F-EFDA-497B-869D-6F532A84F5AF}" dt="2023-09-04T20:48:15.840" v="116"/>
          <ac:spMkLst>
            <pc:docMk/>
            <pc:sldMk cId="1449202327" sldId="481"/>
            <ac:spMk id="262" creationId="{E6A3759F-CB3F-008F-9AE8-E2585EFAC8AE}"/>
          </ac:spMkLst>
        </pc:spChg>
        <pc:spChg chg="mod">
          <ac:chgData name="H M" userId="84cd2103f36ef0dc" providerId="LiveId" clId="{8F10A91F-EFDA-497B-869D-6F532A84F5AF}" dt="2023-09-04T20:48:15.840" v="116"/>
          <ac:spMkLst>
            <pc:docMk/>
            <pc:sldMk cId="1449202327" sldId="481"/>
            <ac:spMk id="263" creationId="{315F512E-D57C-7C98-3005-BB1374A235E7}"/>
          </ac:spMkLst>
        </pc:spChg>
        <pc:spChg chg="mod">
          <ac:chgData name="H M" userId="84cd2103f36ef0dc" providerId="LiveId" clId="{8F10A91F-EFDA-497B-869D-6F532A84F5AF}" dt="2023-09-04T20:48:15.840" v="116"/>
          <ac:spMkLst>
            <pc:docMk/>
            <pc:sldMk cId="1449202327" sldId="481"/>
            <ac:spMk id="264" creationId="{D3387B86-EC12-7E58-3D6E-722640BA1BE4}"/>
          </ac:spMkLst>
        </pc:spChg>
        <pc:spChg chg="mod">
          <ac:chgData name="H M" userId="84cd2103f36ef0dc" providerId="LiveId" clId="{8F10A91F-EFDA-497B-869D-6F532A84F5AF}" dt="2023-09-04T20:48:15.840" v="116"/>
          <ac:spMkLst>
            <pc:docMk/>
            <pc:sldMk cId="1449202327" sldId="481"/>
            <ac:spMk id="265" creationId="{BEFA7BE2-F77E-E4C2-8BF1-5B81331F1DB3}"/>
          </ac:spMkLst>
        </pc:spChg>
        <pc:spChg chg="mod">
          <ac:chgData name="H M" userId="84cd2103f36ef0dc" providerId="LiveId" clId="{8F10A91F-EFDA-497B-869D-6F532A84F5AF}" dt="2023-09-04T20:48:15.840" v="116"/>
          <ac:spMkLst>
            <pc:docMk/>
            <pc:sldMk cId="1449202327" sldId="481"/>
            <ac:spMk id="266" creationId="{CC30AC79-E8DC-25C0-B2B9-1D113ED96C49}"/>
          </ac:spMkLst>
        </pc:spChg>
        <pc:spChg chg="mod">
          <ac:chgData name="H M" userId="84cd2103f36ef0dc" providerId="LiveId" clId="{8F10A91F-EFDA-497B-869D-6F532A84F5AF}" dt="2023-09-04T20:48:15.840" v="116"/>
          <ac:spMkLst>
            <pc:docMk/>
            <pc:sldMk cId="1449202327" sldId="481"/>
            <ac:spMk id="267" creationId="{484CAE61-5DA0-B419-90C2-9030D6D613EB}"/>
          </ac:spMkLst>
        </pc:spChg>
        <pc:spChg chg="mod">
          <ac:chgData name="H M" userId="84cd2103f36ef0dc" providerId="LiveId" clId="{8F10A91F-EFDA-497B-869D-6F532A84F5AF}" dt="2023-09-04T20:48:15.840" v="116"/>
          <ac:spMkLst>
            <pc:docMk/>
            <pc:sldMk cId="1449202327" sldId="481"/>
            <ac:spMk id="268" creationId="{B783A9CD-5016-F864-43C1-F6E547062A19}"/>
          </ac:spMkLst>
        </pc:spChg>
        <pc:spChg chg="mod">
          <ac:chgData name="H M" userId="84cd2103f36ef0dc" providerId="LiveId" clId="{8F10A91F-EFDA-497B-869D-6F532A84F5AF}" dt="2023-09-04T20:48:15.840" v="116"/>
          <ac:spMkLst>
            <pc:docMk/>
            <pc:sldMk cId="1449202327" sldId="481"/>
            <ac:spMk id="269" creationId="{E7A4DA4D-FCBE-525D-0B71-61B17A48CCBF}"/>
          </ac:spMkLst>
        </pc:spChg>
        <pc:spChg chg="mod">
          <ac:chgData name="H M" userId="84cd2103f36ef0dc" providerId="LiveId" clId="{8F10A91F-EFDA-497B-869D-6F532A84F5AF}" dt="2023-09-04T20:48:15.840" v="116"/>
          <ac:spMkLst>
            <pc:docMk/>
            <pc:sldMk cId="1449202327" sldId="481"/>
            <ac:spMk id="270" creationId="{6203B8A9-8E37-F06F-BF21-BF92C82ABF84}"/>
          </ac:spMkLst>
        </pc:spChg>
        <pc:spChg chg="mod">
          <ac:chgData name="H M" userId="84cd2103f36ef0dc" providerId="LiveId" clId="{8F10A91F-EFDA-497B-869D-6F532A84F5AF}" dt="2023-09-04T20:48:15.840" v="116"/>
          <ac:spMkLst>
            <pc:docMk/>
            <pc:sldMk cId="1449202327" sldId="481"/>
            <ac:spMk id="271" creationId="{AF82E0DE-931E-B957-E76A-96A6A3E81681}"/>
          </ac:spMkLst>
        </pc:spChg>
        <pc:spChg chg="mod">
          <ac:chgData name="H M" userId="84cd2103f36ef0dc" providerId="LiveId" clId="{8F10A91F-EFDA-497B-869D-6F532A84F5AF}" dt="2023-09-04T20:48:15.840" v="116"/>
          <ac:spMkLst>
            <pc:docMk/>
            <pc:sldMk cId="1449202327" sldId="481"/>
            <ac:spMk id="272" creationId="{68987A9A-3095-AD84-785C-C2CEC495D9FD}"/>
          </ac:spMkLst>
        </pc:spChg>
        <pc:spChg chg="mod">
          <ac:chgData name="H M" userId="84cd2103f36ef0dc" providerId="LiveId" clId="{8F10A91F-EFDA-497B-869D-6F532A84F5AF}" dt="2023-09-04T20:48:15.840" v="116"/>
          <ac:spMkLst>
            <pc:docMk/>
            <pc:sldMk cId="1449202327" sldId="481"/>
            <ac:spMk id="273" creationId="{7BE92E6F-4B0D-FBA9-AB5E-1EA80BF0972C}"/>
          </ac:spMkLst>
        </pc:spChg>
        <pc:spChg chg="mod">
          <ac:chgData name="H M" userId="84cd2103f36ef0dc" providerId="LiveId" clId="{8F10A91F-EFDA-497B-869D-6F532A84F5AF}" dt="2023-09-04T20:48:15.840" v="116"/>
          <ac:spMkLst>
            <pc:docMk/>
            <pc:sldMk cId="1449202327" sldId="481"/>
            <ac:spMk id="274" creationId="{2BA58B5E-D14B-3F46-1394-D7E2FD6B07F1}"/>
          </ac:spMkLst>
        </pc:spChg>
        <pc:spChg chg="mod">
          <ac:chgData name="H M" userId="84cd2103f36ef0dc" providerId="LiveId" clId="{8F10A91F-EFDA-497B-869D-6F532A84F5AF}" dt="2023-09-04T20:48:15.840" v="116"/>
          <ac:spMkLst>
            <pc:docMk/>
            <pc:sldMk cId="1449202327" sldId="481"/>
            <ac:spMk id="275" creationId="{5C214986-F4EA-24E8-6383-DE712455A37C}"/>
          </ac:spMkLst>
        </pc:spChg>
        <pc:spChg chg="mod">
          <ac:chgData name="H M" userId="84cd2103f36ef0dc" providerId="LiveId" clId="{8F10A91F-EFDA-497B-869D-6F532A84F5AF}" dt="2023-09-04T20:48:15.840" v="116"/>
          <ac:spMkLst>
            <pc:docMk/>
            <pc:sldMk cId="1449202327" sldId="481"/>
            <ac:spMk id="276" creationId="{DCAA7B5A-2F30-2B37-81DB-EF382B309438}"/>
          </ac:spMkLst>
        </pc:spChg>
        <pc:spChg chg="mod">
          <ac:chgData name="H M" userId="84cd2103f36ef0dc" providerId="LiveId" clId="{8F10A91F-EFDA-497B-869D-6F532A84F5AF}" dt="2023-09-04T20:48:15.840" v="116"/>
          <ac:spMkLst>
            <pc:docMk/>
            <pc:sldMk cId="1449202327" sldId="481"/>
            <ac:spMk id="277" creationId="{1234F5C0-2BE3-FC62-D3FB-00F7F2B748BC}"/>
          </ac:spMkLst>
        </pc:spChg>
        <pc:spChg chg="mod">
          <ac:chgData name="H M" userId="84cd2103f36ef0dc" providerId="LiveId" clId="{8F10A91F-EFDA-497B-869D-6F532A84F5AF}" dt="2023-09-04T20:48:15.840" v="116"/>
          <ac:spMkLst>
            <pc:docMk/>
            <pc:sldMk cId="1449202327" sldId="481"/>
            <ac:spMk id="278" creationId="{DDAFB2BE-76A1-B6F4-EC2C-A3ECB2E24C66}"/>
          </ac:spMkLst>
        </pc:spChg>
        <pc:spChg chg="mod">
          <ac:chgData name="H M" userId="84cd2103f36ef0dc" providerId="LiveId" clId="{8F10A91F-EFDA-497B-869D-6F532A84F5AF}" dt="2023-09-04T20:48:15.840" v="116"/>
          <ac:spMkLst>
            <pc:docMk/>
            <pc:sldMk cId="1449202327" sldId="481"/>
            <ac:spMk id="279" creationId="{D75A1F82-4F03-E30B-F095-C2AA59956AC6}"/>
          </ac:spMkLst>
        </pc:spChg>
        <pc:spChg chg="mod">
          <ac:chgData name="H M" userId="84cd2103f36ef0dc" providerId="LiveId" clId="{8F10A91F-EFDA-497B-869D-6F532A84F5AF}" dt="2023-09-04T20:48:15.840" v="116"/>
          <ac:spMkLst>
            <pc:docMk/>
            <pc:sldMk cId="1449202327" sldId="481"/>
            <ac:spMk id="280" creationId="{02E30B5A-5399-3E24-1C4C-81534AE791D9}"/>
          </ac:spMkLst>
        </pc:spChg>
        <pc:spChg chg="mod">
          <ac:chgData name="H M" userId="84cd2103f36ef0dc" providerId="LiveId" clId="{8F10A91F-EFDA-497B-869D-6F532A84F5AF}" dt="2023-09-04T20:48:15.840" v="116"/>
          <ac:spMkLst>
            <pc:docMk/>
            <pc:sldMk cId="1449202327" sldId="481"/>
            <ac:spMk id="281" creationId="{E3623A73-47ED-D36D-87B4-510E4BF59855}"/>
          </ac:spMkLst>
        </pc:spChg>
        <pc:spChg chg="mod">
          <ac:chgData name="H M" userId="84cd2103f36ef0dc" providerId="LiveId" clId="{8F10A91F-EFDA-497B-869D-6F532A84F5AF}" dt="2023-09-04T20:48:15.840" v="116"/>
          <ac:spMkLst>
            <pc:docMk/>
            <pc:sldMk cId="1449202327" sldId="481"/>
            <ac:spMk id="282" creationId="{52A3A200-8C65-428F-3E43-EC8F8F6A8CBD}"/>
          </ac:spMkLst>
        </pc:spChg>
        <pc:spChg chg="mod">
          <ac:chgData name="H M" userId="84cd2103f36ef0dc" providerId="LiveId" clId="{8F10A91F-EFDA-497B-869D-6F532A84F5AF}" dt="2023-09-04T20:48:15.840" v="116"/>
          <ac:spMkLst>
            <pc:docMk/>
            <pc:sldMk cId="1449202327" sldId="481"/>
            <ac:spMk id="283" creationId="{BE0A777C-7DBE-8831-1893-879F99612E32}"/>
          </ac:spMkLst>
        </pc:spChg>
        <pc:spChg chg="mod">
          <ac:chgData name="H M" userId="84cd2103f36ef0dc" providerId="LiveId" clId="{8F10A91F-EFDA-497B-869D-6F532A84F5AF}" dt="2023-09-04T20:48:15.840" v="116"/>
          <ac:spMkLst>
            <pc:docMk/>
            <pc:sldMk cId="1449202327" sldId="481"/>
            <ac:spMk id="284" creationId="{3BEB96BB-53AE-1F4D-0E97-E1549F1A73AD}"/>
          </ac:spMkLst>
        </pc:spChg>
        <pc:spChg chg="mod">
          <ac:chgData name="H M" userId="84cd2103f36ef0dc" providerId="LiveId" clId="{8F10A91F-EFDA-497B-869D-6F532A84F5AF}" dt="2023-09-04T20:48:15.840" v="116"/>
          <ac:spMkLst>
            <pc:docMk/>
            <pc:sldMk cId="1449202327" sldId="481"/>
            <ac:spMk id="285" creationId="{823A441E-DAD9-69DE-9479-6D2E2EE1A715}"/>
          </ac:spMkLst>
        </pc:spChg>
        <pc:spChg chg="mod">
          <ac:chgData name="H M" userId="84cd2103f36ef0dc" providerId="LiveId" clId="{8F10A91F-EFDA-497B-869D-6F532A84F5AF}" dt="2023-09-04T20:48:15.840" v="116"/>
          <ac:spMkLst>
            <pc:docMk/>
            <pc:sldMk cId="1449202327" sldId="481"/>
            <ac:spMk id="286" creationId="{DEDCD316-8133-C854-F768-A6E344F5D05E}"/>
          </ac:spMkLst>
        </pc:spChg>
        <pc:spChg chg="mod">
          <ac:chgData name="H M" userId="84cd2103f36ef0dc" providerId="LiveId" clId="{8F10A91F-EFDA-497B-869D-6F532A84F5AF}" dt="2023-09-04T20:48:15.840" v="116"/>
          <ac:spMkLst>
            <pc:docMk/>
            <pc:sldMk cId="1449202327" sldId="481"/>
            <ac:spMk id="287" creationId="{45FF2D45-3496-3DF7-8196-D9FD36F27253}"/>
          </ac:spMkLst>
        </pc:spChg>
        <pc:spChg chg="mod">
          <ac:chgData name="H M" userId="84cd2103f36ef0dc" providerId="LiveId" clId="{8F10A91F-EFDA-497B-869D-6F532A84F5AF}" dt="2023-09-04T20:48:15.840" v="116"/>
          <ac:spMkLst>
            <pc:docMk/>
            <pc:sldMk cId="1449202327" sldId="481"/>
            <ac:spMk id="288" creationId="{6C4D628A-C671-357D-601B-F98A6E1B13FA}"/>
          </ac:spMkLst>
        </pc:spChg>
        <pc:spChg chg="mod">
          <ac:chgData name="H M" userId="84cd2103f36ef0dc" providerId="LiveId" clId="{8F10A91F-EFDA-497B-869D-6F532A84F5AF}" dt="2023-09-04T20:48:15.840" v="116"/>
          <ac:spMkLst>
            <pc:docMk/>
            <pc:sldMk cId="1449202327" sldId="481"/>
            <ac:spMk id="289" creationId="{C3ABC1C6-E45A-B460-0040-984FB209BE8A}"/>
          </ac:spMkLst>
        </pc:spChg>
        <pc:spChg chg="mod">
          <ac:chgData name="H M" userId="84cd2103f36ef0dc" providerId="LiveId" clId="{8F10A91F-EFDA-497B-869D-6F532A84F5AF}" dt="2023-09-04T20:48:15.840" v="116"/>
          <ac:spMkLst>
            <pc:docMk/>
            <pc:sldMk cId="1449202327" sldId="481"/>
            <ac:spMk id="290" creationId="{DF8C8E34-15EC-49E5-B507-CFC2AD54CD59}"/>
          </ac:spMkLst>
        </pc:spChg>
        <pc:spChg chg="mod">
          <ac:chgData name="H M" userId="84cd2103f36ef0dc" providerId="LiveId" clId="{8F10A91F-EFDA-497B-869D-6F532A84F5AF}" dt="2023-09-04T20:48:15.840" v="116"/>
          <ac:spMkLst>
            <pc:docMk/>
            <pc:sldMk cId="1449202327" sldId="481"/>
            <ac:spMk id="291" creationId="{146340CE-4DBE-2223-BED7-30B247C6C14E}"/>
          </ac:spMkLst>
        </pc:spChg>
        <pc:spChg chg="mod">
          <ac:chgData name="H M" userId="84cd2103f36ef0dc" providerId="LiveId" clId="{8F10A91F-EFDA-497B-869D-6F532A84F5AF}" dt="2023-09-04T20:48:15.840" v="116"/>
          <ac:spMkLst>
            <pc:docMk/>
            <pc:sldMk cId="1449202327" sldId="481"/>
            <ac:spMk id="292" creationId="{43C667C3-7684-9EC9-ADE4-77018FA8C401}"/>
          </ac:spMkLst>
        </pc:spChg>
        <pc:spChg chg="mod">
          <ac:chgData name="H M" userId="84cd2103f36ef0dc" providerId="LiveId" clId="{8F10A91F-EFDA-497B-869D-6F532A84F5AF}" dt="2023-09-04T20:48:15.840" v="116"/>
          <ac:spMkLst>
            <pc:docMk/>
            <pc:sldMk cId="1449202327" sldId="481"/>
            <ac:spMk id="293" creationId="{0DD38AA4-631C-E147-6822-049DE8867F14}"/>
          </ac:spMkLst>
        </pc:spChg>
        <pc:spChg chg="mod">
          <ac:chgData name="H M" userId="84cd2103f36ef0dc" providerId="LiveId" clId="{8F10A91F-EFDA-497B-869D-6F532A84F5AF}" dt="2023-09-04T20:48:15.840" v="116"/>
          <ac:spMkLst>
            <pc:docMk/>
            <pc:sldMk cId="1449202327" sldId="481"/>
            <ac:spMk id="294" creationId="{F9408B7B-DF28-B4A4-FB32-976091FA2A18}"/>
          </ac:spMkLst>
        </pc:spChg>
        <pc:spChg chg="mod">
          <ac:chgData name="H M" userId="84cd2103f36ef0dc" providerId="LiveId" clId="{8F10A91F-EFDA-497B-869D-6F532A84F5AF}" dt="2023-09-04T20:48:15.840" v="116"/>
          <ac:spMkLst>
            <pc:docMk/>
            <pc:sldMk cId="1449202327" sldId="481"/>
            <ac:spMk id="295" creationId="{5FC2BFCF-8C8E-FA8F-A588-99013CE6152B}"/>
          </ac:spMkLst>
        </pc:spChg>
        <pc:spChg chg="mod">
          <ac:chgData name="H M" userId="84cd2103f36ef0dc" providerId="LiveId" clId="{8F10A91F-EFDA-497B-869D-6F532A84F5AF}" dt="2023-09-04T20:48:15.840" v="116"/>
          <ac:spMkLst>
            <pc:docMk/>
            <pc:sldMk cId="1449202327" sldId="481"/>
            <ac:spMk id="296" creationId="{C4A09470-22FA-6275-330A-FA943D6DA204}"/>
          </ac:spMkLst>
        </pc:spChg>
        <pc:spChg chg="mod">
          <ac:chgData name="H M" userId="84cd2103f36ef0dc" providerId="LiveId" clId="{8F10A91F-EFDA-497B-869D-6F532A84F5AF}" dt="2023-09-04T20:48:15.840" v="116"/>
          <ac:spMkLst>
            <pc:docMk/>
            <pc:sldMk cId="1449202327" sldId="481"/>
            <ac:spMk id="297" creationId="{46A57317-7C79-9D7A-9CDA-D82C9C2DF132}"/>
          </ac:spMkLst>
        </pc:spChg>
        <pc:spChg chg="mod">
          <ac:chgData name="H M" userId="84cd2103f36ef0dc" providerId="LiveId" clId="{8F10A91F-EFDA-497B-869D-6F532A84F5AF}" dt="2023-09-04T20:48:15.840" v="116"/>
          <ac:spMkLst>
            <pc:docMk/>
            <pc:sldMk cId="1449202327" sldId="481"/>
            <ac:spMk id="298" creationId="{59AE89E8-45AC-2BF3-EC6F-9C49C3C516D4}"/>
          </ac:spMkLst>
        </pc:spChg>
        <pc:spChg chg="mod">
          <ac:chgData name="H M" userId="84cd2103f36ef0dc" providerId="LiveId" clId="{8F10A91F-EFDA-497B-869D-6F532A84F5AF}" dt="2023-09-04T20:48:15.840" v="116"/>
          <ac:spMkLst>
            <pc:docMk/>
            <pc:sldMk cId="1449202327" sldId="481"/>
            <ac:spMk id="299" creationId="{672B8FC5-ED60-AB63-C48A-A37E160F7000}"/>
          </ac:spMkLst>
        </pc:spChg>
        <pc:spChg chg="mod">
          <ac:chgData name="H M" userId="84cd2103f36ef0dc" providerId="LiveId" clId="{8F10A91F-EFDA-497B-869D-6F532A84F5AF}" dt="2023-09-04T20:48:15.840" v="116"/>
          <ac:spMkLst>
            <pc:docMk/>
            <pc:sldMk cId="1449202327" sldId="481"/>
            <ac:spMk id="300" creationId="{84549093-E5A7-AD28-04F6-5B136B7CF286}"/>
          </ac:spMkLst>
        </pc:spChg>
        <pc:spChg chg="mod">
          <ac:chgData name="H M" userId="84cd2103f36ef0dc" providerId="LiveId" clId="{8F10A91F-EFDA-497B-869D-6F532A84F5AF}" dt="2023-09-04T20:48:15.840" v="116"/>
          <ac:spMkLst>
            <pc:docMk/>
            <pc:sldMk cId="1449202327" sldId="481"/>
            <ac:spMk id="301" creationId="{F590E64D-36E5-D9ED-8B6F-4ECDF512E401}"/>
          </ac:spMkLst>
        </pc:spChg>
        <pc:spChg chg="mod">
          <ac:chgData name="H M" userId="84cd2103f36ef0dc" providerId="LiveId" clId="{8F10A91F-EFDA-497B-869D-6F532A84F5AF}" dt="2023-09-04T20:48:15.840" v="116"/>
          <ac:spMkLst>
            <pc:docMk/>
            <pc:sldMk cId="1449202327" sldId="481"/>
            <ac:spMk id="302" creationId="{70D90590-DD5F-ADB0-7E40-2C8D6173A025}"/>
          </ac:spMkLst>
        </pc:spChg>
        <pc:spChg chg="mod">
          <ac:chgData name="H M" userId="84cd2103f36ef0dc" providerId="LiveId" clId="{8F10A91F-EFDA-497B-869D-6F532A84F5AF}" dt="2023-09-04T20:48:15.840" v="116"/>
          <ac:spMkLst>
            <pc:docMk/>
            <pc:sldMk cId="1449202327" sldId="481"/>
            <ac:spMk id="303" creationId="{6110FB6C-95CE-0A53-473C-E6F87786D786}"/>
          </ac:spMkLst>
        </pc:spChg>
        <pc:spChg chg="mod">
          <ac:chgData name="H M" userId="84cd2103f36ef0dc" providerId="LiveId" clId="{8F10A91F-EFDA-497B-869D-6F532A84F5AF}" dt="2023-09-04T20:48:15.840" v="116"/>
          <ac:spMkLst>
            <pc:docMk/>
            <pc:sldMk cId="1449202327" sldId="481"/>
            <ac:spMk id="304" creationId="{EA728DB7-36CC-2059-E933-EDFA93AE0CC9}"/>
          </ac:spMkLst>
        </pc:spChg>
        <pc:spChg chg="mod">
          <ac:chgData name="H M" userId="84cd2103f36ef0dc" providerId="LiveId" clId="{8F10A91F-EFDA-497B-869D-6F532A84F5AF}" dt="2023-09-04T20:48:15.840" v="116"/>
          <ac:spMkLst>
            <pc:docMk/>
            <pc:sldMk cId="1449202327" sldId="481"/>
            <ac:spMk id="305" creationId="{7BD6583A-6556-4DB6-44F3-3393456F37C8}"/>
          </ac:spMkLst>
        </pc:spChg>
        <pc:spChg chg="mod">
          <ac:chgData name="H M" userId="84cd2103f36ef0dc" providerId="LiveId" clId="{8F10A91F-EFDA-497B-869D-6F532A84F5AF}" dt="2023-09-04T20:48:15.840" v="116"/>
          <ac:spMkLst>
            <pc:docMk/>
            <pc:sldMk cId="1449202327" sldId="481"/>
            <ac:spMk id="306" creationId="{1D35D3F6-33CD-D56E-6638-09D07C706608}"/>
          </ac:spMkLst>
        </pc:spChg>
        <pc:spChg chg="mod">
          <ac:chgData name="H M" userId="84cd2103f36ef0dc" providerId="LiveId" clId="{8F10A91F-EFDA-497B-869D-6F532A84F5AF}" dt="2023-09-04T20:48:15.840" v="116"/>
          <ac:spMkLst>
            <pc:docMk/>
            <pc:sldMk cId="1449202327" sldId="481"/>
            <ac:spMk id="307" creationId="{A70C220B-0B1E-B824-3D67-E1BCFE9C654F}"/>
          </ac:spMkLst>
        </pc:spChg>
        <pc:spChg chg="mod">
          <ac:chgData name="H M" userId="84cd2103f36ef0dc" providerId="LiveId" clId="{8F10A91F-EFDA-497B-869D-6F532A84F5AF}" dt="2023-09-04T20:48:15.840" v="116"/>
          <ac:spMkLst>
            <pc:docMk/>
            <pc:sldMk cId="1449202327" sldId="481"/>
            <ac:spMk id="308" creationId="{DD6934D2-381A-095B-0FA9-138E0103AB19}"/>
          </ac:spMkLst>
        </pc:spChg>
        <pc:spChg chg="mod">
          <ac:chgData name="H M" userId="84cd2103f36ef0dc" providerId="LiveId" clId="{8F10A91F-EFDA-497B-869D-6F532A84F5AF}" dt="2023-09-04T20:48:15.840" v="116"/>
          <ac:spMkLst>
            <pc:docMk/>
            <pc:sldMk cId="1449202327" sldId="481"/>
            <ac:spMk id="309" creationId="{6FD54E9E-D3E4-0764-E061-422DC266CC8E}"/>
          </ac:spMkLst>
        </pc:spChg>
        <pc:spChg chg="mod">
          <ac:chgData name="H M" userId="84cd2103f36ef0dc" providerId="LiveId" clId="{8F10A91F-EFDA-497B-869D-6F532A84F5AF}" dt="2023-09-04T20:48:15.840" v="116"/>
          <ac:spMkLst>
            <pc:docMk/>
            <pc:sldMk cId="1449202327" sldId="481"/>
            <ac:spMk id="310" creationId="{3EE74587-DDEF-D0BF-7F26-FF9EEB9ED5A3}"/>
          </ac:spMkLst>
        </pc:spChg>
        <pc:spChg chg="mod">
          <ac:chgData name="H M" userId="84cd2103f36ef0dc" providerId="LiveId" clId="{8F10A91F-EFDA-497B-869D-6F532A84F5AF}" dt="2023-09-04T20:48:15.840" v="116"/>
          <ac:spMkLst>
            <pc:docMk/>
            <pc:sldMk cId="1449202327" sldId="481"/>
            <ac:spMk id="311" creationId="{35A4016B-006D-2BDA-316F-548CF2684012}"/>
          </ac:spMkLst>
        </pc:spChg>
        <pc:spChg chg="mod">
          <ac:chgData name="H M" userId="84cd2103f36ef0dc" providerId="LiveId" clId="{8F10A91F-EFDA-497B-869D-6F532A84F5AF}" dt="2023-09-04T20:48:15.840" v="116"/>
          <ac:spMkLst>
            <pc:docMk/>
            <pc:sldMk cId="1449202327" sldId="481"/>
            <ac:spMk id="312" creationId="{CC250518-B2FF-982A-6D8E-160B10CA1E4F}"/>
          </ac:spMkLst>
        </pc:spChg>
        <pc:spChg chg="mod">
          <ac:chgData name="H M" userId="84cd2103f36ef0dc" providerId="LiveId" clId="{8F10A91F-EFDA-497B-869D-6F532A84F5AF}" dt="2023-09-04T20:48:15.840" v="116"/>
          <ac:spMkLst>
            <pc:docMk/>
            <pc:sldMk cId="1449202327" sldId="481"/>
            <ac:spMk id="313" creationId="{57320963-6031-58F5-686B-F2F4BEE86AEE}"/>
          </ac:spMkLst>
        </pc:spChg>
        <pc:spChg chg="mod">
          <ac:chgData name="H M" userId="84cd2103f36ef0dc" providerId="LiveId" clId="{8F10A91F-EFDA-497B-869D-6F532A84F5AF}" dt="2023-09-04T20:48:15.840" v="116"/>
          <ac:spMkLst>
            <pc:docMk/>
            <pc:sldMk cId="1449202327" sldId="481"/>
            <ac:spMk id="314" creationId="{4FABCBA2-9BF9-ECB7-40BE-55D76D1DE78D}"/>
          </ac:spMkLst>
        </pc:spChg>
        <pc:spChg chg="mod">
          <ac:chgData name="H M" userId="84cd2103f36ef0dc" providerId="LiveId" clId="{8F10A91F-EFDA-497B-869D-6F532A84F5AF}" dt="2023-09-04T20:48:15.840" v="116"/>
          <ac:spMkLst>
            <pc:docMk/>
            <pc:sldMk cId="1449202327" sldId="481"/>
            <ac:spMk id="315" creationId="{D905BCB7-332E-619B-AC81-1125BF2BD16B}"/>
          </ac:spMkLst>
        </pc:spChg>
        <pc:spChg chg="mod">
          <ac:chgData name="H M" userId="84cd2103f36ef0dc" providerId="LiveId" clId="{8F10A91F-EFDA-497B-869D-6F532A84F5AF}" dt="2023-09-04T20:48:15.840" v="116"/>
          <ac:spMkLst>
            <pc:docMk/>
            <pc:sldMk cId="1449202327" sldId="481"/>
            <ac:spMk id="316" creationId="{DA79CE31-CC4E-D1CD-8CFE-DF3EF1D0FDF0}"/>
          </ac:spMkLst>
        </pc:spChg>
        <pc:spChg chg="mod">
          <ac:chgData name="H M" userId="84cd2103f36ef0dc" providerId="LiveId" clId="{8F10A91F-EFDA-497B-869D-6F532A84F5AF}" dt="2023-09-04T20:48:15.840" v="116"/>
          <ac:spMkLst>
            <pc:docMk/>
            <pc:sldMk cId="1449202327" sldId="481"/>
            <ac:spMk id="317" creationId="{064B4249-A3C5-6B77-0657-F39D872EC1A6}"/>
          </ac:spMkLst>
        </pc:spChg>
        <pc:spChg chg="mod">
          <ac:chgData name="H M" userId="84cd2103f36ef0dc" providerId="LiveId" clId="{8F10A91F-EFDA-497B-869D-6F532A84F5AF}" dt="2023-09-04T20:48:15.840" v="116"/>
          <ac:spMkLst>
            <pc:docMk/>
            <pc:sldMk cId="1449202327" sldId="481"/>
            <ac:spMk id="318" creationId="{43E8B842-F743-D2AC-38DA-FCBE90F78C09}"/>
          </ac:spMkLst>
        </pc:spChg>
        <pc:spChg chg="mod">
          <ac:chgData name="H M" userId="84cd2103f36ef0dc" providerId="LiveId" clId="{8F10A91F-EFDA-497B-869D-6F532A84F5AF}" dt="2023-09-04T20:48:15.840" v="116"/>
          <ac:spMkLst>
            <pc:docMk/>
            <pc:sldMk cId="1449202327" sldId="481"/>
            <ac:spMk id="319" creationId="{BE463BC5-0488-4796-D483-DB22B6141008}"/>
          </ac:spMkLst>
        </pc:spChg>
        <pc:spChg chg="mod">
          <ac:chgData name="H M" userId="84cd2103f36ef0dc" providerId="LiveId" clId="{8F10A91F-EFDA-497B-869D-6F532A84F5AF}" dt="2023-09-04T20:48:15.840" v="116"/>
          <ac:spMkLst>
            <pc:docMk/>
            <pc:sldMk cId="1449202327" sldId="481"/>
            <ac:spMk id="320" creationId="{5E1A2D9B-CA8A-D2B9-15F0-C0272E3376E1}"/>
          </ac:spMkLst>
        </pc:spChg>
        <pc:spChg chg="mod">
          <ac:chgData name="H M" userId="84cd2103f36ef0dc" providerId="LiveId" clId="{8F10A91F-EFDA-497B-869D-6F532A84F5AF}" dt="2023-09-04T20:48:15.840" v="116"/>
          <ac:spMkLst>
            <pc:docMk/>
            <pc:sldMk cId="1449202327" sldId="481"/>
            <ac:spMk id="321" creationId="{D3A40E02-05F2-0634-84C0-09C25DB6FD06}"/>
          </ac:spMkLst>
        </pc:spChg>
        <pc:spChg chg="mod">
          <ac:chgData name="H M" userId="84cd2103f36ef0dc" providerId="LiveId" clId="{8F10A91F-EFDA-497B-869D-6F532A84F5AF}" dt="2023-09-04T20:48:15.840" v="116"/>
          <ac:spMkLst>
            <pc:docMk/>
            <pc:sldMk cId="1449202327" sldId="481"/>
            <ac:spMk id="322" creationId="{A99B99F2-655B-4ED0-99AC-8364255831A4}"/>
          </ac:spMkLst>
        </pc:spChg>
        <pc:spChg chg="mod">
          <ac:chgData name="H M" userId="84cd2103f36ef0dc" providerId="LiveId" clId="{8F10A91F-EFDA-497B-869D-6F532A84F5AF}" dt="2023-09-04T20:48:15.840" v="116"/>
          <ac:spMkLst>
            <pc:docMk/>
            <pc:sldMk cId="1449202327" sldId="481"/>
            <ac:spMk id="323" creationId="{CEB8EA43-7345-24AD-7975-B38BB642F75F}"/>
          </ac:spMkLst>
        </pc:spChg>
        <pc:spChg chg="mod">
          <ac:chgData name="H M" userId="84cd2103f36ef0dc" providerId="LiveId" clId="{8F10A91F-EFDA-497B-869D-6F532A84F5AF}" dt="2023-09-04T20:48:15.840" v="116"/>
          <ac:spMkLst>
            <pc:docMk/>
            <pc:sldMk cId="1449202327" sldId="481"/>
            <ac:spMk id="324" creationId="{EC782BE9-86A8-9060-83F1-30BF7A6711F0}"/>
          </ac:spMkLst>
        </pc:spChg>
        <pc:spChg chg="mod">
          <ac:chgData name="H M" userId="84cd2103f36ef0dc" providerId="LiveId" clId="{8F10A91F-EFDA-497B-869D-6F532A84F5AF}" dt="2023-09-04T20:48:15.840" v="116"/>
          <ac:spMkLst>
            <pc:docMk/>
            <pc:sldMk cId="1449202327" sldId="481"/>
            <ac:spMk id="325" creationId="{958EC037-9CCC-C7F5-F570-E1851724486A}"/>
          </ac:spMkLst>
        </pc:spChg>
        <pc:spChg chg="mod">
          <ac:chgData name="H M" userId="84cd2103f36ef0dc" providerId="LiveId" clId="{8F10A91F-EFDA-497B-869D-6F532A84F5AF}" dt="2023-09-04T20:48:15.840" v="116"/>
          <ac:spMkLst>
            <pc:docMk/>
            <pc:sldMk cId="1449202327" sldId="481"/>
            <ac:spMk id="326" creationId="{6C803F85-7188-186C-A63E-A7E330999910}"/>
          </ac:spMkLst>
        </pc:spChg>
        <pc:spChg chg="mod">
          <ac:chgData name="H M" userId="84cd2103f36ef0dc" providerId="LiveId" clId="{8F10A91F-EFDA-497B-869D-6F532A84F5AF}" dt="2023-09-04T20:48:15.840" v="116"/>
          <ac:spMkLst>
            <pc:docMk/>
            <pc:sldMk cId="1449202327" sldId="481"/>
            <ac:spMk id="327" creationId="{A2B97DD7-CFF8-2D7B-C702-1154838ED2ED}"/>
          </ac:spMkLst>
        </pc:spChg>
        <pc:spChg chg="mod">
          <ac:chgData name="H M" userId="84cd2103f36ef0dc" providerId="LiveId" clId="{8F10A91F-EFDA-497B-869D-6F532A84F5AF}" dt="2023-09-04T20:48:15.840" v="116"/>
          <ac:spMkLst>
            <pc:docMk/>
            <pc:sldMk cId="1449202327" sldId="481"/>
            <ac:spMk id="328" creationId="{92067074-E1B0-4882-B3AF-AF93A39FCA3E}"/>
          </ac:spMkLst>
        </pc:spChg>
        <pc:spChg chg="mod">
          <ac:chgData name="H M" userId="84cd2103f36ef0dc" providerId="LiveId" clId="{8F10A91F-EFDA-497B-869D-6F532A84F5AF}" dt="2023-09-04T20:48:15.840" v="116"/>
          <ac:spMkLst>
            <pc:docMk/>
            <pc:sldMk cId="1449202327" sldId="481"/>
            <ac:spMk id="329" creationId="{720F0742-75E9-6255-1E9B-E9798258CBC8}"/>
          </ac:spMkLst>
        </pc:spChg>
        <pc:spChg chg="mod">
          <ac:chgData name="H M" userId="84cd2103f36ef0dc" providerId="LiveId" clId="{8F10A91F-EFDA-497B-869D-6F532A84F5AF}" dt="2023-09-04T20:48:15.840" v="116"/>
          <ac:spMkLst>
            <pc:docMk/>
            <pc:sldMk cId="1449202327" sldId="481"/>
            <ac:spMk id="330" creationId="{2CFA26AD-778D-8059-6B36-A170D7BCF33F}"/>
          </ac:spMkLst>
        </pc:spChg>
        <pc:spChg chg="mod">
          <ac:chgData name="H M" userId="84cd2103f36ef0dc" providerId="LiveId" clId="{8F10A91F-EFDA-497B-869D-6F532A84F5AF}" dt="2023-09-04T20:48:15.840" v="116"/>
          <ac:spMkLst>
            <pc:docMk/>
            <pc:sldMk cId="1449202327" sldId="481"/>
            <ac:spMk id="331" creationId="{04748604-0940-37BC-4F7A-41BB4EBC0A71}"/>
          </ac:spMkLst>
        </pc:spChg>
        <pc:spChg chg="mod">
          <ac:chgData name="H M" userId="84cd2103f36ef0dc" providerId="LiveId" clId="{8F10A91F-EFDA-497B-869D-6F532A84F5AF}" dt="2023-09-04T20:48:15.840" v="116"/>
          <ac:spMkLst>
            <pc:docMk/>
            <pc:sldMk cId="1449202327" sldId="481"/>
            <ac:spMk id="332" creationId="{16FE5C60-3B9B-D7FE-346D-64B552EF2872}"/>
          </ac:spMkLst>
        </pc:spChg>
        <pc:spChg chg="mod">
          <ac:chgData name="H M" userId="84cd2103f36ef0dc" providerId="LiveId" clId="{8F10A91F-EFDA-497B-869D-6F532A84F5AF}" dt="2023-09-04T20:48:15.840" v="116"/>
          <ac:spMkLst>
            <pc:docMk/>
            <pc:sldMk cId="1449202327" sldId="481"/>
            <ac:spMk id="333" creationId="{C8C58070-96DA-43E5-96B3-E7675185FAAE}"/>
          </ac:spMkLst>
        </pc:spChg>
        <pc:spChg chg="mod">
          <ac:chgData name="H M" userId="84cd2103f36ef0dc" providerId="LiveId" clId="{8F10A91F-EFDA-497B-869D-6F532A84F5AF}" dt="2023-09-04T20:48:15.840" v="116"/>
          <ac:spMkLst>
            <pc:docMk/>
            <pc:sldMk cId="1449202327" sldId="481"/>
            <ac:spMk id="334" creationId="{E88F0049-0BDE-1849-A2D1-43A8C6257864}"/>
          </ac:spMkLst>
        </pc:spChg>
        <pc:spChg chg="mod">
          <ac:chgData name="H M" userId="84cd2103f36ef0dc" providerId="LiveId" clId="{8F10A91F-EFDA-497B-869D-6F532A84F5AF}" dt="2023-09-04T20:48:15.840" v="116"/>
          <ac:spMkLst>
            <pc:docMk/>
            <pc:sldMk cId="1449202327" sldId="481"/>
            <ac:spMk id="335" creationId="{2F3C18AD-2AE3-7C0A-F358-9EEFBFFBE107}"/>
          </ac:spMkLst>
        </pc:spChg>
        <pc:spChg chg="mod">
          <ac:chgData name="H M" userId="84cd2103f36ef0dc" providerId="LiveId" clId="{8F10A91F-EFDA-497B-869D-6F532A84F5AF}" dt="2023-09-04T20:48:15.840" v="116"/>
          <ac:spMkLst>
            <pc:docMk/>
            <pc:sldMk cId="1449202327" sldId="481"/>
            <ac:spMk id="336" creationId="{A2D93525-1A28-2E93-81FA-7AABE65D5488}"/>
          </ac:spMkLst>
        </pc:spChg>
        <pc:spChg chg="mod">
          <ac:chgData name="H M" userId="84cd2103f36ef0dc" providerId="LiveId" clId="{8F10A91F-EFDA-497B-869D-6F532A84F5AF}" dt="2023-09-04T20:48:15.840" v="116"/>
          <ac:spMkLst>
            <pc:docMk/>
            <pc:sldMk cId="1449202327" sldId="481"/>
            <ac:spMk id="337" creationId="{4C36CBD9-B183-4EAE-2B85-6A31B6986D80}"/>
          </ac:spMkLst>
        </pc:spChg>
        <pc:spChg chg="mod">
          <ac:chgData name="H M" userId="84cd2103f36ef0dc" providerId="LiveId" clId="{8F10A91F-EFDA-497B-869D-6F532A84F5AF}" dt="2023-09-04T20:48:15.840" v="116"/>
          <ac:spMkLst>
            <pc:docMk/>
            <pc:sldMk cId="1449202327" sldId="481"/>
            <ac:spMk id="338" creationId="{DE3F6AEB-957A-3044-FF3D-DF00381F6D85}"/>
          </ac:spMkLst>
        </pc:spChg>
        <pc:spChg chg="mod">
          <ac:chgData name="H M" userId="84cd2103f36ef0dc" providerId="LiveId" clId="{8F10A91F-EFDA-497B-869D-6F532A84F5AF}" dt="2023-09-04T20:48:15.840" v="116"/>
          <ac:spMkLst>
            <pc:docMk/>
            <pc:sldMk cId="1449202327" sldId="481"/>
            <ac:spMk id="339" creationId="{286D658D-B7E7-BC47-9334-73D6CCADE033}"/>
          </ac:spMkLst>
        </pc:spChg>
        <pc:spChg chg="mod">
          <ac:chgData name="H M" userId="84cd2103f36ef0dc" providerId="LiveId" clId="{8F10A91F-EFDA-497B-869D-6F532A84F5AF}" dt="2023-09-04T20:48:15.840" v="116"/>
          <ac:spMkLst>
            <pc:docMk/>
            <pc:sldMk cId="1449202327" sldId="481"/>
            <ac:spMk id="340" creationId="{074EEFE3-8789-63DF-1E3E-169BB20F26ED}"/>
          </ac:spMkLst>
        </pc:spChg>
        <pc:spChg chg="mod">
          <ac:chgData name="H M" userId="84cd2103f36ef0dc" providerId="LiveId" clId="{8F10A91F-EFDA-497B-869D-6F532A84F5AF}" dt="2023-09-04T20:48:15.840" v="116"/>
          <ac:spMkLst>
            <pc:docMk/>
            <pc:sldMk cId="1449202327" sldId="481"/>
            <ac:spMk id="341" creationId="{0A18700B-7F95-1F60-252D-A535D5594941}"/>
          </ac:spMkLst>
        </pc:spChg>
        <pc:spChg chg="mod">
          <ac:chgData name="H M" userId="84cd2103f36ef0dc" providerId="LiveId" clId="{8F10A91F-EFDA-497B-869D-6F532A84F5AF}" dt="2023-09-04T20:48:15.840" v="116"/>
          <ac:spMkLst>
            <pc:docMk/>
            <pc:sldMk cId="1449202327" sldId="481"/>
            <ac:spMk id="342" creationId="{43437B55-4156-D0B1-20E0-20D73A677E76}"/>
          </ac:spMkLst>
        </pc:spChg>
        <pc:spChg chg="mod">
          <ac:chgData name="H M" userId="84cd2103f36ef0dc" providerId="LiveId" clId="{8F10A91F-EFDA-497B-869D-6F532A84F5AF}" dt="2023-09-04T20:48:15.840" v="116"/>
          <ac:spMkLst>
            <pc:docMk/>
            <pc:sldMk cId="1449202327" sldId="481"/>
            <ac:spMk id="343" creationId="{975F26CB-6949-9FB2-14AE-D56A9A2313D0}"/>
          </ac:spMkLst>
        </pc:spChg>
        <pc:spChg chg="mod">
          <ac:chgData name="H M" userId="84cd2103f36ef0dc" providerId="LiveId" clId="{8F10A91F-EFDA-497B-869D-6F532A84F5AF}" dt="2023-09-04T20:48:15.840" v="116"/>
          <ac:spMkLst>
            <pc:docMk/>
            <pc:sldMk cId="1449202327" sldId="481"/>
            <ac:spMk id="344" creationId="{C685992C-9F98-F5F3-5434-91FC451E8887}"/>
          </ac:spMkLst>
        </pc:spChg>
        <pc:spChg chg="mod">
          <ac:chgData name="H M" userId="84cd2103f36ef0dc" providerId="LiveId" clId="{8F10A91F-EFDA-497B-869D-6F532A84F5AF}" dt="2023-09-04T20:48:15.840" v="116"/>
          <ac:spMkLst>
            <pc:docMk/>
            <pc:sldMk cId="1449202327" sldId="481"/>
            <ac:spMk id="345" creationId="{8FEEB81B-8C1C-28F8-028C-33BAD73F6273}"/>
          </ac:spMkLst>
        </pc:spChg>
        <pc:spChg chg="mod">
          <ac:chgData name="H M" userId="84cd2103f36ef0dc" providerId="LiveId" clId="{8F10A91F-EFDA-497B-869D-6F532A84F5AF}" dt="2023-09-04T20:48:15.840" v="116"/>
          <ac:spMkLst>
            <pc:docMk/>
            <pc:sldMk cId="1449202327" sldId="481"/>
            <ac:spMk id="346" creationId="{9B7ABB4B-7678-F2A8-9CED-A65ECA34774C}"/>
          </ac:spMkLst>
        </pc:spChg>
        <pc:spChg chg="mod">
          <ac:chgData name="H M" userId="84cd2103f36ef0dc" providerId="LiveId" clId="{8F10A91F-EFDA-497B-869D-6F532A84F5AF}" dt="2023-09-04T20:48:15.840" v="116"/>
          <ac:spMkLst>
            <pc:docMk/>
            <pc:sldMk cId="1449202327" sldId="481"/>
            <ac:spMk id="347" creationId="{8033A964-F63D-DCBC-3127-1BF20A1F6B38}"/>
          </ac:spMkLst>
        </pc:spChg>
        <pc:spChg chg="mod">
          <ac:chgData name="H M" userId="84cd2103f36ef0dc" providerId="LiveId" clId="{8F10A91F-EFDA-497B-869D-6F532A84F5AF}" dt="2023-09-04T20:48:15.840" v="116"/>
          <ac:spMkLst>
            <pc:docMk/>
            <pc:sldMk cId="1449202327" sldId="481"/>
            <ac:spMk id="348" creationId="{51722083-6B75-7F40-0C7E-E8A2CBDCDBF8}"/>
          </ac:spMkLst>
        </pc:spChg>
        <pc:spChg chg="mod">
          <ac:chgData name="H M" userId="84cd2103f36ef0dc" providerId="LiveId" clId="{8F10A91F-EFDA-497B-869D-6F532A84F5AF}" dt="2023-09-04T20:48:15.840" v="116"/>
          <ac:spMkLst>
            <pc:docMk/>
            <pc:sldMk cId="1449202327" sldId="481"/>
            <ac:spMk id="349" creationId="{C32F66E6-01BB-4EBB-80D3-80BA3859F2B1}"/>
          </ac:spMkLst>
        </pc:spChg>
        <pc:spChg chg="mod">
          <ac:chgData name="H M" userId="84cd2103f36ef0dc" providerId="LiveId" clId="{8F10A91F-EFDA-497B-869D-6F532A84F5AF}" dt="2023-09-04T20:48:15.840" v="116"/>
          <ac:spMkLst>
            <pc:docMk/>
            <pc:sldMk cId="1449202327" sldId="481"/>
            <ac:spMk id="350" creationId="{558EC0A0-62DF-3005-3D22-E152A5D71BC5}"/>
          </ac:spMkLst>
        </pc:spChg>
        <pc:spChg chg="mod">
          <ac:chgData name="H M" userId="84cd2103f36ef0dc" providerId="LiveId" clId="{8F10A91F-EFDA-497B-869D-6F532A84F5AF}" dt="2023-09-04T20:48:15.840" v="116"/>
          <ac:spMkLst>
            <pc:docMk/>
            <pc:sldMk cId="1449202327" sldId="481"/>
            <ac:spMk id="351" creationId="{A9A035F0-89F3-ED4B-2A6F-D877A1AE83E3}"/>
          </ac:spMkLst>
        </pc:spChg>
        <pc:spChg chg="mod">
          <ac:chgData name="H M" userId="84cd2103f36ef0dc" providerId="LiveId" clId="{8F10A91F-EFDA-497B-869D-6F532A84F5AF}" dt="2023-09-04T20:48:15.840" v="116"/>
          <ac:spMkLst>
            <pc:docMk/>
            <pc:sldMk cId="1449202327" sldId="481"/>
            <ac:spMk id="352" creationId="{C99F15AE-A504-182E-C1E6-3CC4E24B5790}"/>
          </ac:spMkLst>
        </pc:spChg>
        <pc:spChg chg="mod">
          <ac:chgData name="H M" userId="84cd2103f36ef0dc" providerId="LiveId" clId="{8F10A91F-EFDA-497B-869D-6F532A84F5AF}" dt="2023-09-04T20:48:15.840" v="116"/>
          <ac:spMkLst>
            <pc:docMk/>
            <pc:sldMk cId="1449202327" sldId="481"/>
            <ac:spMk id="353" creationId="{993D52AD-3FC5-BF55-C54F-02B423C5BB8F}"/>
          </ac:spMkLst>
        </pc:spChg>
        <pc:spChg chg="mod">
          <ac:chgData name="H M" userId="84cd2103f36ef0dc" providerId="LiveId" clId="{8F10A91F-EFDA-497B-869D-6F532A84F5AF}" dt="2023-09-04T20:48:15.840" v="116"/>
          <ac:spMkLst>
            <pc:docMk/>
            <pc:sldMk cId="1449202327" sldId="481"/>
            <ac:spMk id="354" creationId="{26F40DC8-E60E-F847-4108-EE5EFB201E4B}"/>
          </ac:spMkLst>
        </pc:spChg>
        <pc:spChg chg="mod">
          <ac:chgData name="H M" userId="84cd2103f36ef0dc" providerId="LiveId" clId="{8F10A91F-EFDA-497B-869D-6F532A84F5AF}" dt="2023-09-04T20:48:15.840" v="116"/>
          <ac:spMkLst>
            <pc:docMk/>
            <pc:sldMk cId="1449202327" sldId="481"/>
            <ac:spMk id="355" creationId="{2D4BDE24-3E7A-90FF-4204-E6C98B5DE314}"/>
          </ac:spMkLst>
        </pc:spChg>
        <pc:spChg chg="mod">
          <ac:chgData name="H M" userId="84cd2103f36ef0dc" providerId="LiveId" clId="{8F10A91F-EFDA-497B-869D-6F532A84F5AF}" dt="2023-09-04T20:48:15.840" v="116"/>
          <ac:spMkLst>
            <pc:docMk/>
            <pc:sldMk cId="1449202327" sldId="481"/>
            <ac:spMk id="356" creationId="{700B3BB7-C0CB-067A-223C-07C344D67978}"/>
          </ac:spMkLst>
        </pc:spChg>
        <pc:spChg chg="mod">
          <ac:chgData name="H M" userId="84cd2103f36ef0dc" providerId="LiveId" clId="{8F10A91F-EFDA-497B-869D-6F532A84F5AF}" dt="2023-09-04T20:48:15.840" v="116"/>
          <ac:spMkLst>
            <pc:docMk/>
            <pc:sldMk cId="1449202327" sldId="481"/>
            <ac:spMk id="357" creationId="{2B1EE1F5-6D18-C66A-E2A3-30AD70C5D21C}"/>
          </ac:spMkLst>
        </pc:spChg>
        <pc:spChg chg="mod">
          <ac:chgData name="H M" userId="84cd2103f36ef0dc" providerId="LiveId" clId="{8F10A91F-EFDA-497B-869D-6F532A84F5AF}" dt="2023-09-04T20:48:15.840" v="116"/>
          <ac:spMkLst>
            <pc:docMk/>
            <pc:sldMk cId="1449202327" sldId="481"/>
            <ac:spMk id="358" creationId="{2BD7A141-A75E-EA86-FF19-B3E988482704}"/>
          </ac:spMkLst>
        </pc:spChg>
        <pc:spChg chg="mod">
          <ac:chgData name="H M" userId="84cd2103f36ef0dc" providerId="LiveId" clId="{8F10A91F-EFDA-497B-869D-6F532A84F5AF}" dt="2023-09-04T20:48:15.840" v="116"/>
          <ac:spMkLst>
            <pc:docMk/>
            <pc:sldMk cId="1449202327" sldId="481"/>
            <ac:spMk id="359" creationId="{DBA7DDC3-6314-7532-A0A7-C8D16A02775D}"/>
          </ac:spMkLst>
        </pc:spChg>
        <pc:spChg chg="mod">
          <ac:chgData name="H M" userId="84cd2103f36ef0dc" providerId="LiveId" clId="{8F10A91F-EFDA-497B-869D-6F532A84F5AF}" dt="2023-09-04T20:48:15.840" v="116"/>
          <ac:spMkLst>
            <pc:docMk/>
            <pc:sldMk cId="1449202327" sldId="481"/>
            <ac:spMk id="360" creationId="{E46A650D-E669-E401-1793-3D14DD3F39EB}"/>
          </ac:spMkLst>
        </pc:spChg>
        <pc:spChg chg="mod">
          <ac:chgData name="H M" userId="84cd2103f36ef0dc" providerId="LiveId" clId="{8F10A91F-EFDA-497B-869D-6F532A84F5AF}" dt="2023-09-04T20:48:15.840" v="116"/>
          <ac:spMkLst>
            <pc:docMk/>
            <pc:sldMk cId="1449202327" sldId="481"/>
            <ac:spMk id="361" creationId="{F22ED45B-198B-0304-F7C7-803864AC4CAD}"/>
          </ac:spMkLst>
        </pc:spChg>
        <pc:spChg chg="mod">
          <ac:chgData name="H M" userId="84cd2103f36ef0dc" providerId="LiveId" clId="{8F10A91F-EFDA-497B-869D-6F532A84F5AF}" dt="2023-09-04T20:48:15.840" v="116"/>
          <ac:spMkLst>
            <pc:docMk/>
            <pc:sldMk cId="1449202327" sldId="481"/>
            <ac:spMk id="362" creationId="{BFF8F354-17FD-93E1-17E9-BCEC3B7A890C}"/>
          </ac:spMkLst>
        </pc:spChg>
        <pc:spChg chg="mod">
          <ac:chgData name="H M" userId="84cd2103f36ef0dc" providerId="LiveId" clId="{8F10A91F-EFDA-497B-869D-6F532A84F5AF}" dt="2023-09-04T20:48:15.840" v="116"/>
          <ac:spMkLst>
            <pc:docMk/>
            <pc:sldMk cId="1449202327" sldId="481"/>
            <ac:spMk id="363" creationId="{CDE5B814-4F1D-3A0F-401D-8021601C07A7}"/>
          </ac:spMkLst>
        </pc:spChg>
        <pc:spChg chg="mod">
          <ac:chgData name="H M" userId="84cd2103f36ef0dc" providerId="LiveId" clId="{8F10A91F-EFDA-497B-869D-6F532A84F5AF}" dt="2023-09-04T20:48:15.840" v="116"/>
          <ac:spMkLst>
            <pc:docMk/>
            <pc:sldMk cId="1449202327" sldId="481"/>
            <ac:spMk id="364" creationId="{E6D82A3D-D6A3-788F-C56C-54F2187F6A18}"/>
          </ac:spMkLst>
        </pc:spChg>
        <pc:spChg chg="mod">
          <ac:chgData name="H M" userId="84cd2103f36ef0dc" providerId="LiveId" clId="{8F10A91F-EFDA-497B-869D-6F532A84F5AF}" dt="2023-09-04T20:48:15.840" v="116"/>
          <ac:spMkLst>
            <pc:docMk/>
            <pc:sldMk cId="1449202327" sldId="481"/>
            <ac:spMk id="365" creationId="{DB2D2765-2540-4AC1-1DCD-A57965B566D4}"/>
          </ac:spMkLst>
        </pc:spChg>
        <pc:spChg chg="mod">
          <ac:chgData name="H M" userId="84cd2103f36ef0dc" providerId="LiveId" clId="{8F10A91F-EFDA-497B-869D-6F532A84F5AF}" dt="2023-09-04T20:48:15.840" v="116"/>
          <ac:spMkLst>
            <pc:docMk/>
            <pc:sldMk cId="1449202327" sldId="481"/>
            <ac:spMk id="366" creationId="{BA2CE195-FC7C-2C36-001F-1D6CB35E8865}"/>
          </ac:spMkLst>
        </pc:spChg>
        <pc:spChg chg="mod">
          <ac:chgData name="H M" userId="84cd2103f36ef0dc" providerId="LiveId" clId="{8F10A91F-EFDA-497B-869D-6F532A84F5AF}" dt="2023-09-04T20:48:18.719" v="118"/>
          <ac:spMkLst>
            <pc:docMk/>
            <pc:sldMk cId="1449202327" sldId="481"/>
            <ac:spMk id="368" creationId="{A6054724-AAFE-0F77-247C-A9D9017A680A}"/>
          </ac:spMkLst>
        </pc:spChg>
        <pc:spChg chg="mod">
          <ac:chgData name="H M" userId="84cd2103f36ef0dc" providerId="LiveId" clId="{8F10A91F-EFDA-497B-869D-6F532A84F5AF}" dt="2023-09-04T20:48:18.719" v="118"/>
          <ac:spMkLst>
            <pc:docMk/>
            <pc:sldMk cId="1449202327" sldId="481"/>
            <ac:spMk id="369" creationId="{C453B133-F3CC-834E-337F-D9678710C270}"/>
          </ac:spMkLst>
        </pc:spChg>
        <pc:spChg chg="mod">
          <ac:chgData name="H M" userId="84cd2103f36ef0dc" providerId="LiveId" clId="{8F10A91F-EFDA-497B-869D-6F532A84F5AF}" dt="2023-09-04T20:48:18.719" v="118"/>
          <ac:spMkLst>
            <pc:docMk/>
            <pc:sldMk cId="1449202327" sldId="481"/>
            <ac:spMk id="370" creationId="{2F244E58-2499-5A25-ED3E-F03C144270DB}"/>
          </ac:spMkLst>
        </pc:spChg>
        <pc:spChg chg="mod">
          <ac:chgData name="H M" userId="84cd2103f36ef0dc" providerId="LiveId" clId="{8F10A91F-EFDA-497B-869D-6F532A84F5AF}" dt="2023-09-04T20:48:18.719" v="118"/>
          <ac:spMkLst>
            <pc:docMk/>
            <pc:sldMk cId="1449202327" sldId="481"/>
            <ac:spMk id="371" creationId="{334A44F4-9D62-3DBD-E25B-B64BDEC8BDD9}"/>
          </ac:spMkLst>
        </pc:spChg>
        <pc:spChg chg="mod">
          <ac:chgData name="H M" userId="84cd2103f36ef0dc" providerId="LiveId" clId="{8F10A91F-EFDA-497B-869D-6F532A84F5AF}" dt="2023-09-04T20:48:18.719" v="118"/>
          <ac:spMkLst>
            <pc:docMk/>
            <pc:sldMk cId="1449202327" sldId="481"/>
            <ac:spMk id="372" creationId="{CC278B4D-646E-5FFE-3B68-D280234F9155}"/>
          </ac:spMkLst>
        </pc:spChg>
        <pc:spChg chg="mod">
          <ac:chgData name="H M" userId="84cd2103f36ef0dc" providerId="LiveId" clId="{8F10A91F-EFDA-497B-869D-6F532A84F5AF}" dt="2023-09-04T20:48:18.719" v="118"/>
          <ac:spMkLst>
            <pc:docMk/>
            <pc:sldMk cId="1449202327" sldId="481"/>
            <ac:spMk id="373" creationId="{BDCD9604-5E9E-3A38-D5DC-AE47B478999E}"/>
          </ac:spMkLst>
        </pc:spChg>
        <pc:spChg chg="mod">
          <ac:chgData name="H M" userId="84cd2103f36ef0dc" providerId="LiveId" clId="{8F10A91F-EFDA-497B-869D-6F532A84F5AF}" dt="2023-09-04T20:48:18.719" v="118"/>
          <ac:spMkLst>
            <pc:docMk/>
            <pc:sldMk cId="1449202327" sldId="481"/>
            <ac:spMk id="374" creationId="{70197142-B82B-1A5F-78F1-0C90D7310C3D}"/>
          </ac:spMkLst>
        </pc:spChg>
        <pc:spChg chg="mod">
          <ac:chgData name="H M" userId="84cd2103f36ef0dc" providerId="LiveId" clId="{8F10A91F-EFDA-497B-869D-6F532A84F5AF}" dt="2023-09-04T20:48:18.719" v="118"/>
          <ac:spMkLst>
            <pc:docMk/>
            <pc:sldMk cId="1449202327" sldId="481"/>
            <ac:spMk id="375" creationId="{BEF42D6B-5FF2-D768-8E44-9222D903E692}"/>
          </ac:spMkLst>
        </pc:spChg>
        <pc:spChg chg="mod">
          <ac:chgData name="H M" userId="84cd2103f36ef0dc" providerId="LiveId" clId="{8F10A91F-EFDA-497B-869D-6F532A84F5AF}" dt="2023-09-04T20:48:18.719" v="118"/>
          <ac:spMkLst>
            <pc:docMk/>
            <pc:sldMk cId="1449202327" sldId="481"/>
            <ac:spMk id="376" creationId="{9201C5E9-22F6-EAA9-0DE3-9F8BAA0E599D}"/>
          </ac:spMkLst>
        </pc:spChg>
        <pc:spChg chg="mod">
          <ac:chgData name="H M" userId="84cd2103f36ef0dc" providerId="LiveId" clId="{8F10A91F-EFDA-497B-869D-6F532A84F5AF}" dt="2023-09-04T20:48:18.719" v="118"/>
          <ac:spMkLst>
            <pc:docMk/>
            <pc:sldMk cId="1449202327" sldId="481"/>
            <ac:spMk id="377" creationId="{CFA49F4F-FF46-3A3D-5AA0-9BB876C33A11}"/>
          </ac:spMkLst>
        </pc:spChg>
        <pc:spChg chg="mod">
          <ac:chgData name="H M" userId="84cd2103f36ef0dc" providerId="LiveId" clId="{8F10A91F-EFDA-497B-869D-6F532A84F5AF}" dt="2023-09-04T20:48:18.719" v="118"/>
          <ac:spMkLst>
            <pc:docMk/>
            <pc:sldMk cId="1449202327" sldId="481"/>
            <ac:spMk id="378" creationId="{3B39A1B1-6942-541E-3305-65BB8E54A47A}"/>
          </ac:spMkLst>
        </pc:spChg>
        <pc:spChg chg="mod">
          <ac:chgData name="H M" userId="84cd2103f36ef0dc" providerId="LiveId" clId="{8F10A91F-EFDA-497B-869D-6F532A84F5AF}" dt="2023-09-04T20:48:18.719" v="118"/>
          <ac:spMkLst>
            <pc:docMk/>
            <pc:sldMk cId="1449202327" sldId="481"/>
            <ac:spMk id="379" creationId="{6558EE8D-DC5C-A82B-74CA-2DF038DE3CD2}"/>
          </ac:spMkLst>
        </pc:spChg>
        <pc:spChg chg="mod">
          <ac:chgData name="H M" userId="84cd2103f36ef0dc" providerId="LiveId" clId="{8F10A91F-EFDA-497B-869D-6F532A84F5AF}" dt="2023-09-04T20:48:18.719" v="118"/>
          <ac:spMkLst>
            <pc:docMk/>
            <pc:sldMk cId="1449202327" sldId="481"/>
            <ac:spMk id="380" creationId="{8DBD8677-1C92-8A42-C0C0-46AC9B8900FC}"/>
          </ac:spMkLst>
        </pc:spChg>
        <pc:spChg chg="mod">
          <ac:chgData name="H M" userId="84cd2103f36ef0dc" providerId="LiveId" clId="{8F10A91F-EFDA-497B-869D-6F532A84F5AF}" dt="2023-09-04T20:48:18.719" v="118"/>
          <ac:spMkLst>
            <pc:docMk/>
            <pc:sldMk cId="1449202327" sldId="481"/>
            <ac:spMk id="381" creationId="{6229083A-E96A-6FB0-0FE4-780776F37DE7}"/>
          </ac:spMkLst>
        </pc:spChg>
        <pc:spChg chg="mod">
          <ac:chgData name="H M" userId="84cd2103f36ef0dc" providerId="LiveId" clId="{8F10A91F-EFDA-497B-869D-6F532A84F5AF}" dt="2023-09-04T20:48:18.719" v="118"/>
          <ac:spMkLst>
            <pc:docMk/>
            <pc:sldMk cId="1449202327" sldId="481"/>
            <ac:spMk id="382" creationId="{CA5FAC3F-A6CC-35EE-1E62-F5A7275FE333}"/>
          </ac:spMkLst>
        </pc:spChg>
        <pc:spChg chg="mod">
          <ac:chgData name="H M" userId="84cd2103f36ef0dc" providerId="LiveId" clId="{8F10A91F-EFDA-497B-869D-6F532A84F5AF}" dt="2023-09-04T20:48:18.719" v="118"/>
          <ac:spMkLst>
            <pc:docMk/>
            <pc:sldMk cId="1449202327" sldId="481"/>
            <ac:spMk id="383" creationId="{C662F8C2-BA6A-16CC-D6F5-B4A176A0FECD}"/>
          </ac:spMkLst>
        </pc:spChg>
        <pc:spChg chg="mod">
          <ac:chgData name="H M" userId="84cd2103f36ef0dc" providerId="LiveId" clId="{8F10A91F-EFDA-497B-869D-6F532A84F5AF}" dt="2023-09-04T20:48:18.719" v="118"/>
          <ac:spMkLst>
            <pc:docMk/>
            <pc:sldMk cId="1449202327" sldId="481"/>
            <ac:spMk id="384" creationId="{DEDA80ED-9F44-A874-BB20-DC15387BCFE7}"/>
          </ac:spMkLst>
        </pc:spChg>
        <pc:spChg chg="mod">
          <ac:chgData name="H M" userId="84cd2103f36ef0dc" providerId="LiveId" clId="{8F10A91F-EFDA-497B-869D-6F532A84F5AF}" dt="2023-09-04T20:48:18.719" v="118"/>
          <ac:spMkLst>
            <pc:docMk/>
            <pc:sldMk cId="1449202327" sldId="481"/>
            <ac:spMk id="385" creationId="{EE99C07F-640C-8794-5DF7-E88C09A04B5F}"/>
          </ac:spMkLst>
        </pc:spChg>
        <pc:spChg chg="mod">
          <ac:chgData name="H M" userId="84cd2103f36ef0dc" providerId="LiveId" clId="{8F10A91F-EFDA-497B-869D-6F532A84F5AF}" dt="2023-09-04T20:48:18.719" v="118"/>
          <ac:spMkLst>
            <pc:docMk/>
            <pc:sldMk cId="1449202327" sldId="481"/>
            <ac:spMk id="386" creationId="{DA285E9A-A450-0105-45DF-1A132AA7E18A}"/>
          </ac:spMkLst>
        </pc:spChg>
        <pc:spChg chg="mod">
          <ac:chgData name="H M" userId="84cd2103f36ef0dc" providerId="LiveId" clId="{8F10A91F-EFDA-497B-869D-6F532A84F5AF}" dt="2023-09-04T20:48:18.719" v="118"/>
          <ac:spMkLst>
            <pc:docMk/>
            <pc:sldMk cId="1449202327" sldId="481"/>
            <ac:spMk id="387" creationId="{65451BF3-CC44-AC3B-F4F2-D4BB2CC72692}"/>
          </ac:spMkLst>
        </pc:spChg>
        <pc:spChg chg="mod">
          <ac:chgData name="H M" userId="84cd2103f36ef0dc" providerId="LiveId" clId="{8F10A91F-EFDA-497B-869D-6F532A84F5AF}" dt="2023-09-04T20:48:18.719" v="118"/>
          <ac:spMkLst>
            <pc:docMk/>
            <pc:sldMk cId="1449202327" sldId="481"/>
            <ac:spMk id="388" creationId="{F2A8A741-982D-FA4A-A0B3-782BCD23B99A}"/>
          </ac:spMkLst>
        </pc:spChg>
        <pc:spChg chg="mod">
          <ac:chgData name="H M" userId="84cd2103f36ef0dc" providerId="LiveId" clId="{8F10A91F-EFDA-497B-869D-6F532A84F5AF}" dt="2023-09-04T20:48:18.719" v="118"/>
          <ac:spMkLst>
            <pc:docMk/>
            <pc:sldMk cId="1449202327" sldId="481"/>
            <ac:spMk id="389" creationId="{E1DECE60-67F9-8D0A-1BE9-55180713DC22}"/>
          </ac:spMkLst>
        </pc:spChg>
        <pc:spChg chg="mod">
          <ac:chgData name="H M" userId="84cd2103f36ef0dc" providerId="LiveId" clId="{8F10A91F-EFDA-497B-869D-6F532A84F5AF}" dt="2023-09-04T20:48:18.719" v="118"/>
          <ac:spMkLst>
            <pc:docMk/>
            <pc:sldMk cId="1449202327" sldId="481"/>
            <ac:spMk id="390" creationId="{EA59C08F-0BAF-14C9-7F8E-FB3CB401E03F}"/>
          </ac:spMkLst>
        </pc:spChg>
        <pc:spChg chg="mod">
          <ac:chgData name="H M" userId="84cd2103f36ef0dc" providerId="LiveId" clId="{8F10A91F-EFDA-497B-869D-6F532A84F5AF}" dt="2023-09-04T20:48:18.719" v="118"/>
          <ac:spMkLst>
            <pc:docMk/>
            <pc:sldMk cId="1449202327" sldId="481"/>
            <ac:spMk id="391" creationId="{F44DDF46-3425-B1E0-D5EB-769062EC1AE7}"/>
          </ac:spMkLst>
        </pc:spChg>
        <pc:spChg chg="mod">
          <ac:chgData name="H M" userId="84cd2103f36ef0dc" providerId="LiveId" clId="{8F10A91F-EFDA-497B-869D-6F532A84F5AF}" dt="2023-09-04T20:48:18.719" v="118"/>
          <ac:spMkLst>
            <pc:docMk/>
            <pc:sldMk cId="1449202327" sldId="481"/>
            <ac:spMk id="392" creationId="{2A0DD1E8-7BA6-F080-3451-944B3670A778}"/>
          </ac:spMkLst>
        </pc:spChg>
        <pc:spChg chg="mod">
          <ac:chgData name="H M" userId="84cd2103f36ef0dc" providerId="LiveId" clId="{8F10A91F-EFDA-497B-869D-6F532A84F5AF}" dt="2023-09-04T20:48:18.719" v="118"/>
          <ac:spMkLst>
            <pc:docMk/>
            <pc:sldMk cId="1449202327" sldId="481"/>
            <ac:spMk id="393" creationId="{2A0BD1FF-EF87-6843-35BA-B27B33CC32BF}"/>
          </ac:spMkLst>
        </pc:spChg>
        <pc:spChg chg="mod">
          <ac:chgData name="H M" userId="84cd2103f36ef0dc" providerId="LiveId" clId="{8F10A91F-EFDA-497B-869D-6F532A84F5AF}" dt="2023-09-04T20:48:18.719" v="118"/>
          <ac:spMkLst>
            <pc:docMk/>
            <pc:sldMk cId="1449202327" sldId="481"/>
            <ac:spMk id="394" creationId="{1EA1323A-77E7-4431-7621-A9537F016ECA}"/>
          </ac:spMkLst>
        </pc:spChg>
        <pc:spChg chg="mod">
          <ac:chgData name="H M" userId="84cd2103f36ef0dc" providerId="LiveId" clId="{8F10A91F-EFDA-497B-869D-6F532A84F5AF}" dt="2023-09-04T20:48:18.719" v="118"/>
          <ac:spMkLst>
            <pc:docMk/>
            <pc:sldMk cId="1449202327" sldId="481"/>
            <ac:spMk id="395" creationId="{B51F9099-A8CE-16E7-E266-06D7FC1455FC}"/>
          </ac:spMkLst>
        </pc:spChg>
        <pc:spChg chg="mod">
          <ac:chgData name="H M" userId="84cd2103f36ef0dc" providerId="LiveId" clId="{8F10A91F-EFDA-497B-869D-6F532A84F5AF}" dt="2023-09-04T20:48:18.719" v="118"/>
          <ac:spMkLst>
            <pc:docMk/>
            <pc:sldMk cId="1449202327" sldId="481"/>
            <ac:spMk id="396" creationId="{86E48E4B-0A8C-BAED-94F8-D18F1E89973D}"/>
          </ac:spMkLst>
        </pc:spChg>
        <pc:spChg chg="mod">
          <ac:chgData name="H M" userId="84cd2103f36ef0dc" providerId="LiveId" clId="{8F10A91F-EFDA-497B-869D-6F532A84F5AF}" dt="2023-09-04T20:48:18.719" v="118"/>
          <ac:spMkLst>
            <pc:docMk/>
            <pc:sldMk cId="1449202327" sldId="481"/>
            <ac:spMk id="397" creationId="{73F0EACE-A994-5F8E-93FE-2A5E548826CE}"/>
          </ac:spMkLst>
        </pc:spChg>
        <pc:spChg chg="mod">
          <ac:chgData name="H M" userId="84cd2103f36ef0dc" providerId="LiveId" clId="{8F10A91F-EFDA-497B-869D-6F532A84F5AF}" dt="2023-09-04T20:48:18.719" v="118"/>
          <ac:spMkLst>
            <pc:docMk/>
            <pc:sldMk cId="1449202327" sldId="481"/>
            <ac:spMk id="398" creationId="{3CC659DF-88D3-B76C-AD92-EB61BC1CE112}"/>
          </ac:spMkLst>
        </pc:spChg>
        <pc:spChg chg="mod">
          <ac:chgData name="H M" userId="84cd2103f36ef0dc" providerId="LiveId" clId="{8F10A91F-EFDA-497B-869D-6F532A84F5AF}" dt="2023-09-04T20:48:18.719" v="118"/>
          <ac:spMkLst>
            <pc:docMk/>
            <pc:sldMk cId="1449202327" sldId="481"/>
            <ac:spMk id="399" creationId="{5AD147DF-EA56-2997-D705-89C6055AD742}"/>
          </ac:spMkLst>
        </pc:spChg>
        <pc:spChg chg="mod">
          <ac:chgData name="H M" userId="84cd2103f36ef0dc" providerId="LiveId" clId="{8F10A91F-EFDA-497B-869D-6F532A84F5AF}" dt="2023-09-04T20:48:18.719" v="118"/>
          <ac:spMkLst>
            <pc:docMk/>
            <pc:sldMk cId="1449202327" sldId="481"/>
            <ac:spMk id="400" creationId="{68BDB9E8-E52E-E214-8233-A2B37B869901}"/>
          </ac:spMkLst>
        </pc:spChg>
        <pc:spChg chg="mod">
          <ac:chgData name="H M" userId="84cd2103f36ef0dc" providerId="LiveId" clId="{8F10A91F-EFDA-497B-869D-6F532A84F5AF}" dt="2023-09-04T20:48:18.719" v="118"/>
          <ac:spMkLst>
            <pc:docMk/>
            <pc:sldMk cId="1449202327" sldId="481"/>
            <ac:spMk id="401" creationId="{8ADC48F2-015F-150C-B085-0B65FDE2A3AF}"/>
          </ac:spMkLst>
        </pc:spChg>
        <pc:spChg chg="mod">
          <ac:chgData name="H M" userId="84cd2103f36ef0dc" providerId="LiveId" clId="{8F10A91F-EFDA-497B-869D-6F532A84F5AF}" dt="2023-09-04T20:48:18.719" v="118"/>
          <ac:spMkLst>
            <pc:docMk/>
            <pc:sldMk cId="1449202327" sldId="481"/>
            <ac:spMk id="402" creationId="{57C2D867-E8D2-A4AB-8462-9D120E228B18}"/>
          </ac:spMkLst>
        </pc:spChg>
        <pc:spChg chg="mod">
          <ac:chgData name="H M" userId="84cd2103f36ef0dc" providerId="LiveId" clId="{8F10A91F-EFDA-497B-869D-6F532A84F5AF}" dt="2023-09-04T20:48:18.719" v="118"/>
          <ac:spMkLst>
            <pc:docMk/>
            <pc:sldMk cId="1449202327" sldId="481"/>
            <ac:spMk id="403" creationId="{34F6AF85-A5F3-1146-1A6C-FF57D11927EA}"/>
          </ac:spMkLst>
        </pc:spChg>
        <pc:spChg chg="mod">
          <ac:chgData name="H M" userId="84cd2103f36ef0dc" providerId="LiveId" clId="{8F10A91F-EFDA-497B-869D-6F532A84F5AF}" dt="2023-09-04T20:48:18.719" v="118"/>
          <ac:spMkLst>
            <pc:docMk/>
            <pc:sldMk cId="1449202327" sldId="481"/>
            <ac:spMk id="404" creationId="{9425A5EF-75A5-8557-4E20-47E156A19B52}"/>
          </ac:spMkLst>
        </pc:spChg>
        <pc:spChg chg="mod">
          <ac:chgData name="H M" userId="84cd2103f36ef0dc" providerId="LiveId" clId="{8F10A91F-EFDA-497B-869D-6F532A84F5AF}" dt="2023-09-04T20:48:18.719" v="118"/>
          <ac:spMkLst>
            <pc:docMk/>
            <pc:sldMk cId="1449202327" sldId="481"/>
            <ac:spMk id="405" creationId="{2A2787E5-FE7A-F43F-D8E3-BDCBFE5E25E9}"/>
          </ac:spMkLst>
        </pc:spChg>
        <pc:spChg chg="mod">
          <ac:chgData name="H M" userId="84cd2103f36ef0dc" providerId="LiveId" clId="{8F10A91F-EFDA-497B-869D-6F532A84F5AF}" dt="2023-09-04T20:48:18.719" v="118"/>
          <ac:spMkLst>
            <pc:docMk/>
            <pc:sldMk cId="1449202327" sldId="481"/>
            <ac:spMk id="406" creationId="{C7D15A9F-E283-3762-FB0E-143AA0CC7C4B}"/>
          </ac:spMkLst>
        </pc:spChg>
        <pc:spChg chg="mod">
          <ac:chgData name="H M" userId="84cd2103f36ef0dc" providerId="LiveId" clId="{8F10A91F-EFDA-497B-869D-6F532A84F5AF}" dt="2023-09-04T20:48:18.719" v="118"/>
          <ac:spMkLst>
            <pc:docMk/>
            <pc:sldMk cId="1449202327" sldId="481"/>
            <ac:spMk id="407" creationId="{4378A6BE-42B3-C622-DF3B-36E03006F49E}"/>
          </ac:spMkLst>
        </pc:spChg>
        <pc:spChg chg="mod">
          <ac:chgData name="H M" userId="84cd2103f36ef0dc" providerId="LiveId" clId="{8F10A91F-EFDA-497B-869D-6F532A84F5AF}" dt="2023-09-04T20:48:18.719" v="118"/>
          <ac:spMkLst>
            <pc:docMk/>
            <pc:sldMk cId="1449202327" sldId="481"/>
            <ac:spMk id="408" creationId="{82D2F0AC-679C-018C-672F-C4BE27E54218}"/>
          </ac:spMkLst>
        </pc:spChg>
        <pc:spChg chg="mod">
          <ac:chgData name="H M" userId="84cd2103f36ef0dc" providerId="LiveId" clId="{8F10A91F-EFDA-497B-869D-6F532A84F5AF}" dt="2023-09-04T20:48:18.719" v="118"/>
          <ac:spMkLst>
            <pc:docMk/>
            <pc:sldMk cId="1449202327" sldId="481"/>
            <ac:spMk id="409" creationId="{66404AF0-C405-404F-5D77-653F52E08504}"/>
          </ac:spMkLst>
        </pc:spChg>
        <pc:spChg chg="mod">
          <ac:chgData name="H M" userId="84cd2103f36ef0dc" providerId="LiveId" clId="{8F10A91F-EFDA-497B-869D-6F532A84F5AF}" dt="2023-09-04T20:48:18.719" v="118"/>
          <ac:spMkLst>
            <pc:docMk/>
            <pc:sldMk cId="1449202327" sldId="481"/>
            <ac:spMk id="410" creationId="{C4760447-FFE5-807C-9D94-8F63DDE4F009}"/>
          </ac:spMkLst>
        </pc:spChg>
        <pc:spChg chg="mod">
          <ac:chgData name="H M" userId="84cd2103f36ef0dc" providerId="LiveId" clId="{8F10A91F-EFDA-497B-869D-6F532A84F5AF}" dt="2023-09-04T20:48:18.719" v="118"/>
          <ac:spMkLst>
            <pc:docMk/>
            <pc:sldMk cId="1449202327" sldId="481"/>
            <ac:spMk id="411" creationId="{6FB8069D-F5E3-F136-9500-346467A0F302}"/>
          </ac:spMkLst>
        </pc:spChg>
        <pc:spChg chg="mod">
          <ac:chgData name="H M" userId="84cd2103f36ef0dc" providerId="LiveId" clId="{8F10A91F-EFDA-497B-869D-6F532A84F5AF}" dt="2023-09-04T20:48:18.719" v="118"/>
          <ac:spMkLst>
            <pc:docMk/>
            <pc:sldMk cId="1449202327" sldId="481"/>
            <ac:spMk id="412" creationId="{38708FEF-AA2C-355B-A3F6-6A325BFF667D}"/>
          </ac:spMkLst>
        </pc:spChg>
        <pc:spChg chg="mod">
          <ac:chgData name="H M" userId="84cd2103f36ef0dc" providerId="LiveId" clId="{8F10A91F-EFDA-497B-869D-6F532A84F5AF}" dt="2023-09-04T20:48:18.719" v="118"/>
          <ac:spMkLst>
            <pc:docMk/>
            <pc:sldMk cId="1449202327" sldId="481"/>
            <ac:spMk id="413" creationId="{B724F573-EF3D-9FFC-C6C8-ABA1E3F749C4}"/>
          </ac:spMkLst>
        </pc:spChg>
        <pc:spChg chg="mod">
          <ac:chgData name="H M" userId="84cd2103f36ef0dc" providerId="LiveId" clId="{8F10A91F-EFDA-497B-869D-6F532A84F5AF}" dt="2023-09-04T20:48:18.719" v="118"/>
          <ac:spMkLst>
            <pc:docMk/>
            <pc:sldMk cId="1449202327" sldId="481"/>
            <ac:spMk id="414" creationId="{D5B8A381-E640-AA9C-3D51-DAC4A87665A3}"/>
          </ac:spMkLst>
        </pc:spChg>
        <pc:spChg chg="mod">
          <ac:chgData name="H M" userId="84cd2103f36ef0dc" providerId="LiveId" clId="{8F10A91F-EFDA-497B-869D-6F532A84F5AF}" dt="2023-09-04T20:48:18.719" v="118"/>
          <ac:spMkLst>
            <pc:docMk/>
            <pc:sldMk cId="1449202327" sldId="481"/>
            <ac:spMk id="415" creationId="{74887311-B381-E269-D6CB-755081FA24A7}"/>
          </ac:spMkLst>
        </pc:spChg>
        <pc:spChg chg="mod">
          <ac:chgData name="H M" userId="84cd2103f36ef0dc" providerId="LiveId" clId="{8F10A91F-EFDA-497B-869D-6F532A84F5AF}" dt="2023-09-04T20:48:18.719" v="118"/>
          <ac:spMkLst>
            <pc:docMk/>
            <pc:sldMk cId="1449202327" sldId="481"/>
            <ac:spMk id="416" creationId="{BE2AED8B-B7AB-D80C-C7DF-A09AA9494173}"/>
          </ac:spMkLst>
        </pc:spChg>
        <pc:spChg chg="mod">
          <ac:chgData name="H M" userId="84cd2103f36ef0dc" providerId="LiveId" clId="{8F10A91F-EFDA-497B-869D-6F532A84F5AF}" dt="2023-09-04T20:48:18.719" v="118"/>
          <ac:spMkLst>
            <pc:docMk/>
            <pc:sldMk cId="1449202327" sldId="481"/>
            <ac:spMk id="417" creationId="{EA236D34-150A-E3CE-6CC9-37BCBB5DE32F}"/>
          </ac:spMkLst>
        </pc:spChg>
        <pc:spChg chg="mod">
          <ac:chgData name="H M" userId="84cd2103f36ef0dc" providerId="LiveId" clId="{8F10A91F-EFDA-497B-869D-6F532A84F5AF}" dt="2023-09-04T20:48:18.719" v="118"/>
          <ac:spMkLst>
            <pc:docMk/>
            <pc:sldMk cId="1449202327" sldId="481"/>
            <ac:spMk id="418" creationId="{A6785110-1389-2253-D77C-741251487FFC}"/>
          </ac:spMkLst>
        </pc:spChg>
        <pc:spChg chg="mod">
          <ac:chgData name="H M" userId="84cd2103f36ef0dc" providerId="LiveId" clId="{8F10A91F-EFDA-497B-869D-6F532A84F5AF}" dt="2023-09-04T20:48:18.719" v="118"/>
          <ac:spMkLst>
            <pc:docMk/>
            <pc:sldMk cId="1449202327" sldId="481"/>
            <ac:spMk id="419" creationId="{E6DE7E84-916B-1CCD-807A-90473183BA97}"/>
          </ac:spMkLst>
        </pc:spChg>
        <pc:spChg chg="mod">
          <ac:chgData name="H M" userId="84cd2103f36ef0dc" providerId="LiveId" clId="{8F10A91F-EFDA-497B-869D-6F532A84F5AF}" dt="2023-09-04T20:48:18.719" v="118"/>
          <ac:spMkLst>
            <pc:docMk/>
            <pc:sldMk cId="1449202327" sldId="481"/>
            <ac:spMk id="420" creationId="{5C96BCEF-DFC9-5E68-BD28-084784A522FE}"/>
          </ac:spMkLst>
        </pc:spChg>
        <pc:spChg chg="mod">
          <ac:chgData name="H M" userId="84cd2103f36ef0dc" providerId="LiveId" clId="{8F10A91F-EFDA-497B-869D-6F532A84F5AF}" dt="2023-09-04T20:48:18.719" v="118"/>
          <ac:spMkLst>
            <pc:docMk/>
            <pc:sldMk cId="1449202327" sldId="481"/>
            <ac:spMk id="421" creationId="{B53CB364-0FB9-7569-A6E0-1B3BF2D5F4CB}"/>
          </ac:spMkLst>
        </pc:spChg>
        <pc:spChg chg="mod">
          <ac:chgData name="H M" userId="84cd2103f36ef0dc" providerId="LiveId" clId="{8F10A91F-EFDA-497B-869D-6F532A84F5AF}" dt="2023-09-04T20:48:18.719" v="118"/>
          <ac:spMkLst>
            <pc:docMk/>
            <pc:sldMk cId="1449202327" sldId="481"/>
            <ac:spMk id="422" creationId="{788801D1-C363-2136-5810-93A98FBC1CA5}"/>
          </ac:spMkLst>
        </pc:spChg>
        <pc:spChg chg="mod">
          <ac:chgData name="H M" userId="84cd2103f36ef0dc" providerId="LiveId" clId="{8F10A91F-EFDA-497B-869D-6F532A84F5AF}" dt="2023-09-04T20:48:18.719" v="118"/>
          <ac:spMkLst>
            <pc:docMk/>
            <pc:sldMk cId="1449202327" sldId="481"/>
            <ac:spMk id="423" creationId="{A711475E-BFF7-E993-83C1-418A7E2A634E}"/>
          </ac:spMkLst>
        </pc:spChg>
        <pc:spChg chg="mod">
          <ac:chgData name="H M" userId="84cd2103f36ef0dc" providerId="LiveId" clId="{8F10A91F-EFDA-497B-869D-6F532A84F5AF}" dt="2023-09-04T20:48:18.719" v="118"/>
          <ac:spMkLst>
            <pc:docMk/>
            <pc:sldMk cId="1449202327" sldId="481"/>
            <ac:spMk id="424" creationId="{F499F635-07D0-B8DC-A297-04A36B616DA9}"/>
          </ac:spMkLst>
        </pc:spChg>
        <pc:spChg chg="mod">
          <ac:chgData name="H M" userId="84cd2103f36ef0dc" providerId="LiveId" clId="{8F10A91F-EFDA-497B-869D-6F532A84F5AF}" dt="2023-09-04T20:48:18.719" v="118"/>
          <ac:spMkLst>
            <pc:docMk/>
            <pc:sldMk cId="1449202327" sldId="481"/>
            <ac:spMk id="425" creationId="{1780CA82-E914-3F5A-3009-D314B0D4F96A}"/>
          </ac:spMkLst>
        </pc:spChg>
        <pc:spChg chg="mod">
          <ac:chgData name="H M" userId="84cd2103f36ef0dc" providerId="LiveId" clId="{8F10A91F-EFDA-497B-869D-6F532A84F5AF}" dt="2023-09-04T20:48:18.719" v="118"/>
          <ac:spMkLst>
            <pc:docMk/>
            <pc:sldMk cId="1449202327" sldId="481"/>
            <ac:spMk id="426" creationId="{16F12B89-6804-F467-C8E4-DCD797235AE8}"/>
          </ac:spMkLst>
        </pc:spChg>
        <pc:spChg chg="mod">
          <ac:chgData name="H M" userId="84cd2103f36ef0dc" providerId="LiveId" clId="{8F10A91F-EFDA-497B-869D-6F532A84F5AF}" dt="2023-09-04T20:48:18.719" v="118"/>
          <ac:spMkLst>
            <pc:docMk/>
            <pc:sldMk cId="1449202327" sldId="481"/>
            <ac:spMk id="427" creationId="{F1436D97-7983-A108-DEF5-2248D28CD218}"/>
          </ac:spMkLst>
        </pc:spChg>
        <pc:spChg chg="mod">
          <ac:chgData name="H M" userId="84cd2103f36ef0dc" providerId="LiveId" clId="{8F10A91F-EFDA-497B-869D-6F532A84F5AF}" dt="2023-09-04T20:48:18.719" v="118"/>
          <ac:spMkLst>
            <pc:docMk/>
            <pc:sldMk cId="1449202327" sldId="481"/>
            <ac:spMk id="428" creationId="{90450ACA-78DA-33D6-B52E-0826CE8FA6CF}"/>
          </ac:spMkLst>
        </pc:spChg>
        <pc:spChg chg="mod">
          <ac:chgData name="H M" userId="84cd2103f36ef0dc" providerId="LiveId" clId="{8F10A91F-EFDA-497B-869D-6F532A84F5AF}" dt="2023-09-04T20:48:18.719" v="118"/>
          <ac:spMkLst>
            <pc:docMk/>
            <pc:sldMk cId="1449202327" sldId="481"/>
            <ac:spMk id="429" creationId="{451B21C9-3551-9D84-0546-05930814545B}"/>
          </ac:spMkLst>
        </pc:spChg>
        <pc:spChg chg="mod">
          <ac:chgData name="H M" userId="84cd2103f36ef0dc" providerId="LiveId" clId="{8F10A91F-EFDA-497B-869D-6F532A84F5AF}" dt="2023-09-04T20:48:18.719" v="118"/>
          <ac:spMkLst>
            <pc:docMk/>
            <pc:sldMk cId="1449202327" sldId="481"/>
            <ac:spMk id="430" creationId="{E80AAA22-3356-249F-ED56-329A3654C64B}"/>
          </ac:spMkLst>
        </pc:spChg>
        <pc:spChg chg="mod">
          <ac:chgData name="H M" userId="84cd2103f36ef0dc" providerId="LiveId" clId="{8F10A91F-EFDA-497B-869D-6F532A84F5AF}" dt="2023-09-04T20:48:18.719" v="118"/>
          <ac:spMkLst>
            <pc:docMk/>
            <pc:sldMk cId="1449202327" sldId="481"/>
            <ac:spMk id="431" creationId="{FDBF1247-3B96-F659-313F-7957D4A74F75}"/>
          </ac:spMkLst>
        </pc:spChg>
        <pc:spChg chg="mod">
          <ac:chgData name="H M" userId="84cd2103f36ef0dc" providerId="LiveId" clId="{8F10A91F-EFDA-497B-869D-6F532A84F5AF}" dt="2023-09-04T20:48:18.719" v="118"/>
          <ac:spMkLst>
            <pc:docMk/>
            <pc:sldMk cId="1449202327" sldId="481"/>
            <ac:spMk id="432" creationId="{5A2E51DE-D422-5295-7AFF-7BA557D977FC}"/>
          </ac:spMkLst>
        </pc:spChg>
        <pc:spChg chg="mod">
          <ac:chgData name="H M" userId="84cd2103f36ef0dc" providerId="LiveId" clId="{8F10A91F-EFDA-497B-869D-6F532A84F5AF}" dt="2023-09-04T20:48:18.719" v="118"/>
          <ac:spMkLst>
            <pc:docMk/>
            <pc:sldMk cId="1449202327" sldId="481"/>
            <ac:spMk id="433" creationId="{A8363920-2F38-7E9E-3A5A-E3B62654F4D8}"/>
          </ac:spMkLst>
        </pc:spChg>
        <pc:spChg chg="mod">
          <ac:chgData name="H M" userId="84cd2103f36ef0dc" providerId="LiveId" clId="{8F10A91F-EFDA-497B-869D-6F532A84F5AF}" dt="2023-09-04T20:48:18.719" v="118"/>
          <ac:spMkLst>
            <pc:docMk/>
            <pc:sldMk cId="1449202327" sldId="481"/>
            <ac:spMk id="434" creationId="{31779B60-985F-C031-5CEB-FA5F01D476F7}"/>
          </ac:spMkLst>
        </pc:spChg>
        <pc:spChg chg="mod">
          <ac:chgData name="H M" userId="84cd2103f36ef0dc" providerId="LiveId" clId="{8F10A91F-EFDA-497B-869D-6F532A84F5AF}" dt="2023-09-04T20:48:18.719" v="118"/>
          <ac:spMkLst>
            <pc:docMk/>
            <pc:sldMk cId="1449202327" sldId="481"/>
            <ac:spMk id="435" creationId="{2954E214-2D96-FE41-53F4-2D0F96A99D4C}"/>
          </ac:spMkLst>
        </pc:spChg>
        <pc:spChg chg="mod">
          <ac:chgData name="H M" userId="84cd2103f36ef0dc" providerId="LiveId" clId="{8F10A91F-EFDA-497B-869D-6F532A84F5AF}" dt="2023-09-04T20:48:18.719" v="118"/>
          <ac:spMkLst>
            <pc:docMk/>
            <pc:sldMk cId="1449202327" sldId="481"/>
            <ac:spMk id="436" creationId="{7FBFFC20-08D8-6FEC-2C8A-F6E1171C3436}"/>
          </ac:spMkLst>
        </pc:spChg>
        <pc:spChg chg="mod">
          <ac:chgData name="H M" userId="84cd2103f36ef0dc" providerId="LiveId" clId="{8F10A91F-EFDA-497B-869D-6F532A84F5AF}" dt="2023-09-04T20:48:18.719" v="118"/>
          <ac:spMkLst>
            <pc:docMk/>
            <pc:sldMk cId="1449202327" sldId="481"/>
            <ac:spMk id="437" creationId="{14061F1D-40B3-683F-66DC-A345E7C1CB07}"/>
          </ac:spMkLst>
        </pc:spChg>
        <pc:spChg chg="mod">
          <ac:chgData name="H M" userId="84cd2103f36ef0dc" providerId="LiveId" clId="{8F10A91F-EFDA-497B-869D-6F532A84F5AF}" dt="2023-09-04T20:48:18.719" v="118"/>
          <ac:spMkLst>
            <pc:docMk/>
            <pc:sldMk cId="1449202327" sldId="481"/>
            <ac:spMk id="438" creationId="{A39E4B46-9E2B-C7CA-A89C-30EDD7704EED}"/>
          </ac:spMkLst>
        </pc:spChg>
        <pc:spChg chg="mod">
          <ac:chgData name="H M" userId="84cd2103f36ef0dc" providerId="LiveId" clId="{8F10A91F-EFDA-497B-869D-6F532A84F5AF}" dt="2023-09-04T20:48:18.719" v="118"/>
          <ac:spMkLst>
            <pc:docMk/>
            <pc:sldMk cId="1449202327" sldId="481"/>
            <ac:spMk id="439" creationId="{E5F8B366-B46B-04C8-80C5-66B6BD30AC8A}"/>
          </ac:spMkLst>
        </pc:spChg>
        <pc:spChg chg="mod">
          <ac:chgData name="H M" userId="84cd2103f36ef0dc" providerId="LiveId" clId="{8F10A91F-EFDA-497B-869D-6F532A84F5AF}" dt="2023-09-04T20:48:18.719" v="118"/>
          <ac:spMkLst>
            <pc:docMk/>
            <pc:sldMk cId="1449202327" sldId="481"/>
            <ac:spMk id="440" creationId="{8B206A97-28AD-9060-DF6A-8CB7067C3D0C}"/>
          </ac:spMkLst>
        </pc:spChg>
        <pc:spChg chg="mod">
          <ac:chgData name="H M" userId="84cd2103f36ef0dc" providerId="LiveId" clId="{8F10A91F-EFDA-497B-869D-6F532A84F5AF}" dt="2023-09-04T20:48:18.719" v="118"/>
          <ac:spMkLst>
            <pc:docMk/>
            <pc:sldMk cId="1449202327" sldId="481"/>
            <ac:spMk id="441" creationId="{502CF80E-2559-42E5-6C24-6FBABF99923A}"/>
          </ac:spMkLst>
        </pc:spChg>
        <pc:spChg chg="mod">
          <ac:chgData name="H M" userId="84cd2103f36ef0dc" providerId="LiveId" clId="{8F10A91F-EFDA-497B-869D-6F532A84F5AF}" dt="2023-09-04T20:48:18.719" v="118"/>
          <ac:spMkLst>
            <pc:docMk/>
            <pc:sldMk cId="1449202327" sldId="481"/>
            <ac:spMk id="442" creationId="{B595FABF-3A62-BDF1-487E-FD16E7B4A202}"/>
          </ac:spMkLst>
        </pc:spChg>
        <pc:spChg chg="mod">
          <ac:chgData name="H M" userId="84cd2103f36ef0dc" providerId="LiveId" clId="{8F10A91F-EFDA-497B-869D-6F532A84F5AF}" dt="2023-09-04T20:48:18.719" v="118"/>
          <ac:spMkLst>
            <pc:docMk/>
            <pc:sldMk cId="1449202327" sldId="481"/>
            <ac:spMk id="443" creationId="{026D3F63-F90F-DA70-AC8D-E2434187A222}"/>
          </ac:spMkLst>
        </pc:spChg>
        <pc:spChg chg="mod">
          <ac:chgData name="H M" userId="84cd2103f36ef0dc" providerId="LiveId" clId="{8F10A91F-EFDA-497B-869D-6F532A84F5AF}" dt="2023-09-04T20:48:18.719" v="118"/>
          <ac:spMkLst>
            <pc:docMk/>
            <pc:sldMk cId="1449202327" sldId="481"/>
            <ac:spMk id="444" creationId="{C7F53A12-1BD2-E504-DCD9-AF54820B6AC4}"/>
          </ac:spMkLst>
        </pc:spChg>
        <pc:spChg chg="mod">
          <ac:chgData name="H M" userId="84cd2103f36ef0dc" providerId="LiveId" clId="{8F10A91F-EFDA-497B-869D-6F532A84F5AF}" dt="2023-09-04T20:48:18.719" v="118"/>
          <ac:spMkLst>
            <pc:docMk/>
            <pc:sldMk cId="1449202327" sldId="481"/>
            <ac:spMk id="445" creationId="{24C18A52-3368-3841-AD87-D263DD16C150}"/>
          </ac:spMkLst>
        </pc:spChg>
        <pc:spChg chg="mod">
          <ac:chgData name="H M" userId="84cd2103f36ef0dc" providerId="LiveId" clId="{8F10A91F-EFDA-497B-869D-6F532A84F5AF}" dt="2023-09-04T20:48:18.719" v="118"/>
          <ac:spMkLst>
            <pc:docMk/>
            <pc:sldMk cId="1449202327" sldId="481"/>
            <ac:spMk id="446" creationId="{BB7B8848-4CE3-EFC6-DDEA-301540ABAA49}"/>
          </ac:spMkLst>
        </pc:spChg>
        <pc:spChg chg="mod">
          <ac:chgData name="H M" userId="84cd2103f36ef0dc" providerId="LiveId" clId="{8F10A91F-EFDA-497B-869D-6F532A84F5AF}" dt="2023-09-04T20:48:18.719" v="118"/>
          <ac:spMkLst>
            <pc:docMk/>
            <pc:sldMk cId="1449202327" sldId="481"/>
            <ac:spMk id="447" creationId="{70C706E9-93F8-607D-70A6-7AAE6A8F269A}"/>
          </ac:spMkLst>
        </pc:spChg>
        <pc:spChg chg="mod">
          <ac:chgData name="H M" userId="84cd2103f36ef0dc" providerId="LiveId" clId="{8F10A91F-EFDA-497B-869D-6F532A84F5AF}" dt="2023-09-04T20:48:18.719" v="118"/>
          <ac:spMkLst>
            <pc:docMk/>
            <pc:sldMk cId="1449202327" sldId="481"/>
            <ac:spMk id="448" creationId="{2D7234FF-740D-EE0C-5AB0-812760ADAB61}"/>
          </ac:spMkLst>
        </pc:spChg>
        <pc:spChg chg="mod">
          <ac:chgData name="H M" userId="84cd2103f36ef0dc" providerId="LiveId" clId="{8F10A91F-EFDA-497B-869D-6F532A84F5AF}" dt="2023-09-04T20:48:18.719" v="118"/>
          <ac:spMkLst>
            <pc:docMk/>
            <pc:sldMk cId="1449202327" sldId="481"/>
            <ac:spMk id="449" creationId="{C2D0E904-1A34-98C7-61C6-1B732D121202}"/>
          </ac:spMkLst>
        </pc:spChg>
        <pc:spChg chg="mod">
          <ac:chgData name="H M" userId="84cd2103f36ef0dc" providerId="LiveId" clId="{8F10A91F-EFDA-497B-869D-6F532A84F5AF}" dt="2023-09-04T20:48:18.719" v="118"/>
          <ac:spMkLst>
            <pc:docMk/>
            <pc:sldMk cId="1449202327" sldId="481"/>
            <ac:spMk id="450" creationId="{90B3E793-C317-8D9D-EC1A-3669D9B56444}"/>
          </ac:spMkLst>
        </pc:spChg>
        <pc:spChg chg="mod">
          <ac:chgData name="H M" userId="84cd2103f36ef0dc" providerId="LiveId" clId="{8F10A91F-EFDA-497B-869D-6F532A84F5AF}" dt="2023-09-04T20:48:18.719" v="118"/>
          <ac:spMkLst>
            <pc:docMk/>
            <pc:sldMk cId="1449202327" sldId="481"/>
            <ac:spMk id="451" creationId="{50CB6C6C-3528-36AF-57E9-F459D464FAF8}"/>
          </ac:spMkLst>
        </pc:spChg>
        <pc:spChg chg="mod">
          <ac:chgData name="H M" userId="84cd2103f36ef0dc" providerId="LiveId" clId="{8F10A91F-EFDA-497B-869D-6F532A84F5AF}" dt="2023-09-04T20:48:18.719" v="118"/>
          <ac:spMkLst>
            <pc:docMk/>
            <pc:sldMk cId="1449202327" sldId="481"/>
            <ac:spMk id="452" creationId="{8C5EAA86-2753-DA2F-015D-38E422AB0C81}"/>
          </ac:spMkLst>
        </pc:spChg>
        <pc:spChg chg="mod">
          <ac:chgData name="H M" userId="84cd2103f36ef0dc" providerId="LiveId" clId="{8F10A91F-EFDA-497B-869D-6F532A84F5AF}" dt="2023-09-04T20:48:18.719" v="118"/>
          <ac:spMkLst>
            <pc:docMk/>
            <pc:sldMk cId="1449202327" sldId="481"/>
            <ac:spMk id="453" creationId="{3CDD8716-F1CA-4456-42C5-F1E4410F2A46}"/>
          </ac:spMkLst>
        </pc:spChg>
        <pc:spChg chg="mod">
          <ac:chgData name="H M" userId="84cd2103f36ef0dc" providerId="LiveId" clId="{8F10A91F-EFDA-497B-869D-6F532A84F5AF}" dt="2023-09-04T20:48:18.719" v="118"/>
          <ac:spMkLst>
            <pc:docMk/>
            <pc:sldMk cId="1449202327" sldId="481"/>
            <ac:spMk id="454" creationId="{210020CD-E2EF-7CA8-819F-B871AA3F7ECB}"/>
          </ac:spMkLst>
        </pc:spChg>
        <pc:spChg chg="mod">
          <ac:chgData name="H M" userId="84cd2103f36ef0dc" providerId="LiveId" clId="{8F10A91F-EFDA-497B-869D-6F532A84F5AF}" dt="2023-09-04T20:48:18.719" v="118"/>
          <ac:spMkLst>
            <pc:docMk/>
            <pc:sldMk cId="1449202327" sldId="481"/>
            <ac:spMk id="455" creationId="{38507A5E-A92B-C959-D035-2DBF56B20703}"/>
          </ac:spMkLst>
        </pc:spChg>
        <pc:spChg chg="mod">
          <ac:chgData name="H M" userId="84cd2103f36ef0dc" providerId="LiveId" clId="{8F10A91F-EFDA-497B-869D-6F532A84F5AF}" dt="2023-09-04T20:48:18.719" v="118"/>
          <ac:spMkLst>
            <pc:docMk/>
            <pc:sldMk cId="1449202327" sldId="481"/>
            <ac:spMk id="456" creationId="{0458180C-59BA-9669-B340-E90C5E7E4C4D}"/>
          </ac:spMkLst>
        </pc:spChg>
        <pc:spChg chg="mod">
          <ac:chgData name="H M" userId="84cd2103f36ef0dc" providerId="LiveId" clId="{8F10A91F-EFDA-497B-869D-6F532A84F5AF}" dt="2023-09-04T20:48:18.719" v="118"/>
          <ac:spMkLst>
            <pc:docMk/>
            <pc:sldMk cId="1449202327" sldId="481"/>
            <ac:spMk id="457" creationId="{6CA8EA2D-B11A-A6F9-8E56-C80884E14FEF}"/>
          </ac:spMkLst>
        </pc:spChg>
        <pc:spChg chg="mod">
          <ac:chgData name="H M" userId="84cd2103f36ef0dc" providerId="LiveId" clId="{8F10A91F-EFDA-497B-869D-6F532A84F5AF}" dt="2023-09-04T20:48:18.719" v="118"/>
          <ac:spMkLst>
            <pc:docMk/>
            <pc:sldMk cId="1449202327" sldId="481"/>
            <ac:spMk id="458" creationId="{6D2DC7F3-CDCC-FB31-BDB4-C152A1F57B32}"/>
          </ac:spMkLst>
        </pc:spChg>
        <pc:spChg chg="mod">
          <ac:chgData name="H M" userId="84cd2103f36ef0dc" providerId="LiveId" clId="{8F10A91F-EFDA-497B-869D-6F532A84F5AF}" dt="2023-09-04T20:48:18.719" v="118"/>
          <ac:spMkLst>
            <pc:docMk/>
            <pc:sldMk cId="1449202327" sldId="481"/>
            <ac:spMk id="459" creationId="{B267335B-4AFE-E8D9-4163-5D072EF8FBD7}"/>
          </ac:spMkLst>
        </pc:spChg>
        <pc:spChg chg="mod">
          <ac:chgData name="H M" userId="84cd2103f36ef0dc" providerId="LiveId" clId="{8F10A91F-EFDA-497B-869D-6F532A84F5AF}" dt="2023-09-04T20:48:18.719" v="118"/>
          <ac:spMkLst>
            <pc:docMk/>
            <pc:sldMk cId="1449202327" sldId="481"/>
            <ac:spMk id="460" creationId="{134369F4-33EA-9270-E9FF-1A8351C7BADB}"/>
          </ac:spMkLst>
        </pc:spChg>
        <pc:spChg chg="mod">
          <ac:chgData name="H M" userId="84cd2103f36ef0dc" providerId="LiveId" clId="{8F10A91F-EFDA-497B-869D-6F532A84F5AF}" dt="2023-09-04T20:48:18.719" v="118"/>
          <ac:spMkLst>
            <pc:docMk/>
            <pc:sldMk cId="1449202327" sldId="481"/>
            <ac:spMk id="461" creationId="{A7B2484C-624F-7884-E99B-115108251881}"/>
          </ac:spMkLst>
        </pc:spChg>
        <pc:spChg chg="mod">
          <ac:chgData name="H M" userId="84cd2103f36ef0dc" providerId="LiveId" clId="{8F10A91F-EFDA-497B-869D-6F532A84F5AF}" dt="2023-09-04T20:48:18.719" v="118"/>
          <ac:spMkLst>
            <pc:docMk/>
            <pc:sldMk cId="1449202327" sldId="481"/>
            <ac:spMk id="462" creationId="{C6C605E8-6E3C-9762-8359-DE9FEFD39E60}"/>
          </ac:spMkLst>
        </pc:spChg>
        <pc:spChg chg="mod">
          <ac:chgData name="H M" userId="84cd2103f36ef0dc" providerId="LiveId" clId="{8F10A91F-EFDA-497B-869D-6F532A84F5AF}" dt="2023-09-04T20:48:18.719" v="118"/>
          <ac:spMkLst>
            <pc:docMk/>
            <pc:sldMk cId="1449202327" sldId="481"/>
            <ac:spMk id="463" creationId="{836F9877-4710-141D-3A67-D49F05DC7A23}"/>
          </ac:spMkLst>
        </pc:spChg>
        <pc:spChg chg="mod">
          <ac:chgData name="H M" userId="84cd2103f36ef0dc" providerId="LiveId" clId="{8F10A91F-EFDA-497B-869D-6F532A84F5AF}" dt="2023-09-04T20:48:18.719" v="118"/>
          <ac:spMkLst>
            <pc:docMk/>
            <pc:sldMk cId="1449202327" sldId="481"/>
            <ac:spMk id="464" creationId="{CE206C48-F293-9B22-CEBA-7D4190E1E350}"/>
          </ac:spMkLst>
        </pc:spChg>
        <pc:spChg chg="mod">
          <ac:chgData name="H M" userId="84cd2103f36ef0dc" providerId="LiveId" clId="{8F10A91F-EFDA-497B-869D-6F532A84F5AF}" dt="2023-09-04T20:48:18.719" v="118"/>
          <ac:spMkLst>
            <pc:docMk/>
            <pc:sldMk cId="1449202327" sldId="481"/>
            <ac:spMk id="465" creationId="{7F691549-8EE0-7E65-8E77-4FE4EDB5B696}"/>
          </ac:spMkLst>
        </pc:spChg>
        <pc:spChg chg="mod">
          <ac:chgData name="H M" userId="84cd2103f36ef0dc" providerId="LiveId" clId="{8F10A91F-EFDA-497B-869D-6F532A84F5AF}" dt="2023-09-04T20:48:18.719" v="118"/>
          <ac:spMkLst>
            <pc:docMk/>
            <pc:sldMk cId="1449202327" sldId="481"/>
            <ac:spMk id="466" creationId="{EB909B13-BAB0-E96A-FA16-559EC2D64B21}"/>
          </ac:spMkLst>
        </pc:spChg>
        <pc:spChg chg="mod">
          <ac:chgData name="H M" userId="84cd2103f36ef0dc" providerId="LiveId" clId="{8F10A91F-EFDA-497B-869D-6F532A84F5AF}" dt="2023-09-04T20:48:18.719" v="118"/>
          <ac:spMkLst>
            <pc:docMk/>
            <pc:sldMk cId="1449202327" sldId="481"/>
            <ac:spMk id="467" creationId="{B3D62CEF-BA2B-49ED-6A27-061F1750365E}"/>
          </ac:spMkLst>
        </pc:spChg>
        <pc:spChg chg="mod">
          <ac:chgData name="H M" userId="84cd2103f36ef0dc" providerId="LiveId" clId="{8F10A91F-EFDA-497B-869D-6F532A84F5AF}" dt="2023-09-04T20:48:18.719" v="118"/>
          <ac:spMkLst>
            <pc:docMk/>
            <pc:sldMk cId="1449202327" sldId="481"/>
            <ac:spMk id="468" creationId="{0874ACAE-7C73-D681-6695-F20C9094CF32}"/>
          </ac:spMkLst>
        </pc:spChg>
        <pc:spChg chg="mod">
          <ac:chgData name="H M" userId="84cd2103f36ef0dc" providerId="LiveId" clId="{8F10A91F-EFDA-497B-869D-6F532A84F5AF}" dt="2023-09-04T20:48:18.719" v="118"/>
          <ac:spMkLst>
            <pc:docMk/>
            <pc:sldMk cId="1449202327" sldId="481"/>
            <ac:spMk id="469" creationId="{A08BE7E8-EF69-9838-0DB3-3BBFC5F744EB}"/>
          </ac:spMkLst>
        </pc:spChg>
        <pc:spChg chg="mod">
          <ac:chgData name="H M" userId="84cd2103f36ef0dc" providerId="LiveId" clId="{8F10A91F-EFDA-497B-869D-6F532A84F5AF}" dt="2023-09-04T20:48:18.719" v="118"/>
          <ac:spMkLst>
            <pc:docMk/>
            <pc:sldMk cId="1449202327" sldId="481"/>
            <ac:spMk id="470" creationId="{823BE904-4FAF-37B2-3464-D604826B2AA8}"/>
          </ac:spMkLst>
        </pc:spChg>
        <pc:spChg chg="mod">
          <ac:chgData name="H M" userId="84cd2103f36ef0dc" providerId="LiveId" clId="{8F10A91F-EFDA-497B-869D-6F532A84F5AF}" dt="2023-09-04T20:48:18.719" v="118"/>
          <ac:spMkLst>
            <pc:docMk/>
            <pc:sldMk cId="1449202327" sldId="481"/>
            <ac:spMk id="471" creationId="{A7E05252-AFD4-19A5-1D2F-89F0D9B965A6}"/>
          </ac:spMkLst>
        </pc:spChg>
        <pc:spChg chg="mod">
          <ac:chgData name="H M" userId="84cd2103f36ef0dc" providerId="LiveId" clId="{8F10A91F-EFDA-497B-869D-6F532A84F5AF}" dt="2023-09-04T20:48:18.719" v="118"/>
          <ac:spMkLst>
            <pc:docMk/>
            <pc:sldMk cId="1449202327" sldId="481"/>
            <ac:spMk id="472" creationId="{07891EAA-E7DA-3E09-4594-1E8B3A40688B}"/>
          </ac:spMkLst>
        </pc:spChg>
        <pc:spChg chg="mod">
          <ac:chgData name="H M" userId="84cd2103f36ef0dc" providerId="LiveId" clId="{8F10A91F-EFDA-497B-869D-6F532A84F5AF}" dt="2023-09-04T20:48:18.719" v="118"/>
          <ac:spMkLst>
            <pc:docMk/>
            <pc:sldMk cId="1449202327" sldId="481"/>
            <ac:spMk id="473" creationId="{CEC10A5B-EC98-FEA8-6889-FA960B46BE4E}"/>
          </ac:spMkLst>
        </pc:spChg>
        <pc:spChg chg="mod">
          <ac:chgData name="H M" userId="84cd2103f36ef0dc" providerId="LiveId" clId="{8F10A91F-EFDA-497B-869D-6F532A84F5AF}" dt="2023-09-04T20:48:18.719" v="118"/>
          <ac:spMkLst>
            <pc:docMk/>
            <pc:sldMk cId="1449202327" sldId="481"/>
            <ac:spMk id="474" creationId="{46083206-68DA-2704-1FD5-AF0DEC38A858}"/>
          </ac:spMkLst>
        </pc:spChg>
        <pc:spChg chg="mod">
          <ac:chgData name="H M" userId="84cd2103f36ef0dc" providerId="LiveId" clId="{8F10A91F-EFDA-497B-869D-6F532A84F5AF}" dt="2023-09-04T20:48:18.719" v="118"/>
          <ac:spMkLst>
            <pc:docMk/>
            <pc:sldMk cId="1449202327" sldId="481"/>
            <ac:spMk id="475" creationId="{13DC4809-7177-5AFC-41D6-8A8348D8DC1B}"/>
          </ac:spMkLst>
        </pc:spChg>
        <pc:spChg chg="mod">
          <ac:chgData name="H M" userId="84cd2103f36ef0dc" providerId="LiveId" clId="{8F10A91F-EFDA-497B-869D-6F532A84F5AF}" dt="2023-09-04T20:48:18.719" v="118"/>
          <ac:spMkLst>
            <pc:docMk/>
            <pc:sldMk cId="1449202327" sldId="481"/>
            <ac:spMk id="476" creationId="{4E09FA0B-DFF3-C842-70E2-40683D887D35}"/>
          </ac:spMkLst>
        </pc:spChg>
        <pc:spChg chg="mod">
          <ac:chgData name="H M" userId="84cd2103f36ef0dc" providerId="LiveId" clId="{8F10A91F-EFDA-497B-869D-6F532A84F5AF}" dt="2023-09-04T20:48:18.719" v="118"/>
          <ac:spMkLst>
            <pc:docMk/>
            <pc:sldMk cId="1449202327" sldId="481"/>
            <ac:spMk id="477" creationId="{399B86AC-D9E0-5484-D071-7CF5B20ECAF5}"/>
          </ac:spMkLst>
        </pc:spChg>
        <pc:spChg chg="mod">
          <ac:chgData name="H M" userId="84cd2103f36ef0dc" providerId="LiveId" clId="{8F10A91F-EFDA-497B-869D-6F532A84F5AF}" dt="2023-09-04T20:48:18.719" v="118"/>
          <ac:spMkLst>
            <pc:docMk/>
            <pc:sldMk cId="1449202327" sldId="481"/>
            <ac:spMk id="478" creationId="{AC3B5766-D160-7009-A5E3-87666561BC76}"/>
          </ac:spMkLst>
        </pc:spChg>
        <pc:spChg chg="mod">
          <ac:chgData name="H M" userId="84cd2103f36ef0dc" providerId="LiveId" clId="{8F10A91F-EFDA-497B-869D-6F532A84F5AF}" dt="2023-09-04T20:48:18.719" v="118"/>
          <ac:spMkLst>
            <pc:docMk/>
            <pc:sldMk cId="1449202327" sldId="481"/>
            <ac:spMk id="479" creationId="{9336235E-6FE8-C249-D1D5-C45C65393D38}"/>
          </ac:spMkLst>
        </pc:spChg>
        <pc:spChg chg="mod">
          <ac:chgData name="H M" userId="84cd2103f36ef0dc" providerId="LiveId" clId="{8F10A91F-EFDA-497B-869D-6F532A84F5AF}" dt="2023-09-04T20:48:18.719" v="118"/>
          <ac:spMkLst>
            <pc:docMk/>
            <pc:sldMk cId="1449202327" sldId="481"/>
            <ac:spMk id="480" creationId="{814B45CD-56D1-2E4E-3938-A269C07718B1}"/>
          </ac:spMkLst>
        </pc:spChg>
        <pc:spChg chg="mod">
          <ac:chgData name="H M" userId="84cd2103f36ef0dc" providerId="LiveId" clId="{8F10A91F-EFDA-497B-869D-6F532A84F5AF}" dt="2023-09-04T20:48:18.719" v="118"/>
          <ac:spMkLst>
            <pc:docMk/>
            <pc:sldMk cId="1449202327" sldId="481"/>
            <ac:spMk id="481" creationId="{B671C345-D8C6-129B-CC42-6D4A90D83341}"/>
          </ac:spMkLst>
        </pc:spChg>
        <pc:spChg chg="mod">
          <ac:chgData name="H M" userId="84cd2103f36ef0dc" providerId="LiveId" clId="{8F10A91F-EFDA-497B-869D-6F532A84F5AF}" dt="2023-09-04T20:48:18.719" v="118"/>
          <ac:spMkLst>
            <pc:docMk/>
            <pc:sldMk cId="1449202327" sldId="481"/>
            <ac:spMk id="482" creationId="{3A37F2B5-079D-98C5-6EB1-38CA0A0A554D}"/>
          </ac:spMkLst>
        </pc:spChg>
        <pc:spChg chg="mod">
          <ac:chgData name="H M" userId="84cd2103f36ef0dc" providerId="LiveId" clId="{8F10A91F-EFDA-497B-869D-6F532A84F5AF}" dt="2023-09-04T20:48:18.719" v="118"/>
          <ac:spMkLst>
            <pc:docMk/>
            <pc:sldMk cId="1449202327" sldId="481"/>
            <ac:spMk id="483" creationId="{A23F4F75-0830-FBE8-2615-B55A40A10BAD}"/>
          </ac:spMkLst>
        </pc:spChg>
        <pc:spChg chg="mod">
          <ac:chgData name="H M" userId="84cd2103f36ef0dc" providerId="LiveId" clId="{8F10A91F-EFDA-497B-869D-6F532A84F5AF}" dt="2023-09-04T20:48:18.719" v="118"/>
          <ac:spMkLst>
            <pc:docMk/>
            <pc:sldMk cId="1449202327" sldId="481"/>
            <ac:spMk id="484" creationId="{19797FDA-5B48-555A-5C64-E7BCDC581CE1}"/>
          </ac:spMkLst>
        </pc:spChg>
        <pc:spChg chg="mod">
          <ac:chgData name="H M" userId="84cd2103f36ef0dc" providerId="LiveId" clId="{8F10A91F-EFDA-497B-869D-6F532A84F5AF}" dt="2023-09-04T20:48:18.719" v="118"/>
          <ac:spMkLst>
            <pc:docMk/>
            <pc:sldMk cId="1449202327" sldId="481"/>
            <ac:spMk id="485" creationId="{2AC6D619-4A14-966C-1845-8E84ADA14C44}"/>
          </ac:spMkLst>
        </pc:spChg>
        <pc:spChg chg="mod">
          <ac:chgData name="H M" userId="84cd2103f36ef0dc" providerId="LiveId" clId="{8F10A91F-EFDA-497B-869D-6F532A84F5AF}" dt="2023-09-04T20:48:18.719" v="118"/>
          <ac:spMkLst>
            <pc:docMk/>
            <pc:sldMk cId="1449202327" sldId="481"/>
            <ac:spMk id="486" creationId="{8EE75AD6-D065-E786-E081-DFCD118BBF48}"/>
          </ac:spMkLst>
        </pc:spChg>
        <pc:spChg chg="mod">
          <ac:chgData name="H M" userId="84cd2103f36ef0dc" providerId="LiveId" clId="{8F10A91F-EFDA-497B-869D-6F532A84F5AF}" dt="2023-09-04T20:48:18.719" v="118"/>
          <ac:spMkLst>
            <pc:docMk/>
            <pc:sldMk cId="1449202327" sldId="481"/>
            <ac:spMk id="487" creationId="{A7093B20-0A0A-40A8-9209-B1657C4D4232}"/>
          </ac:spMkLst>
        </pc:spChg>
        <pc:spChg chg="mod">
          <ac:chgData name="H M" userId="84cd2103f36ef0dc" providerId="LiveId" clId="{8F10A91F-EFDA-497B-869D-6F532A84F5AF}" dt="2023-09-04T20:48:18.719" v="118"/>
          <ac:spMkLst>
            <pc:docMk/>
            <pc:sldMk cId="1449202327" sldId="481"/>
            <ac:spMk id="488" creationId="{4312F596-E498-F783-D3FE-539E349C8254}"/>
          </ac:spMkLst>
        </pc:spChg>
        <pc:spChg chg="mod">
          <ac:chgData name="H M" userId="84cd2103f36ef0dc" providerId="LiveId" clId="{8F10A91F-EFDA-497B-869D-6F532A84F5AF}" dt="2023-09-04T20:48:18.719" v="118"/>
          <ac:spMkLst>
            <pc:docMk/>
            <pc:sldMk cId="1449202327" sldId="481"/>
            <ac:spMk id="489" creationId="{BBC20243-9694-B696-55A7-D9702BD33BCF}"/>
          </ac:spMkLst>
        </pc:spChg>
        <pc:spChg chg="mod">
          <ac:chgData name="H M" userId="84cd2103f36ef0dc" providerId="LiveId" clId="{8F10A91F-EFDA-497B-869D-6F532A84F5AF}" dt="2023-09-04T20:48:18.719" v="118"/>
          <ac:spMkLst>
            <pc:docMk/>
            <pc:sldMk cId="1449202327" sldId="481"/>
            <ac:spMk id="490" creationId="{E80E9E2F-B901-F312-236F-9F38345C28AB}"/>
          </ac:spMkLst>
        </pc:spChg>
        <pc:spChg chg="mod">
          <ac:chgData name="H M" userId="84cd2103f36ef0dc" providerId="LiveId" clId="{8F10A91F-EFDA-497B-869D-6F532A84F5AF}" dt="2023-09-04T20:48:18.719" v="118"/>
          <ac:spMkLst>
            <pc:docMk/>
            <pc:sldMk cId="1449202327" sldId="481"/>
            <ac:spMk id="491" creationId="{2310D821-933D-ECDA-7EAE-74EDCEF0355D}"/>
          </ac:spMkLst>
        </pc:spChg>
        <pc:spChg chg="mod">
          <ac:chgData name="H M" userId="84cd2103f36ef0dc" providerId="LiveId" clId="{8F10A91F-EFDA-497B-869D-6F532A84F5AF}" dt="2023-09-04T20:48:18.719" v="118"/>
          <ac:spMkLst>
            <pc:docMk/>
            <pc:sldMk cId="1449202327" sldId="481"/>
            <ac:spMk id="492" creationId="{A6C7EF69-F1B1-69BC-8AB4-74CFF47E6AD4}"/>
          </ac:spMkLst>
        </pc:spChg>
        <pc:spChg chg="mod">
          <ac:chgData name="H M" userId="84cd2103f36ef0dc" providerId="LiveId" clId="{8F10A91F-EFDA-497B-869D-6F532A84F5AF}" dt="2023-09-04T20:48:18.719" v="118"/>
          <ac:spMkLst>
            <pc:docMk/>
            <pc:sldMk cId="1449202327" sldId="481"/>
            <ac:spMk id="493" creationId="{7FEC95D2-B1C4-6F29-D69E-25951296A3FF}"/>
          </ac:spMkLst>
        </pc:spChg>
        <pc:spChg chg="mod">
          <ac:chgData name="H M" userId="84cd2103f36ef0dc" providerId="LiveId" clId="{8F10A91F-EFDA-497B-869D-6F532A84F5AF}" dt="2023-09-04T20:48:18.719" v="118"/>
          <ac:spMkLst>
            <pc:docMk/>
            <pc:sldMk cId="1449202327" sldId="481"/>
            <ac:spMk id="494" creationId="{2CCA7660-FECB-B745-4D00-7CA7DC64F7D9}"/>
          </ac:spMkLst>
        </pc:spChg>
        <pc:spChg chg="mod">
          <ac:chgData name="H M" userId="84cd2103f36ef0dc" providerId="LiveId" clId="{8F10A91F-EFDA-497B-869D-6F532A84F5AF}" dt="2023-09-04T20:48:18.719" v="118"/>
          <ac:spMkLst>
            <pc:docMk/>
            <pc:sldMk cId="1449202327" sldId="481"/>
            <ac:spMk id="495" creationId="{6C187C1B-C9E7-F797-D1C6-D09C82681A60}"/>
          </ac:spMkLst>
        </pc:spChg>
        <pc:spChg chg="mod">
          <ac:chgData name="H M" userId="84cd2103f36ef0dc" providerId="LiveId" clId="{8F10A91F-EFDA-497B-869D-6F532A84F5AF}" dt="2023-09-04T20:48:18.719" v="118"/>
          <ac:spMkLst>
            <pc:docMk/>
            <pc:sldMk cId="1449202327" sldId="481"/>
            <ac:spMk id="496" creationId="{B43EDF5A-5822-312D-7832-F046BE127938}"/>
          </ac:spMkLst>
        </pc:spChg>
        <pc:spChg chg="mod">
          <ac:chgData name="H M" userId="84cd2103f36ef0dc" providerId="LiveId" clId="{8F10A91F-EFDA-497B-869D-6F532A84F5AF}" dt="2023-09-04T20:48:18.719" v="118"/>
          <ac:spMkLst>
            <pc:docMk/>
            <pc:sldMk cId="1449202327" sldId="481"/>
            <ac:spMk id="497" creationId="{BA5FAD4D-79FE-9ECD-3CCD-E4092F1768A1}"/>
          </ac:spMkLst>
        </pc:spChg>
        <pc:spChg chg="mod">
          <ac:chgData name="H M" userId="84cd2103f36ef0dc" providerId="LiveId" clId="{8F10A91F-EFDA-497B-869D-6F532A84F5AF}" dt="2023-09-04T20:48:18.719" v="118"/>
          <ac:spMkLst>
            <pc:docMk/>
            <pc:sldMk cId="1449202327" sldId="481"/>
            <ac:spMk id="498" creationId="{F91B342B-FBAA-5BAD-02EB-5A6839BF85DD}"/>
          </ac:spMkLst>
        </pc:spChg>
        <pc:spChg chg="mod">
          <ac:chgData name="H M" userId="84cd2103f36ef0dc" providerId="LiveId" clId="{8F10A91F-EFDA-497B-869D-6F532A84F5AF}" dt="2023-09-04T20:48:18.719" v="118"/>
          <ac:spMkLst>
            <pc:docMk/>
            <pc:sldMk cId="1449202327" sldId="481"/>
            <ac:spMk id="499" creationId="{7E868C30-CD2C-E91F-009A-28D6EA0C7E15}"/>
          </ac:spMkLst>
        </pc:spChg>
        <pc:spChg chg="mod">
          <ac:chgData name="H M" userId="84cd2103f36ef0dc" providerId="LiveId" clId="{8F10A91F-EFDA-497B-869D-6F532A84F5AF}" dt="2023-09-04T20:48:18.719" v="118"/>
          <ac:spMkLst>
            <pc:docMk/>
            <pc:sldMk cId="1449202327" sldId="481"/>
            <ac:spMk id="500" creationId="{EFE00F1E-52BB-600F-BD44-B9887A065C6F}"/>
          </ac:spMkLst>
        </pc:spChg>
        <pc:spChg chg="mod">
          <ac:chgData name="H M" userId="84cd2103f36ef0dc" providerId="LiveId" clId="{8F10A91F-EFDA-497B-869D-6F532A84F5AF}" dt="2023-09-04T20:48:18.719" v="118"/>
          <ac:spMkLst>
            <pc:docMk/>
            <pc:sldMk cId="1449202327" sldId="481"/>
            <ac:spMk id="501" creationId="{7154DFBC-7774-D8E0-86FA-DAA7C9453071}"/>
          </ac:spMkLst>
        </pc:spChg>
        <pc:spChg chg="mod">
          <ac:chgData name="H M" userId="84cd2103f36ef0dc" providerId="LiveId" clId="{8F10A91F-EFDA-497B-869D-6F532A84F5AF}" dt="2023-09-04T20:48:18.719" v="118"/>
          <ac:spMkLst>
            <pc:docMk/>
            <pc:sldMk cId="1449202327" sldId="481"/>
            <ac:spMk id="502" creationId="{61449A53-4F20-DB4B-229E-25B48F222066}"/>
          </ac:spMkLst>
        </pc:spChg>
        <pc:spChg chg="mod">
          <ac:chgData name="H M" userId="84cd2103f36ef0dc" providerId="LiveId" clId="{8F10A91F-EFDA-497B-869D-6F532A84F5AF}" dt="2023-09-04T20:48:18.719" v="118"/>
          <ac:spMkLst>
            <pc:docMk/>
            <pc:sldMk cId="1449202327" sldId="481"/>
            <ac:spMk id="503" creationId="{6E3A0299-E7FA-B46B-A2C6-360CC3B95631}"/>
          </ac:spMkLst>
        </pc:spChg>
        <pc:spChg chg="mod">
          <ac:chgData name="H M" userId="84cd2103f36ef0dc" providerId="LiveId" clId="{8F10A91F-EFDA-497B-869D-6F532A84F5AF}" dt="2023-09-04T20:48:18.719" v="118"/>
          <ac:spMkLst>
            <pc:docMk/>
            <pc:sldMk cId="1449202327" sldId="481"/>
            <ac:spMk id="504" creationId="{DF222D3A-40D5-62C4-69EB-746B8EFAEC69}"/>
          </ac:spMkLst>
        </pc:spChg>
        <pc:spChg chg="mod">
          <ac:chgData name="H M" userId="84cd2103f36ef0dc" providerId="LiveId" clId="{8F10A91F-EFDA-497B-869D-6F532A84F5AF}" dt="2023-09-04T20:48:18.719" v="118"/>
          <ac:spMkLst>
            <pc:docMk/>
            <pc:sldMk cId="1449202327" sldId="481"/>
            <ac:spMk id="505" creationId="{C91AAD94-E501-A8AB-09C8-037D87BD009D}"/>
          </ac:spMkLst>
        </pc:spChg>
        <pc:spChg chg="mod">
          <ac:chgData name="H M" userId="84cd2103f36ef0dc" providerId="LiveId" clId="{8F10A91F-EFDA-497B-869D-6F532A84F5AF}" dt="2023-09-04T20:48:18.719" v="118"/>
          <ac:spMkLst>
            <pc:docMk/>
            <pc:sldMk cId="1449202327" sldId="481"/>
            <ac:spMk id="506" creationId="{801D99A7-2815-419B-5309-5F0E4BA40893}"/>
          </ac:spMkLst>
        </pc:spChg>
        <pc:spChg chg="mod">
          <ac:chgData name="H M" userId="84cd2103f36ef0dc" providerId="LiveId" clId="{8F10A91F-EFDA-497B-869D-6F532A84F5AF}" dt="2023-09-04T20:48:18.719" v="118"/>
          <ac:spMkLst>
            <pc:docMk/>
            <pc:sldMk cId="1449202327" sldId="481"/>
            <ac:spMk id="507" creationId="{679C6478-C4A9-1DEF-0E5C-4FB4D4FDCEF2}"/>
          </ac:spMkLst>
        </pc:spChg>
        <pc:spChg chg="mod">
          <ac:chgData name="H M" userId="84cd2103f36ef0dc" providerId="LiveId" clId="{8F10A91F-EFDA-497B-869D-6F532A84F5AF}" dt="2023-09-04T20:48:18.719" v="118"/>
          <ac:spMkLst>
            <pc:docMk/>
            <pc:sldMk cId="1449202327" sldId="481"/>
            <ac:spMk id="508" creationId="{C6F167B3-1110-4C5B-AD53-091500CD4F02}"/>
          </ac:spMkLst>
        </pc:spChg>
        <pc:spChg chg="mod">
          <ac:chgData name="H M" userId="84cd2103f36ef0dc" providerId="LiveId" clId="{8F10A91F-EFDA-497B-869D-6F532A84F5AF}" dt="2023-09-04T20:48:18.719" v="118"/>
          <ac:spMkLst>
            <pc:docMk/>
            <pc:sldMk cId="1449202327" sldId="481"/>
            <ac:spMk id="509" creationId="{DD1D21E3-0F3E-BFD5-1F21-DBCFB28E18A5}"/>
          </ac:spMkLst>
        </pc:spChg>
        <pc:spChg chg="mod">
          <ac:chgData name="H M" userId="84cd2103f36ef0dc" providerId="LiveId" clId="{8F10A91F-EFDA-497B-869D-6F532A84F5AF}" dt="2023-09-04T20:48:18.719" v="118"/>
          <ac:spMkLst>
            <pc:docMk/>
            <pc:sldMk cId="1449202327" sldId="481"/>
            <ac:spMk id="510" creationId="{0227CCC3-8D4E-6B70-EAF6-9125435D50B8}"/>
          </ac:spMkLst>
        </pc:spChg>
        <pc:spChg chg="mod">
          <ac:chgData name="H M" userId="84cd2103f36ef0dc" providerId="LiveId" clId="{8F10A91F-EFDA-497B-869D-6F532A84F5AF}" dt="2023-09-04T20:48:18.719" v="118"/>
          <ac:spMkLst>
            <pc:docMk/>
            <pc:sldMk cId="1449202327" sldId="481"/>
            <ac:spMk id="511" creationId="{A417CD16-F972-63AA-1EF6-228CAEFF31FB}"/>
          </ac:spMkLst>
        </pc:spChg>
        <pc:spChg chg="mod">
          <ac:chgData name="H M" userId="84cd2103f36ef0dc" providerId="LiveId" clId="{8F10A91F-EFDA-497B-869D-6F532A84F5AF}" dt="2023-09-04T20:48:18.719" v="118"/>
          <ac:spMkLst>
            <pc:docMk/>
            <pc:sldMk cId="1449202327" sldId="481"/>
            <ac:spMk id="512" creationId="{43965B4A-AAE5-8EB2-B025-DB930FE4D256}"/>
          </ac:spMkLst>
        </pc:spChg>
        <pc:spChg chg="mod">
          <ac:chgData name="H M" userId="84cd2103f36ef0dc" providerId="LiveId" clId="{8F10A91F-EFDA-497B-869D-6F532A84F5AF}" dt="2023-09-04T20:48:18.719" v="118"/>
          <ac:spMkLst>
            <pc:docMk/>
            <pc:sldMk cId="1449202327" sldId="481"/>
            <ac:spMk id="513" creationId="{7DBCAC1B-1928-904B-E420-936AC28FB51F}"/>
          </ac:spMkLst>
        </pc:spChg>
        <pc:spChg chg="mod">
          <ac:chgData name="H M" userId="84cd2103f36ef0dc" providerId="LiveId" clId="{8F10A91F-EFDA-497B-869D-6F532A84F5AF}" dt="2023-09-04T20:48:18.719" v="118"/>
          <ac:spMkLst>
            <pc:docMk/>
            <pc:sldMk cId="1449202327" sldId="481"/>
            <ac:spMk id="514" creationId="{6E1441C9-8B36-4388-303E-E339E963D936}"/>
          </ac:spMkLst>
        </pc:spChg>
        <pc:spChg chg="mod">
          <ac:chgData name="H M" userId="84cd2103f36ef0dc" providerId="LiveId" clId="{8F10A91F-EFDA-497B-869D-6F532A84F5AF}" dt="2023-09-04T20:48:18.719" v="118"/>
          <ac:spMkLst>
            <pc:docMk/>
            <pc:sldMk cId="1449202327" sldId="481"/>
            <ac:spMk id="515" creationId="{BD19C467-3004-CFC6-49CE-649D1E7BDE94}"/>
          </ac:spMkLst>
        </pc:spChg>
        <pc:spChg chg="mod">
          <ac:chgData name="H M" userId="84cd2103f36ef0dc" providerId="LiveId" clId="{8F10A91F-EFDA-497B-869D-6F532A84F5AF}" dt="2023-09-04T20:48:18.719" v="118"/>
          <ac:spMkLst>
            <pc:docMk/>
            <pc:sldMk cId="1449202327" sldId="481"/>
            <ac:spMk id="516" creationId="{5AFD0A68-2CC6-61B8-7FE8-D57F1EFFE992}"/>
          </ac:spMkLst>
        </pc:spChg>
        <pc:spChg chg="mod">
          <ac:chgData name="H M" userId="84cd2103f36ef0dc" providerId="LiveId" clId="{8F10A91F-EFDA-497B-869D-6F532A84F5AF}" dt="2023-09-04T20:48:18.719" v="118"/>
          <ac:spMkLst>
            <pc:docMk/>
            <pc:sldMk cId="1449202327" sldId="481"/>
            <ac:spMk id="517" creationId="{BDF363C7-7536-FBE0-021E-EFDC437204EF}"/>
          </ac:spMkLst>
        </pc:spChg>
        <pc:spChg chg="mod">
          <ac:chgData name="H M" userId="84cd2103f36ef0dc" providerId="LiveId" clId="{8F10A91F-EFDA-497B-869D-6F532A84F5AF}" dt="2023-09-04T20:48:18.719" v="118"/>
          <ac:spMkLst>
            <pc:docMk/>
            <pc:sldMk cId="1449202327" sldId="481"/>
            <ac:spMk id="518" creationId="{6B4369CF-ED4D-06D3-AF22-64D2913643F3}"/>
          </ac:spMkLst>
        </pc:spChg>
        <pc:spChg chg="mod">
          <ac:chgData name="H M" userId="84cd2103f36ef0dc" providerId="LiveId" clId="{8F10A91F-EFDA-497B-869D-6F532A84F5AF}" dt="2023-09-04T20:48:18.719" v="118"/>
          <ac:spMkLst>
            <pc:docMk/>
            <pc:sldMk cId="1449202327" sldId="481"/>
            <ac:spMk id="519" creationId="{AC0D01D9-D2D7-4847-34C0-371B7C3686AC}"/>
          </ac:spMkLst>
        </pc:spChg>
        <pc:spChg chg="mod">
          <ac:chgData name="H M" userId="84cd2103f36ef0dc" providerId="LiveId" clId="{8F10A91F-EFDA-497B-869D-6F532A84F5AF}" dt="2023-09-04T20:48:18.719" v="118"/>
          <ac:spMkLst>
            <pc:docMk/>
            <pc:sldMk cId="1449202327" sldId="481"/>
            <ac:spMk id="520" creationId="{66EAC5E5-393F-ECFE-302B-6E9CE4C39586}"/>
          </ac:spMkLst>
        </pc:spChg>
        <pc:spChg chg="mod">
          <ac:chgData name="H M" userId="84cd2103f36ef0dc" providerId="LiveId" clId="{8F10A91F-EFDA-497B-869D-6F532A84F5AF}" dt="2023-09-04T20:48:18.719" v="118"/>
          <ac:spMkLst>
            <pc:docMk/>
            <pc:sldMk cId="1449202327" sldId="481"/>
            <ac:spMk id="521" creationId="{B748C3BB-A113-8C23-AC6D-BFC37A859CAF}"/>
          </ac:spMkLst>
        </pc:spChg>
        <pc:spChg chg="mod">
          <ac:chgData name="H M" userId="84cd2103f36ef0dc" providerId="LiveId" clId="{8F10A91F-EFDA-497B-869D-6F532A84F5AF}" dt="2023-09-04T20:48:18.719" v="118"/>
          <ac:spMkLst>
            <pc:docMk/>
            <pc:sldMk cId="1449202327" sldId="481"/>
            <ac:spMk id="522" creationId="{40647D2E-606D-4180-C871-2B5A45BD3152}"/>
          </ac:spMkLst>
        </pc:spChg>
        <pc:spChg chg="mod">
          <ac:chgData name="H M" userId="84cd2103f36ef0dc" providerId="LiveId" clId="{8F10A91F-EFDA-497B-869D-6F532A84F5AF}" dt="2023-09-04T20:48:18.719" v="118"/>
          <ac:spMkLst>
            <pc:docMk/>
            <pc:sldMk cId="1449202327" sldId="481"/>
            <ac:spMk id="523" creationId="{3F113D9A-E263-0BC3-70C1-20391A7E6D01}"/>
          </ac:spMkLst>
        </pc:spChg>
        <pc:spChg chg="mod">
          <ac:chgData name="H M" userId="84cd2103f36ef0dc" providerId="LiveId" clId="{8F10A91F-EFDA-497B-869D-6F532A84F5AF}" dt="2023-09-04T20:48:18.719" v="118"/>
          <ac:spMkLst>
            <pc:docMk/>
            <pc:sldMk cId="1449202327" sldId="481"/>
            <ac:spMk id="524" creationId="{8CFC75EA-8E53-94DF-4958-5A9DEC728459}"/>
          </ac:spMkLst>
        </pc:spChg>
        <pc:spChg chg="mod">
          <ac:chgData name="H M" userId="84cd2103f36ef0dc" providerId="LiveId" clId="{8F10A91F-EFDA-497B-869D-6F532A84F5AF}" dt="2023-09-04T20:48:18.719" v="118"/>
          <ac:spMkLst>
            <pc:docMk/>
            <pc:sldMk cId="1449202327" sldId="481"/>
            <ac:spMk id="525" creationId="{3387076C-823B-737F-BD28-E0BD4398E304}"/>
          </ac:spMkLst>
        </pc:spChg>
        <pc:spChg chg="mod">
          <ac:chgData name="H M" userId="84cd2103f36ef0dc" providerId="LiveId" clId="{8F10A91F-EFDA-497B-869D-6F532A84F5AF}" dt="2023-09-04T20:48:18.719" v="118"/>
          <ac:spMkLst>
            <pc:docMk/>
            <pc:sldMk cId="1449202327" sldId="481"/>
            <ac:spMk id="526" creationId="{6EF6702B-B659-374B-1280-84465B1EDD73}"/>
          </ac:spMkLst>
        </pc:spChg>
        <pc:spChg chg="mod">
          <ac:chgData name="H M" userId="84cd2103f36ef0dc" providerId="LiveId" clId="{8F10A91F-EFDA-497B-869D-6F532A84F5AF}" dt="2023-09-04T20:48:18.719" v="118"/>
          <ac:spMkLst>
            <pc:docMk/>
            <pc:sldMk cId="1449202327" sldId="481"/>
            <ac:spMk id="527" creationId="{89829107-29EF-F21D-E8BC-72532A8C158D}"/>
          </ac:spMkLst>
        </pc:spChg>
        <pc:spChg chg="mod">
          <ac:chgData name="H M" userId="84cd2103f36ef0dc" providerId="LiveId" clId="{8F10A91F-EFDA-497B-869D-6F532A84F5AF}" dt="2023-09-04T20:48:18.719" v="118"/>
          <ac:spMkLst>
            <pc:docMk/>
            <pc:sldMk cId="1449202327" sldId="481"/>
            <ac:spMk id="528" creationId="{9BD136C7-1E61-57CA-B248-1D39AD318FBB}"/>
          </ac:spMkLst>
        </pc:spChg>
        <pc:spChg chg="mod">
          <ac:chgData name="H M" userId="84cd2103f36ef0dc" providerId="LiveId" clId="{8F10A91F-EFDA-497B-869D-6F532A84F5AF}" dt="2023-09-04T20:48:18.719" v="118"/>
          <ac:spMkLst>
            <pc:docMk/>
            <pc:sldMk cId="1449202327" sldId="481"/>
            <ac:spMk id="529" creationId="{1F257D86-35C2-AEF5-A51B-6B93FF300585}"/>
          </ac:spMkLst>
        </pc:spChg>
        <pc:spChg chg="mod">
          <ac:chgData name="H M" userId="84cd2103f36ef0dc" providerId="LiveId" clId="{8F10A91F-EFDA-497B-869D-6F532A84F5AF}" dt="2023-09-04T20:48:18.719" v="118"/>
          <ac:spMkLst>
            <pc:docMk/>
            <pc:sldMk cId="1449202327" sldId="481"/>
            <ac:spMk id="530" creationId="{6BD0D5B5-FA91-D0F9-5C0B-E2D3028C0954}"/>
          </ac:spMkLst>
        </pc:spChg>
        <pc:spChg chg="mod">
          <ac:chgData name="H M" userId="84cd2103f36ef0dc" providerId="LiveId" clId="{8F10A91F-EFDA-497B-869D-6F532A84F5AF}" dt="2023-09-04T20:48:18.719" v="118"/>
          <ac:spMkLst>
            <pc:docMk/>
            <pc:sldMk cId="1449202327" sldId="481"/>
            <ac:spMk id="531" creationId="{C58C037B-20D9-11EB-45C5-9E8F64F2D17D}"/>
          </ac:spMkLst>
        </pc:spChg>
        <pc:spChg chg="mod">
          <ac:chgData name="H M" userId="84cd2103f36ef0dc" providerId="LiveId" clId="{8F10A91F-EFDA-497B-869D-6F532A84F5AF}" dt="2023-09-04T20:48:18.719" v="118"/>
          <ac:spMkLst>
            <pc:docMk/>
            <pc:sldMk cId="1449202327" sldId="481"/>
            <ac:spMk id="532" creationId="{49750CC8-A3DB-9D23-3284-DF9CD514A1AE}"/>
          </ac:spMkLst>
        </pc:spChg>
        <pc:spChg chg="mod">
          <ac:chgData name="H M" userId="84cd2103f36ef0dc" providerId="LiveId" clId="{8F10A91F-EFDA-497B-869D-6F532A84F5AF}" dt="2023-09-04T20:48:18.719" v="118"/>
          <ac:spMkLst>
            <pc:docMk/>
            <pc:sldMk cId="1449202327" sldId="481"/>
            <ac:spMk id="533" creationId="{F01A3E79-EE76-491A-E4B3-6B7F92DC9A8F}"/>
          </ac:spMkLst>
        </pc:spChg>
        <pc:spChg chg="mod">
          <ac:chgData name="H M" userId="84cd2103f36ef0dc" providerId="LiveId" clId="{8F10A91F-EFDA-497B-869D-6F532A84F5AF}" dt="2023-09-04T20:48:18.719" v="118"/>
          <ac:spMkLst>
            <pc:docMk/>
            <pc:sldMk cId="1449202327" sldId="481"/>
            <ac:spMk id="534" creationId="{E9250451-A5A0-1680-D03D-58ACBE8FFA07}"/>
          </ac:spMkLst>
        </pc:spChg>
        <pc:spChg chg="mod">
          <ac:chgData name="H M" userId="84cd2103f36ef0dc" providerId="LiveId" clId="{8F10A91F-EFDA-497B-869D-6F532A84F5AF}" dt="2023-09-04T20:48:18.719" v="118"/>
          <ac:spMkLst>
            <pc:docMk/>
            <pc:sldMk cId="1449202327" sldId="481"/>
            <ac:spMk id="535" creationId="{DB661214-8403-2A5E-5621-C2A67C0FE0B9}"/>
          </ac:spMkLst>
        </pc:spChg>
        <pc:spChg chg="mod">
          <ac:chgData name="H M" userId="84cd2103f36ef0dc" providerId="LiveId" clId="{8F10A91F-EFDA-497B-869D-6F532A84F5AF}" dt="2023-09-04T20:48:18.719" v="118"/>
          <ac:spMkLst>
            <pc:docMk/>
            <pc:sldMk cId="1449202327" sldId="481"/>
            <ac:spMk id="536" creationId="{532FACF4-D973-4B33-644E-AC88ACC8E7D1}"/>
          </ac:spMkLst>
        </pc:spChg>
        <pc:spChg chg="mod">
          <ac:chgData name="H M" userId="84cd2103f36ef0dc" providerId="LiveId" clId="{8F10A91F-EFDA-497B-869D-6F532A84F5AF}" dt="2023-09-04T20:48:18.719" v="118"/>
          <ac:spMkLst>
            <pc:docMk/>
            <pc:sldMk cId="1449202327" sldId="481"/>
            <ac:spMk id="537" creationId="{EF37B8E1-D85B-B303-4BAE-510C1DBD0155}"/>
          </ac:spMkLst>
        </pc:spChg>
        <pc:spChg chg="mod">
          <ac:chgData name="H M" userId="84cd2103f36ef0dc" providerId="LiveId" clId="{8F10A91F-EFDA-497B-869D-6F532A84F5AF}" dt="2023-09-04T20:48:18.719" v="118"/>
          <ac:spMkLst>
            <pc:docMk/>
            <pc:sldMk cId="1449202327" sldId="481"/>
            <ac:spMk id="538" creationId="{A5DA8DC6-14DD-F532-7EAE-9EA9445238F7}"/>
          </ac:spMkLst>
        </pc:spChg>
        <pc:spChg chg="mod">
          <ac:chgData name="H M" userId="84cd2103f36ef0dc" providerId="LiveId" clId="{8F10A91F-EFDA-497B-869D-6F532A84F5AF}" dt="2023-09-04T20:48:18.719" v="118"/>
          <ac:spMkLst>
            <pc:docMk/>
            <pc:sldMk cId="1449202327" sldId="481"/>
            <ac:spMk id="539" creationId="{7975AB8F-C753-2E41-A96D-57F9A6DC0016}"/>
          </ac:spMkLst>
        </pc:spChg>
        <pc:spChg chg="mod">
          <ac:chgData name="H M" userId="84cd2103f36ef0dc" providerId="LiveId" clId="{8F10A91F-EFDA-497B-869D-6F532A84F5AF}" dt="2023-09-04T20:48:18.719" v="118"/>
          <ac:spMkLst>
            <pc:docMk/>
            <pc:sldMk cId="1449202327" sldId="481"/>
            <ac:spMk id="540" creationId="{09AC5675-CB58-6FE5-F453-79A244EFEB8A}"/>
          </ac:spMkLst>
        </pc:spChg>
        <pc:spChg chg="mod">
          <ac:chgData name="H M" userId="84cd2103f36ef0dc" providerId="LiveId" clId="{8F10A91F-EFDA-497B-869D-6F532A84F5AF}" dt="2023-09-04T20:48:18.719" v="118"/>
          <ac:spMkLst>
            <pc:docMk/>
            <pc:sldMk cId="1449202327" sldId="481"/>
            <ac:spMk id="541" creationId="{4B1E5033-BA5A-2043-879A-FC467539B515}"/>
          </ac:spMkLst>
        </pc:spChg>
        <pc:spChg chg="mod">
          <ac:chgData name="H M" userId="84cd2103f36ef0dc" providerId="LiveId" clId="{8F10A91F-EFDA-497B-869D-6F532A84F5AF}" dt="2023-09-04T20:48:18.719" v="118"/>
          <ac:spMkLst>
            <pc:docMk/>
            <pc:sldMk cId="1449202327" sldId="481"/>
            <ac:spMk id="542" creationId="{2D1D097F-9A04-41AD-C8DE-D796BD11E4D0}"/>
          </ac:spMkLst>
        </pc:spChg>
        <pc:spChg chg="mod">
          <ac:chgData name="H M" userId="84cd2103f36ef0dc" providerId="LiveId" clId="{8F10A91F-EFDA-497B-869D-6F532A84F5AF}" dt="2023-09-04T20:48:18.719" v="118"/>
          <ac:spMkLst>
            <pc:docMk/>
            <pc:sldMk cId="1449202327" sldId="481"/>
            <ac:spMk id="543" creationId="{EAB16EBA-DF3B-CDE2-4F97-0D08874950F2}"/>
          </ac:spMkLst>
        </pc:spChg>
        <pc:spChg chg="mod">
          <ac:chgData name="H M" userId="84cd2103f36ef0dc" providerId="LiveId" clId="{8F10A91F-EFDA-497B-869D-6F532A84F5AF}" dt="2023-09-04T20:48:18.719" v="118"/>
          <ac:spMkLst>
            <pc:docMk/>
            <pc:sldMk cId="1449202327" sldId="481"/>
            <ac:spMk id="544" creationId="{2B13BE16-9610-DDE3-3C74-6D8A0BFEA9C2}"/>
          </ac:spMkLst>
        </pc:spChg>
        <pc:spChg chg="mod">
          <ac:chgData name="H M" userId="84cd2103f36ef0dc" providerId="LiveId" clId="{8F10A91F-EFDA-497B-869D-6F532A84F5AF}" dt="2023-09-04T20:48:18.719" v="118"/>
          <ac:spMkLst>
            <pc:docMk/>
            <pc:sldMk cId="1449202327" sldId="481"/>
            <ac:spMk id="545" creationId="{C2E40501-475B-82DA-C89F-ED7E9DF81393}"/>
          </ac:spMkLst>
        </pc:spChg>
        <pc:spChg chg="mod">
          <ac:chgData name="H M" userId="84cd2103f36ef0dc" providerId="LiveId" clId="{8F10A91F-EFDA-497B-869D-6F532A84F5AF}" dt="2023-09-04T20:48:18.719" v="118"/>
          <ac:spMkLst>
            <pc:docMk/>
            <pc:sldMk cId="1449202327" sldId="481"/>
            <ac:spMk id="546" creationId="{0488A6D0-8C63-84E1-AB75-F2C9DA09A1E2}"/>
          </ac:spMkLst>
        </pc:spChg>
        <pc:spChg chg="mod">
          <ac:chgData name="H M" userId="84cd2103f36ef0dc" providerId="LiveId" clId="{8F10A91F-EFDA-497B-869D-6F532A84F5AF}" dt="2023-09-04T20:48:18.719" v="118"/>
          <ac:spMkLst>
            <pc:docMk/>
            <pc:sldMk cId="1449202327" sldId="481"/>
            <ac:spMk id="547" creationId="{A31CB2BB-3AFA-D5B5-8B05-2360F8E09B24}"/>
          </ac:spMkLst>
        </pc:spChg>
        <pc:spChg chg="mod">
          <ac:chgData name="H M" userId="84cd2103f36ef0dc" providerId="LiveId" clId="{8F10A91F-EFDA-497B-869D-6F532A84F5AF}" dt="2023-09-04T20:48:18.719" v="118"/>
          <ac:spMkLst>
            <pc:docMk/>
            <pc:sldMk cId="1449202327" sldId="481"/>
            <ac:spMk id="548" creationId="{D9C57ED9-7E5B-D323-A17D-24AF842411F3}"/>
          </ac:spMkLst>
        </pc:spChg>
        <pc:spChg chg="mod">
          <ac:chgData name="H M" userId="84cd2103f36ef0dc" providerId="LiveId" clId="{8F10A91F-EFDA-497B-869D-6F532A84F5AF}" dt="2023-09-04T20:48:18.719" v="118"/>
          <ac:spMkLst>
            <pc:docMk/>
            <pc:sldMk cId="1449202327" sldId="481"/>
            <ac:spMk id="549" creationId="{6EFC2210-5A6F-9E0A-E2E2-3EB322396D84}"/>
          </ac:spMkLst>
        </pc:spChg>
        <pc:spChg chg="mod">
          <ac:chgData name="H M" userId="84cd2103f36ef0dc" providerId="LiveId" clId="{8F10A91F-EFDA-497B-869D-6F532A84F5AF}" dt="2023-09-04T20:48:18.719" v="118"/>
          <ac:spMkLst>
            <pc:docMk/>
            <pc:sldMk cId="1449202327" sldId="481"/>
            <ac:spMk id="550" creationId="{3F424C90-0D9D-3B8B-D789-3EC3ACE66BB7}"/>
          </ac:spMkLst>
        </pc:spChg>
        <pc:spChg chg="mod">
          <ac:chgData name="H M" userId="84cd2103f36ef0dc" providerId="LiveId" clId="{8F10A91F-EFDA-497B-869D-6F532A84F5AF}" dt="2023-09-04T20:48:18.719" v="118"/>
          <ac:spMkLst>
            <pc:docMk/>
            <pc:sldMk cId="1449202327" sldId="481"/>
            <ac:spMk id="551" creationId="{10EC1E3A-C6FE-428C-4ABF-D530FA9599BE}"/>
          </ac:spMkLst>
        </pc:spChg>
        <pc:spChg chg="mod">
          <ac:chgData name="H M" userId="84cd2103f36ef0dc" providerId="LiveId" clId="{8F10A91F-EFDA-497B-869D-6F532A84F5AF}" dt="2023-09-04T20:48:18.719" v="118"/>
          <ac:spMkLst>
            <pc:docMk/>
            <pc:sldMk cId="1449202327" sldId="481"/>
            <ac:spMk id="552" creationId="{143A829F-67D6-A669-773E-8F9E8EC4EA26}"/>
          </ac:spMkLst>
        </pc:spChg>
        <pc:spChg chg="mod">
          <ac:chgData name="H M" userId="84cd2103f36ef0dc" providerId="LiveId" clId="{8F10A91F-EFDA-497B-869D-6F532A84F5AF}" dt="2023-09-04T20:48:18.719" v="118"/>
          <ac:spMkLst>
            <pc:docMk/>
            <pc:sldMk cId="1449202327" sldId="481"/>
            <ac:spMk id="553" creationId="{FAF0D132-3DDE-DEF9-F9A7-8A397B40FB6C}"/>
          </ac:spMkLst>
        </pc:spChg>
        <pc:spChg chg="mod">
          <ac:chgData name="H M" userId="84cd2103f36ef0dc" providerId="LiveId" clId="{8F10A91F-EFDA-497B-869D-6F532A84F5AF}" dt="2023-09-04T20:48:18.719" v="118"/>
          <ac:spMkLst>
            <pc:docMk/>
            <pc:sldMk cId="1449202327" sldId="481"/>
            <ac:spMk id="554" creationId="{06AB71EF-EBC1-7B99-89C7-0EC7A1244315}"/>
          </ac:spMkLst>
        </pc:spChg>
        <pc:spChg chg="mod">
          <ac:chgData name="H M" userId="84cd2103f36ef0dc" providerId="LiveId" clId="{8F10A91F-EFDA-497B-869D-6F532A84F5AF}" dt="2023-09-04T20:48:18.719" v="118"/>
          <ac:spMkLst>
            <pc:docMk/>
            <pc:sldMk cId="1449202327" sldId="481"/>
            <ac:spMk id="555" creationId="{3A3AA2B8-215E-DCDB-D51B-EA7BD50301D7}"/>
          </ac:spMkLst>
        </pc:spChg>
        <pc:spChg chg="mod">
          <ac:chgData name="H M" userId="84cd2103f36ef0dc" providerId="LiveId" clId="{8F10A91F-EFDA-497B-869D-6F532A84F5AF}" dt="2023-09-04T20:48:18.719" v="118"/>
          <ac:spMkLst>
            <pc:docMk/>
            <pc:sldMk cId="1449202327" sldId="481"/>
            <ac:spMk id="556" creationId="{32E8BA64-4F63-E7CD-15CA-BD089873EE29}"/>
          </ac:spMkLst>
        </pc:spChg>
        <pc:spChg chg="mod">
          <ac:chgData name="H M" userId="84cd2103f36ef0dc" providerId="LiveId" clId="{8F10A91F-EFDA-497B-869D-6F532A84F5AF}" dt="2023-09-04T20:48:18.719" v="118"/>
          <ac:spMkLst>
            <pc:docMk/>
            <pc:sldMk cId="1449202327" sldId="481"/>
            <ac:spMk id="557" creationId="{E1DE6F04-1F14-1B46-0956-5A15D7C6C3E4}"/>
          </ac:spMkLst>
        </pc:spChg>
        <pc:spChg chg="mod">
          <ac:chgData name="H M" userId="84cd2103f36ef0dc" providerId="LiveId" clId="{8F10A91F-EFDA-497B-869D-6F532A84F5AF}" dt="2023-09-04T20:48:18.719" v="118"/>
          <ac:spMkLst>
            <pc:docMk/>
            <pc:sldMk cId="1449202327" sldId="481"/>
            <ac:spMk id="558" creationId="{3E8BEE5B-D85C-8123-63D5-48B519D198C0}"/>
          </ac:spMkLst>
        </pc:spChg>
        <pc:spChg chg="mod">
          <ac:chgData name="H M" userId="84cd2103f36ef0dc" providerId="LiveId" clId="{8F10A91F-EFDA-497B-869D-6F532A84F5AF}" dt="2023-09-04T20:48:18.719" v="118"/>
          <ac:spMkLst>
            <pc:docMk/>
            <pc:sldMk cId="1449202327" sldId="481"/>
            <ac:spMk id="559" creationId="{A950A5D3-F25F-31F6-FB85-0CA57ECA8877}"/>
          </ac:spMkLst>
        </pc:spChg>
        <pc:spChg chg="mod">
          <ac:chgData name="H M" userId="84cd2103f36ef0dc" providerId="LiveId" clId="{8F10A91F-EFDA-497B-869D-6F532A84F5AF}" dt="2023-09-04T20:48:18.719" v="118"/>
          <ac:spMkLst>
            <pc:docMk/>
            <pc:sldMk cId="1449202327" sldId="481"/>
            <ac:spMk id="560" creationId="{5BEAB632-244B-ABBB-7069-C30ADDD7592E}"/>
          </ac:spMkLst>
        </pc:spChg>
        <pc:spChg chg="mod">
          <ac:chgData name="H M" userId="84cd2103f36ef0dc" providerId="LiveId" clId="{8F10A91F-EFDA-497B-869D-6F532A84F5AF}" dt="2023-09-04T20:48:18.719" v="118"/>
          <ac:spMkLst>
            <pc:docMk/>
            <pc:sldMk cId="1449202327" sldId="481"/>
            <ac:spMk id="561" creationId="{C153B6F2-4FAB-2923-48B5-A4B4746406F3}"/>
          </ac:spMkLst>
        </pc:spChg>
        <pc:spChg chg="mod">
          <ac:chgData name="H M" userId="84cd2103f36ef0dc" providerId="LiveId" clId="{8F10A91F-EFDA-497B-869D-6F532A84F5AF}" dt="2023-09-04T20:48:18.719" v="118"/>
          <ac:spMkLst>
            <pc:docMk/>
            <pc:sldMk cId="1449202327" sldId="481"/>
            <ac:spMk id="562" creationId="{7C541B70-6159-4533-3CEE-FC11B1BFDEDD}"/>
          </ac:spMkLst>
        </pc:spChg>
        <pc:spChg chg="mod">
          <ac:chgData name="H M" userId="84cd2103f36ef0dc" providerId="LiveId" clId="{8F10A91F-EFDA-497B-869D-6F532A84F5AF}" dt="2023-09-04T20:48:18.719" v="118"/>
          <ac:spMkLst>
            <pc:docMk/>
            <pc:sldMk cId="1449202327" sldId="481"/>
            <ac:spMk id="563" creationId="{06B817A7-B3FD-241A-9BB3-502A23EB7EB9}"/>
          </ac:spMkLst>
        </pc:spChg>
        <pc:spChg chg="mod">
          <ac:chgData name="H M" userId="84cd2103f36ef0dc" providerId="LiveId" clId="{8F10A91F-EFDA-497B-869D-6F532A84F5AF}" dt="2023-09-04T20:48:18.719" v="118"/>
          <ac:spMkLst>
            <pc:docMk/>
            <pc:sldMk cId="1449202327" sldId="481"/>
            <ac:spMk id="564" creationId="{25A8F3BD-F04C-8F97-E818-1D236A66EF1E}"/>
          </ac:spMkLst>
        </pc:spChg>
        <pc:spChg chg="mod">
          <ac:chgData name="H M" userId="84cd2103f36ef0dc" providerId="LiveId" clId="{8F10A91F-EFDA-497B-869D-6F532A84F5AF}" dt="2023-09-04T20:48:18.719" v="118"/>
          <ac:spMkLst>
            <pc:docMk/>
            <pc:sldMk cId="1449202327" sldId="481"/>
            <ac:spMk id="565" creationId="{EC3E6161-E200-44D9-FE76-240126162CD9}"/>
          </ac:spMkLst>
        </pc:spChg>
        <pc:spChg chg="mod">
          <ac:chgData name="H M" userId="84cd2103f36ef0dc" providerId="LiveId" clId="{8F10A91F-EFDA-497B-869D-6F532A84F5AF}" dt="2023-09-04T20:48:18.719" v="118"/>
          <ac:spMkLst>
            <pc:docMk/>
            <pc:sldMk cId="1449202327" sldId="481"/>
            <ac:spMk id="566" creationId="{F05AD818-A4C1-2A9C-50B0-3752C3DBCB85}"/>
          </ac:spMkLst>
        </pc:spChg>
        <pc:spChg chg="mod">
          <ac:chgData name="H M" userId="84cd2103f36ef0dc" providerId="LiveId" clId="{8F10A91F-EFDA-497B-869D-6F532A84F5AF}" dt="2023-09-04T20:48:18.719" v="118"/>
          <ac:spMkLst>
            <pc:docMk/>
            <pc:sldMk cId="1449202327" sldId="481"/>
            <ac:spMk id="567" creationId="{23FD79D7-3173-1E1F-E51D-9A882D6F318A}"/>
          </ac:spMkLst>
        </pc:spChg>
        <pc:spChg chg="mod">
          <ac:chgData name="H M" userId="84cd2103f36ef0dc" providerId="LiveId" clId="{8F10A91F-EFDA-497B-869D-6F532A84F5AF}" dt="2023-09-04T20:48:18.719" v="118"/>
          <ac:spMkLst>
            <pc:docMk/>
            <pc:sldMk cId="1449202327" sldId="481"/>
            <ac:spMk id="568" creationId="{C83615E7-92FE-3DD9-A7AB-C30ABFDCCABE}"/>
          </ac:spMkLst>
        </pc:spChg>
        <pc:spChg chg="mod">
          <ac:chgData name="H M" userId="84cd2103f36ef0dc" providerId="LiveId" clId="{8F10A91F-EFDA-497B-869D-6F532A84F5AF}" dt="2023-09-04T20:48:18.719" v="118"/>
          <ac:spMkLst>
            <pc:docMk/>
            <pc:sldMk cId="1449202327" sldId="481"/>
            <ac:spMk id="569" creationId="{EE9087E0-32D5-4AF2-81F2-BD2BA9DA953C}"/>
          </ac:spMkLst>
        </pc:spChg>
        <pc:spChg chg="mod">
          <ac:chgData name="H M" userId="84cd2103f36ef0dc" providerId="LiveId" clId="{8F10A91F-EFDA-497B-869D-6F532A84F5AF}" dt="2023-09-04T20:48:18.719" v="118"/>
          <ac:spMkLst>
            <pc:docMk/>
            <pc:sldMk cId="1449202327" sldId="481"/>
            <ac:spMk id="570" creationId="{CC6FFE03-4818-E35E-0156-FC805CDC0A7E}"/>
          </ac:spMkLst>
        </pc:spChg>
        <pc:spChg chg="mod">
          <ac:chgData name="H M" userId="84cd2103f36ef0dc" providerId="LiveId" clId="{8F10A91F-EFDA-497B-869D-6F532A84F5AF}" dt="2023-09-04T20:48:18.719" v="118"/>
          <ac:spMkLst>
            <pc:docMk/>
            <pc:sldMk cId="1449202327" sldId="481"/>
            <ac:spMk id="571" creationId="{5B30E920-8B58-F613-CD09-FB76E5130D2A}"/>
          </ac:spMkLst>
        </pc:spChg>
        <pc:spChg chg="mod">
          <ac:chgData name="H M" userId="84cd2103f36ef0dc" providerId="LiveId" clId="{8F10A91F-EFDA-497B-869D-6F532A84F5AF}" dt="2023-09-04T20:48:18.719" v="118"/>
          <ac:spMkLst>
            <pc:docMk/>
            <pc:sldMk cId="1449202327" sldId="481"/>
            <ac:spMk id="572" creationId="{05C4F8CC-2A0F-1FA3-6375-3F98D30E724D}"/>
          </ac:spMkLst>
        </pc:spChg>
        <pc:spChg chg="mod">
          <ac:chgData name="H M" userId="84cd2103f36ef0dc" providerId="LiveId" clId="{8F10A91F-EFDA-497B-869D-6F532A84F5AF}" dt="2023-09-04T20:48:18.719" v="118"/>
          <ac:spMkLst>
            <pc:docMk/>
            <pc:sldMk cId="1449202327" sldId="481"/>
            <ac:spMk id="573" creationId="{BF8C80F9-F9EC-87BA-2D6F-381975A9C00C}"/>
          </ac:spMkLst>
        </pc:spChg>
        <pc:spChg chg="mod">
          <ac:chgData name="H M" userId="84cd2103f36ef0dc" providerId="LiveId" clId="{8F10A91F-EFDA-497B-869D-6F532A84F5AF}" dt="2023-09-04T20:48:18.719" v="118"/>
          <ac:spMkLst>
            <pc:docMk/>
            <pc:sldMk cId="1449202327" sldId="481"/>
            <ac:spMk id="574" creationId="{B8CCB04E-5A32-680C-FB14-6512FC450AB4}"/>
          </ac:spMkLst>
        </pc:spChg>
        <pc:spChg chg="mod">
          <ac:chgData name="H M" userId="84cd2103f36ef0dc" providerId="LiveId" clId="{8F10A91F-EFDA-497B-869D-6F532A84F5AF}" dt="2023-09-04T20:48:18.719" v="118"/>
          <ac:spMkLst>
            <pc:docMk/>
            <pc:sldMk cId="1449202327" sldId="481"/>
            <ac:spMk id="575" creationId="{BE42A61C-5BD5-6BA0-5141-06FB61D1937E}"/>
          </ac:spMkLst>
        </pc:spChg>
        <pc:spChg chg="mod">
          <ac:chgData name="H M" userId="84cd2103f36ef0dc" providerId="LiveId" clId="{8F10A91F-EFDA-497B-869D-6F532A84F5AF}" dt="2023-09-04T20:48:18.719" v="118"/>
          <ac:spMkLst>
            <pc:docMk/>
            <pc:sldMk cId="1449202327" sldId="481"/>
            <ac:spMk id="576" creationId="{55AE3A4B-A96C-7BA7-0C2C-59F9C5252468}"/>
          </ac:spMkLst>
        </pc:spChg>
        <pc:spChg chg="mod">
          <ac:chgData name="H M" userId="84cd2103f36ef0dc" providerId="LiveId" clId="{8F10A91F-EFDA-497B-869D-6F532A84F5AF}" dt="2023-09-04T20:48:18.719" v="118"/>
          <ac:spMkLst>
            <pc:docMk/>
            <pc:sldMk cId="1449202327" sldId="481"/>
            <ac:spMk id="577" creationId="{9F7B3C7C-5622-D469-3E90-8BA76611AF17}"/>
          </ac:spMkLst>
        </pc:spChg>
        <pc:spChg chg="mod">
          <ac:chgData name="H M" userId="84cd2103f36ef0dc" providerId="LiveId" clId="{8F10A91F-EFDA-497B-869D-6F532A84F5AF}" dt="2023-09-04T20:48:18.719" v="118"/>
          <ac:spMkLst>
            <pc:docMk/>
            <pc:sldMk cId="1449202327" sldId="481"/>
            <ac:spMk id="578" creationId="{9797722F-E145-2B3E-1232-DA94995B6919}"/>
          </ac:spMkLst>
        </pc:spChg>
        <pc:spChg chg="mod">
          <ac:chgData name="H M" userId="84cd2103f36ef0dc" providerId="LiveId" clId="{8F10A91F-EFDA-497B-869D-6F532A84F5AF}" dt="2023-09-04T20:48:18.719" v="118"/>
          <ac:spMkLst>
            <pc:docMk/>
            <pc:sldMk cId="1449202327" sldId="481"/>
            <ac:spMk id="579" creationId="{F70D974B-F60D-757D-ABF6-A291D94F0587}"/>
          </ac:spMkLst>
        </pc:spChg>
        <pc:spChg chg="mod">
          <ac:chgData name="H M" userId="84cd2103f36ef0dc" providerId="LiveId" clId="{8F10A91F-EFDA-497B-869D-6F532A84F5AF}" dt="2023-09-04T20:48:18.719" v="118"/>
          <ac:spMkLst>
            <pc:docMk/>
            <pc:sldMk cId="1449202327" sldId="481"/>
            <ac:spMk id="580" creationId="{BFBD64C1-FDD5-C942-3EB2-E39319A6C958}"/>
          </ac:spMkLst>
        </pc:spChg>
        <pc:spChg chg="mod">
          <ac:chgData name="H M" userId="84cd2103f36ef0dc" providerId="LiveId" clId="{8F10A91F-EFDA-497B-869D-6F532A84F5AF}" dt="2023-09-04T20:48:18.719" v="118"/>
          <ac:spMkLst>
            <pc:docMk/>
            <pc:sldMk cId="1449202327" sldId="481"/>
            <ac:spMk id="581" creationId="{0AD60590-301E-0BCB-6CAF-7C024EB29FEA}"/>
          </ac:spMkLst>
        </pc:spChg>
        <pc:spChg chg="mod">
          <ac:chgData name="H M" userId="84cd2103f36ef0dc" providerId="LiveId" clId="{8F10A91F-EFDA-497B-869D-6F532A84F5AF}" dt="2023-09-04T20:48:18.719" v="118"/>
          <ac:spMkLst>
            <pc:docMk/>
            <pc:sldMk cId="1449202327" sldId="481"/>
            <ac:spMk id="582" creationId="{98E2478F-7111-32D3-BB8B-5969B5994038}"/>
          </ac:spMkLst>
        </pc:spChg>
        <pc:spChg chg="mod">
          <ac:chgData name="H M" userId="84cd2103f36ef0dc" providerId="LiveId" clId="{8F10A91F-EFDA-497B-869D-6F532A84F5AF}" dt="2023-09-04T20:48:18.719" v="118"/>
          <ac:spMkLst>
            <pc:docMk/>
            <pc:sldMk cId="1449202327" sldId="481"/>
            <ac:spMk id="583" creationId="{17CCB085-22BE-CB98-0D06-84161A0150ED}"/>
          </ac:spMkLst>
        </pc:spChg>
        <pc:spChg chg="mod">
          <ac:chgData name="H M" userId="84cd2103f36ef0dc" providerId="LiveId" clId="{8F10A91F-EFDA-497B-869D-6F532A84F5AF}" dt="2023-09-04T20:48:18.719" v="118"/>
          <ac:spMkLst>
            <pc:docMk/>
            <pc:sldMk cId="1449202327" sldId="481"/>
            <ac:spMk id="584" creationId="{CB4D1A2E-8196-13E8-0460-8DA447FF5014}"/>
          </ac:spMkLst>
        </pc:spChg>
        <pc:spChg chg="mod">
          <ac:chgData name="H M" userId="84cd2103f36ef0dc" providerId="LiveId" clId="{8F10A91F-EFDA-497B-869D-6F532A84F5AF}" dt="2023-09-04T20:48:18.719" v="118"/>
          <ac:spMkLst>
            <pc:docMk/>
            <pc:sldMk cId="1449202327" sldId="481"/>
            <ac:spMk id="585" creationId="{B528700D-CE55-1AF5-5EF7-7183A0E223B7}"/>
          </ac:spMkLst>
        </pc:spChg>
        <pc:spChg chg="mod">
          <ac:chgData name="H M" userId="84cd2103f36ef0dc" providerId="LiveId" clId="{8F10A91F-EFDA-497B-869D-6F532A84F5AF}" dt="2023-09-04T20:48:18.719" v="118"/>
          <ac:spMkLst>
            <pc:docMk/>
            <pc:sldMk cId="1449202327" sldId="481"/>
            <ac:spMk id="586" creationId="{72D4F920-898F-A1CC-B940-05C1699B4674}"/>
          </ac:spMkLst>
        </pc:spChg>
        <pc:spChg chg="mod">
          <ac:chgData name="H M" userId="84cd2103f36ef0dc" providerId="LiveId" clId="{8F10A91F-EFDA-497B-869D-6F532A84F5AF}" dt="2023-09-04T20:48:18.719" v="118"/>
          <ac:spMkLst>
            <pc:docMk/>
            <pc:sldMk cId="1449202327" sldId="481"/>
            <ac:spMk id="587" creationId="{8347A242-534A-83AD-1435-C7AC8F64DFEF}"/>
          </ac:spMkLst>
        </pc:spChg>
        <pc:spChg chg="mod">
          <ac:chgData name="H M" userId="84cd2103f36ef0dc" providerId="LiveId" clId="{8F10A91F-EFDA-497B-869D-6F532A84F5AF}" dt="2023-09-04T20:48:18.719" v="118"/>
          <ac:spMkLst>
            <pc:docMk/>
            <pc:sldMk cId="1449202327" sldId="481"/>
            <ac:spMk id="588" creationId="{B1B78165-765B-F3EB-5BE9-C94BE35046F3}"/>
          </ac:spMkLst>
        </pc:spChg>
        <pc:spChg chg="mod">
          <ac:chgData name="H M" userId="84cd2103f36ef0dc" providerId="LiveId" clId="{8F10A91F-EFDA-497B-869D-6F532A84F5AF}" dt="2023-09-04T20:48:18.719" v="118"/>
          <ac:spMkLst>
            <pc:docMk/>
            <pc:sldMk cId="1449202327" sldId="481"/>
            <ac:spMk id="589" creationId="{66D0FB0B-8B41-3A2F-EDF1-0253A73F172A}"/>
          </ac:spMkLst>
        </pc:spChg>
        <pc:spChg chg="mod">
          <ac:chgData name="H M" userId="84cd2103f36ef0dc" providerId="LiveId" clId="{8F10A91F-EFDA-497B-869D-6F532A84F5AF}" dt="2023-09-04T20:48:18.719" v="118"/>
          <ac:spMkLst>
            <pc:docMk/>
            <pc:sldMk cId="1449202327" sldId="481"/>
            <ac:spMk id="590" creationId="{177EEB32-E3E8-A262-2063-EAC62D6F9741}"/>
          </ac:spMkLst>
        </pc:spChg>
        <pc:spChg chg="mod">
          <ac:chgData name="H M" userId="84cd2103f36ef0dc" providerId="LiveId" clId="{8F10A91F-EFDA-497B-869D-6F532A84F5AF}" dt="2023-09-04T20:48:18.719" v="118"/>
          <ac:spMkLst>
            <pc:docMk/>
            <pc:sldMk cId="1449202327" sldId="481"/>
            <ac:spMk id="591" creationId="{5CC9C174-E5D1-5CA9-86D1-4F75143A9D31}"/>
          </ac:spMkLst>
        </pc:spChg>
        <pc:spChg chg="mod">
          <ac:chgData name="H M" userId="84cd2103f36ef0dc" providerId="LiveId" clId="{8F10A91F-EFDA-497B-869D-6F532A84F5AF}" dt="2023-09-04T20:48:18.719" v="118"/>
          <ac:spMkLst>
            <pc:docMk/>
            <pc:sldMk cId="1449202327" sldId="481"/>
            <ac:spMk id="592" creationId="{CE92F5BF-0AE1-6036-E1F7-0847AC4E40F7}"/>
          </ac:spMkLst>
        </pc:spChg>
        <pc:spChg chg="mod">
          <ac:chgData name="H M" userId="84cd2103f36ef0dc" providerId="LiveId" clId="{8F10A91F-EFDA-497B-869D-6F532A84F5AF}" dt="2023-09-04T20:48:18.719" v="118"/>
          <ac:spMkLst>
            <pc:docMk/>
            <pc:sldMk cId="1449202327" sldId="481"/>
            <ac:spMk id="593" creationId="{7281639B-EDDF-4E0F-FEBA-7E6E2B5EE7F0}"/>
          </ac:spMkLst>
        </pc:spChg>
        <pc:spChg chg="mod">
          <ac:chgData name="H M" userId="84cd2103f36ef0dc" providerId="LiveId" clId="{8F10A91F-EFDA-497B-869D-6F532A84F5AF}" dt="2023-09-04T20:48:18.719" v="118"/>
          <ac:spMkLst>
            <pc:docMk/>
            <pc:sldMk cId="1449202327" sldId="481"/>
            <ac:spMk id="594" creationId="{FC7E6AAC-772D-7490-6F57-C419069E9E09}"/>
          </ac:spMkLst>
        </pc:spChg>
        <pc:spChg chg="mod">
          <ac:chgData name="H M" userId="84cd2103f36ef0dc" providerId="LiveId" clId="{8F10A91F-EFDA-497B-869D-6F532A84F5AF}" dt="2023-09-04T20:48:18.719" v="118"/>
          <ac:spMkLst>
            <pc:docMk/>
            <pc:sldMk cId="1449202327" sldId="481"/>
            <ac:spMk id="595" creationId="{AB820B53-2F3A-8FC7-4E1A-9F06A37A95A9}"/>
          </ac:spMkLst>
        </pc:spChg>
        <pc:spChg chg="mod">
          <ac:chgData name="H M" userId="84cd2103f36ef0dc" providerId="LiveId" clId="{8F10A91F-EFDA-497B-869D-6F532A84F5AF}" dt="2023-09-04T20:48:18.719" v="118"/>
          <ac:spMkLst>
            <pc:docMk/>
            <pc:sldMk cId="1449202327" sldId="481"/>
            <ac:spMk id="596" creationId="{E50DDADC-D2CD-4EA2-4170-49FFD0862AB9}"/>
          </ac:spMkLst>
        </pc:spChg>
        <pc:spChg chg="mod">
          <ac:chgData name="H M" userId="84cd2103f36ef0dc" providerId="LiveId" clId="{8F10A91F-EFDA-497B-869D-6F532A84F5AF}" dt="2023-09-04T20:48:18.719" v="118"/>
          <ac:spMkLst>
            <pc:docMk/>
            <pc:sldMk cId="1449202327" sldId="481"/>
            <ac:spMk id="597" creationId="{CCE0CDBE-62F8-15C5-107C-298A40D2A0E0}"/>
          </ac:spMkLst>
        </pc:spChg>
        <pc:spChg chg="mod">
          <ac:chgData name="H M" userId="84cd2103f36ef0dc" providerId="LiveId" clId="{8F10A91F-EFDA-497B-869D-6F532A84F5AF}" dt="2023-09-04T20:48:18.719" v="118"/>
          <ac:spMkLst>
            <pc:docMk/>
            <pc:sldMk cId="1449202327" sldId="481"/>
            <ac:spMk id="598" creationId="{7943FDE0-AFC9-9FBC-0CB0-591BF918914A}"/>
          </ac:spMkLst>
        </pc:spChg>
        <pc:spChg chg="mod">
          <ac:chgData name="H M" userId="84cd2103f36ef0dc" providerId="LiveId" clId="{8F10A91F-EFDA-497B-869D-6F532A84F5AF}" dt="2023-09-04T20:48:18.719" v="118"/>
          <ac:spMkLst>
            <pc:docMk/>
            <pc:sldMk cId="1449202327" sldId="481"/>
            <ac:spMk id="599" creationId="{A343C84A-FBF0-864E-0AEF-5014AD80C865}"/>
          </ac:spMkLst>
        </pc:spChg>
        <pc:spChg chg="mod">
          <ac:chgData name="H M" userId="84cd2103f36ef0dc" providerId="LiveId" clId="{8F10A91F-EFDA-497B-869D-6F532A84F5AF}" dt="2023-09-04T20:48:18.719" v="118"/>
          <ac:spMkLst>
            <pc:docMk/>
            <pc:sldMk cId="1449202327" sldId="481"/>
            <ac:spMk id="600" creationId="{E59ADB81-A351-6946-6649-8589244A53BF}"/>
          </ac:spMkLst>
        </pc:spChg>
        <pc:spChg chg="mod">
          <ac:chgData name="H M" userId="84cd2103f36ef0dc" providerId="LiveId" clId="{8F10A91F-EFDA-497B-869D-6F532A84F5AF}" dt="2023-09-04T20:48:18.719" v="118"/>
          <ac:spMkLst>
            <pc:docMk/>
            <pc:sldMk cId="1449202327" sldId="481"/>
            <ac:spMk id="601" creationId="{E0E99548-99EE-C8C8-6D10-55A8E1983AF4}"/>
          </ac:spMkLst>
        </pc:spChg>
        <pc:spChg chg="mod">
          <ac:chgData name="H M" userId="84cd2103f36ef0dc" providerId="LiveId" clId="{8F10A91F-EFDA-497B-869D-6F532A84F5AF}" dt="2023-09-04T20:48:18.719" v="118"/>
          <ac:spMkLst>
            <pc:docMk/>
            <pc:sldMk cId="1449202327" sldId="481"/>
            <ac:spMk id="602" creationId="{FB7C71BC-599A-063E-3381-5395E1357270}"/>
          </ac:spMkLst>
        </pc:spChg>
        <pc:spChg chg="mod">
          <ac:chgData name="H M" userId="84cd2103f36ef0dc" providerId="LiveId" clId="{8F10A91F-EFDA-497B-869D-6F532A84F5AF}" dt="2023-09-04T20:48:18.719" v="118"/>
          <ac:spMkLst>
            <pc:docMk/>
            <pc:sldMk cId="1449202327" sldId="481"/>
            <ac:spMk id="603" creationId="{2B93A48E-69A4-3197-9EB3-9F811CD20AA1}"/>
          </ac:spMkLst>
        </pc:spChg>
        <pc:spChg chg="mod">
          <ac:chgData name="H M" userId="84cd2103f36ef0dc" providerId="LiveId" clId="{8F10A91F-EFDA-497B-869D-6F532A84F5AF}" dt="2023-09-04T20:48:18.719" v="118"/>
          <ac:spMkLst>
            <pc:docMk/>
            <pc:sldMk cId="1449202327" sldId="481"/>
            <ac:spMk id="604" creationId="{3FDF4793-C87D-8EE4-6816-5CAC9E22C2A7}"/>
          </ac:spMkLst>
        </pc:spChg>
        <pc:spChg chg="mod">
          <ac:chgData name="H M" userId="84cd2103f36ef0dc" providerId="LiveId" clId="{8F10A91F-EFDA-497B-869D-6F532A84F5AF}" dt="2023-09-04T20:48:18.719" v="118"/>
          <ac:spMkLst>
            <pc:docMk/>
            <pc:sldMk cId="1449202327" sldId="481"/>
            <ac:spMk id="605" creationId="{42AE4C30-4853-B722-5458-163D42002585}"/>
          </ac:spMkLst>
        </pc:spChg>
        <pc:spChg chg="mod">
          <ac:chgData name="H M" userId="84cd2103f36ef0dc" providerId="LiveId" clId="{8F10A91F-EFDA-497B-869D-6F532A84F5AF}" dt="2023-09-04T20:48:18.719" v="118"/>
          <ac:spMkLst>
            <pc:docMk/>
            <pc:sldMk cId="1449202327" sldId="481"/>
            <ac:spMk id="606" creationId="{4008B48A-B362-71A0-1B3A-5613E6638AC3}"/>
          </ac:spMkLst>
        </pc:spChg>
        <pc:spChg chg="mod">
          <ac:chgData name="H M" userId="84cd2103f36ef0dc" providerId="LiveId" clId="{8F10A91F-EFDA-497B-869D-6F532A84F5AF}" dt="2023-09-04T20:48:18.719" v="118"/>
          <ac:spMkLst>
            <pc:docMk/>
            <pc:sldMk cId="1449202327" sldId="481"/>
            <ac:spMk id="607" creationId="{01D3429C-B54F-1296-CD7E-869AA48B5BF0}"/>
          </ac:spMkLst>
        </pc:spChg>
        <pc:spChg chg="mod">
          <ac:chgData name="H M" userId="84cd2103f36ef0dc" providerId="LiveId" clId="{8F10A91F-EFDA-497B-869D-6F532A84F5AF}" dt="2023-09-04T20:48:18.719" v="118"/>
          <ac:spMkLst>
            <pc:docMk/>
            <pc:sldMk cId="1449202327" sldId="481"/>
            <ac:spMk id="608" creationId="{AF86B839-FA89-60FE-AA85-9E6B39168305}"/>
          </ac:spMkLst>
        </pc:spChg>
        <pc:spChg chg="mod">
          <ac:chgData name="H M" userId="84cd2103f36ef0dc" providerId="LiveId" clId="{8F10A91F-EFDA-497B-869D-6F532A84F5AF}" dt="2023-09-04T20:48:18.719" v="118"/>
          <ac:spMkLst>
            <pc:docMk/>
            <pc:sldMk cId="1449202327" sldId="481"/>
            <ac:spMk id="609" creationId="{5A0787A8-3350-2937-5067-383EEFA5E57D}"/>
          </ac:spMkLst>
        </pc:spChg>
        <pc:spChg chg="mod">
          <ac:chgData name="H M" userId="84cd2103f36ef0dc" providerId="LiveId" clId="{8F10A91F-EFDA-497B-869D-6F532A84F5AF}" dt="2023-09-04T20:48:18.719" v="118"/>
          <ac:spMkLst>
            <pc:docMk/>
            <pc:sldMk cId="1449202327" sldId="481"/>
            <ac:spMk id="610" creationId="{5EFD6F1C-8026-FD1C-CB1B-F5BDECB2AD65}"/>
          </ac:spMkLst>
        </pc:spChg>
        <pc:spChg chg="mod">
          <ac:chgData name="H M" userId="84cd2103f36ef0dc" providerId="LiveId" clId="{8F10A91F-EFDA-497B-869D-6F532A84F5AF}" dt="2023-09-04T20:48:18.719" v="118"/>
          <ac:spMkLst>
            <pc:docMk/>
            <pc:sldMk cId="1449202327" sldId="481"/>
            <ac:spMk id="611" creationId="{2D5801FB-82CF-78B6-E023-4BBC118395BD}"/>
          </ac:spMkLst>
        </pc:spChg>
        <pc:spChg chg="mod">
          <ac:chgData name="H M" userId="84cd2103f36ef0dc" providerId="LiveId" clId="{8F10A91F-EFDA-497B-869D-6F532A84F5AF}" dt="2023-09-04T20:48:18.719" v="118"/>
          <ac:spMkLst>
            <pc:docMk/>
            <pc:sldMk cId="1449202327" sldId="481"/>
            <ac:spMk id="612" creationId="{F42AA0EE-9267-E0CC-7332-716F9F7A60F9}"/>
          </ac:spMkLst>
        </pc:spChg>
        <pc:spChg chg="mod">
          <ac:chgData name="H M" userId="84cd2103f36ef0dc" providerId="LiveId" clId="{8F10A91F-EFDA-497B-869D-6F532A84F5AF}" dt="2023-09-04T20:48:18.719" v="118"/>
          <ac:spMkLst>
            <pc:docMk/>
            <pc:sldMk cId="1449202327" sldId="481"/>
            <ac:spMk id="613" creationId="{3DB399C3-E8B8-4B18-3DA1-CB6813318EB0}"/>
          </ac:spMkLst>
        </pc:spChg>
        <pc:spChg chg="mod">
          <ac:chgData name="H M" userId="84cd2103f36ef0dc" providerId="LiveId" clId="{8F10A91F-EFDA-497B-869D-6F532A84F5AF}" dt="2023-09-04T20:48:18.719" v="118"/>
          <ac:spMkLst>
            <pc:docMk/>
            <pc:sldMk cId="1449202327" sldId="481"/>
            <ac:spMk id="614" creationId="{A45A6150-FA5D-6C19-9D3B-C3D713EE06EF}"/>
          </ac:spMkLst>
        </pc:spChg>
        <pc:spChg chg="mod">
          <ac:chgData name="H M" userId="84cd2103f36ef0dc" providerId="LiveId" clId="{8F10A91F-EFDA-497B-869D-6F532A84F5AF}" dt="2023-09-04T20:48:18.719" v="118"/>
          <ac:spMkLst>
            <pc:docMk/>
            <pc:sldMk cId="1449202327" sldId="481"/>
            <ac:spMk id="615" creationId="{ED57419E-0191-B7AE-46C4-B434AF226BF8}"/>
          </ac:spMkLst>
        </pc:spChg>
        <pc:spChg chg="mod">
          <ac:chgData name="H M" userId="84cd2103f36ef0dc" providerId="LiveId" clId="{8F10A91F-EFDA-497B-869D-6F532A84F5AF}" dt="2023-09-04T20:48:18.719" v="118"/>
          <ac:spMkLst>
            <pc:docMk/>
            <pc:sldMk cId="1449202327" sldId="481"/>
            <ac:spMk id="616" creationId="{44377FCD-FD27-4129-605A-23B1D3E4F4E7}"/>
          </ac:spMkLst>
        </pc:spChg>
        <pc:spChg chg="mod">
          <ac:chgData name="H M" userId="84cd2103f36ef0dc" providerId="LiveId" clId="{8F10A91F-EFDA-497B-869D-6F532A84F5AF}" dt="2023-09-04T20:48:18.719" v="118"/>
          <ac:spMkLst>
            <pc:docMk/>
            <pc:sldMk cId="1449202327" sldId="481"/>
            <ac:spMk id="617" creationId="{100C63E6-3A41-FF3A-6A17-F208EC330B0D}"/>
          </ac:spMkLst>
        </pc:spChg>
        <pc:spChg chg="mod">
          <ac:chgData name="H M" userId="84cd2103f36ef0dc" providerId="LiveId" clId="{8F10A91F-EFDA-497B-869D-6F532A84F5AF}" dt="2023-09-04T20:48:18.719" v="118"/>
          <ac:spMkLst>
            <pc:docMk/>
            <pc:sldMk cId="1449202327" sldId="481"/>
            <ac:spMk id="618" creationId="{F89B1D29-B643-E0EC-D101-A53D996BAAA8}"/>
          </ac:spMkLst>
        </pc:spChg>
        <pc:spChg chg="mod">
          <ac:chgData name="H M" userId="84cd2103f36ef0dc" providerId="LiveId" clId="{8F10A91F-EFDA-497B-869D-6F532A84F5AF}" dt="2023-09-04T20:48:18.719" v="118"/>
          <ac:spMkLst>
            <pc:docMk/>
            <pc:sldMk cId="1449202327" sldId="481"/>
            <ac:spMk id="619" creationId="{1A3E100B-3AE2-9596-C813-F8B6304106BC}"/>
          </ac:spMkLst>
        </pc:spChg>
        <pc:spChg chg="mod">
          <ac:chgData name="H M" userId="84cd2103f36ef0dc" providerId="LiveId" clId="{8F10A91F-EFDA-497B-869D-6F532A84F5AF}" dt="2023-09-04T20:48:18.719" v="118"/>
          <ac:spMkLst>
            <pc:docMk/>
            <pc:sldMk cId="1449202327" sldId="481"/>
            <ac:spMk id="620" creationId="{DB45D559-4DE8-9846-5870-42F082376409}"/>
          </ac:spMkLst>
        </pc:spChg>
        <pc:spChg chg="mod">
          <ac:chgData name="H M" userId="84cd2103f36ef0dc" providerId="LiveId" clId="{8F10A91F-EFDA-497B-869D-6F532A84F5AF}" dt="2023-09-04T20:48:18.719" v="118"/>
          <ac:spMkLst>
            <pc:docMk/>
            <pc:sldMk cId="1449202327" sldId="481"/>
            <ac:spMk id="621" creationId="{1F6A41DC-56A8-34EE-A885-85400A336036}"/>
          </ac:spMkLst>
        </pc:spChg>
        <pc:spChg chg="mod">
          <ac:chgData name="H M" userId="84cd2103f36ef0dc" providerId="LiveId" clId="{8F10A91F-EFDA-497B-869D-6F532A84F5AF}" dt="2023-09-04T20:48:18.719" v="118"/>
          <ac:spMkLst>
            <pc:docMk/>
            <pc:sldMk cId="1449202327" sldId="481"/>
            <ac:spMk id="622" creationId="{A98A92E4-C1D8-FD7C-2806-FF71A17BBA5F}"/>
          </ac:spMkLst>
        </pc:spChg>
        <pc:spChg chg="mod">
          <ac:chgData name="H M" userId="84cd2103f36ef0dc" providerId="LiveId" clId="{8F10A91F-EFDA-497B-869D-6F532A84F5AF}" dt="2023-09-04T20:48:18.719" v="118"/>
          <ac:spMkLst>
            <pc:docMk/>
            <pc:sldMk cId="1449202327" sldId="481"/>
            <ac:spMk id="623" creationId="{BCE123E9-6FA2-6B7B-A891-7A18174BF493}"/>
          </ac:spMkLst>
        </pc:spChg>
        <pc:spChg chg="mod">
          <ac:chgData name="H M" userId="84cd2103f36ef0dc" providerId="LiveId" clId="{8F10A91F-EFDA-497B-869D-6F532A84F5AF}" dt="2023-09-04T20:48:18.719" v="118"/>
          <ac:spMkLst>
            <pc:docMk/>
            <pc:sldMk cId="1449202327" sldId="481"/>
            <ac:spMk id="624" creationId="{50D02346-5194-4323-A8C7-4FC2BE43D561}"/>
          </ac:spMkLst>
        </pc:spChg>
        <pc:spChg chg="mod">
          <ac:chgData name="H M" userId="84cd2103f36ef0dc" providerId="LiveId" clId="{8F10A91F-EFDA-497B-869D-6F532A84F5AF}" dt="2023-09-04T20:48:18.719" v="118"/>
          <ac:spMkLst>
            <pc:docMk/>
            <pc:sldMk cId="1449202327" sldId="481"/>
            <ac:spMk id="625" creationId="{9C0C393D-1621-8B9C-C7D6-AD7493717E22}"/>
          </ac:spMkLst>
        </pc:spChg>
        <pc:spChg chg="mod">
          <ac:chgData name="H M" userId="84cd2103f36ef0dc" providerId="LiveId" clId="{8F10A91F-EFDA-497B-869D-6F532A84F5AF}" dt="2023-09-04T20:48:18.719" v="118"/>
          <ac:spMkLst>
            <pc:docMk/>
            <pc:sldMk cId="1449202327" sldId="481"/>
            <ac:spMk id="626" creationId="{81E6A777-731E-271F-AA02-16F590F1A9D3}"/>
          </ac:spMkLst>
        </pc:spChg>
        <pc:spChg chg="mod">
          <ac:chgData name="H M" userId="84cd2103f36ef0dc" providerId="LiveId" clId="{8F10A91F-EFDA-497B-869D-6F532A84F5AF}" dt="2023-09-04T20:48:18.719" v="118"/>
          <ac:spMkLst>
            <pc:docMk/>
            <pc:sldMk cId="1449202327" sldId="481"/>
            <ac:spMk id="627" creationId="{1FDA2269-8381-3160-AD9F-6AD09072DB42}"/>
          </ac:spMkLst>
        </pc:spChg>
        <pc:spChg chg="mod">
          <ac:chgData name="H M" userId="84cd2103f36ef0dc" providerId="LiveId" clId="{8F10A91F-EFDA-497B-869D-6F532A84F5AF}" dt="2023-09-04T20:48:18.719" v="118"/>
          <ac:spMkLst>
            <pc:docMk/>
            <pc:sldMk cId="1449202327" sldId="481"/>
            <ac:spMk id="628" creationId="{EAA3DC2B-3020-0A94-1009-C3C2106DA793}"/>
          </ac:spMkLst>
        </pc:spChg>
        <pc:spChg chg="mod">
          <ac:chgData name="H M" userId="84cd2103f36ef0dc" providerId="LiveId" clId="{8F10A91F-EFDA-497B-869D-6F532A84F5AF}" dt="2023-09-04T20:48:18.719" v="118"/>
          <ac:spMkLst>
            <pc:docMk/>
            <pc:sldMk cId="1449202327" sldId="481"/>
            <ac:spMk id="629" creationId="{494068AA-81D1-FAB0-4A67-516BFE89D7F1}"/>
          </ac:spMkLst>
        </pc:spChg>
        <pc:spChg chg="mod">
          <ac:chgData name="H M" userId="84cd2103f36ef0dc" providerId="LiveId" clId="{8F10A91F-EFDA-497B-869D-6F532A84F5AF}" dt="2023-09-04T20:48:18.719" v="118"/>
          <ac:spMkLst>
            <pc:docMk/>
            <pc:sldMk cId="1449202327" sldId="481"/>
            <ac:spMk id="630" creationId="{DB6620B7-7C8B-AD2A-9357-612FA0C27AC0}"/>
          </ac:spMkLst>
        </pc:spChg>
        <pc:spChg chg="mod">
          <ac:chgData name="H M" userId="84cd2103f36ef0dc" providerId="LiveId" clId="{8F10A91F-EFDA-497B-869D-6F532A84F5AF}" dt="2023-09-04T20:48:18.719" v="118"/>
          <ac:spMkLst>
            <pc:docMk/>
            <pc:sldMk cId="1449202327" sldId="481"/>
            <ac:spMk id="631" creationId="{8051960C-B0D6-0CC9-90F8-AC55703EB5F7}"/>
          </ac:spMkLst>
        </pc:spChg>
        <pc:spChg chg="mod">
          <ac:chgData name="H M" userId="84cd2103f36ef0dc" providerId="LiveId" clId="{8F10A91F-EFDA-497B-869D-6F532A84F5AF}" dt="2023-09-04T20:48:18.719" v="118"/>
          <ac:spMkLst>
            <pc:docMk/>
            <pc:sldMk cId="1449202327" sldId="481"/>
            <ac:spMk id="632" creationId="{46B68CBC-E960-A24C-F8A0-AE6E6F82DB3F}"/>
          </ac:spMkLst>
        </pc:spChg>
        <pc:spChg chg="mod">
          <ac:chgData name="H M" userId="84cd2103f36ef0dc" providerId="LiveId" clId="{8F10A91F-EFDA-497B-869D-6F532A84F5AF}" dt="2023-09-04T20:48:18.719" v="118"/>
          <ac:spMkLst>
            <pc:docMk/>
            <pc:sldMk cId="1449202327" sldId="481"/>
            <ac:spMk id="633" creationId="{66ED29E6-325C-8AED-606A-782FB99B589A}"/>
          </ac:spMkLst>
        </pc:spChg>
        <pc:spChg chg="mod">
          <ac:chgData name="H M" userId="84cd2103f36ef0dc" providerId="LiveId" clId="{8F10A91F-EFDA-497B-869D-6F532A84F5AF}" dt="2023-09-04T20:48:18.719" v="118"/>
          <ac:spMkLst>
            <pc:docMk/>
            <pc:sldMk cId="1449202327" sldId="481"/>
            <ac:spMk id="634" creationId="{4ED534A2-5899-C7E2-C0FD-2229D383D0B7}"/>
          </ac:spMkLst>
        </pc:spChg>
        <pc:spChg chg="mod">
          <ac:chgData name="H M" userId="84cd2103f36ef0dc" providerId="LiveId" clId="{8F10A91F-EFDA-497B-869D-6F532A84F5AF}" dt="2023-09-04T20:48:18.719" v="118"/>
          <ac:spMkLst>
            <pc:docMk/>
            <pc:sldMk cId="1449202327" sldId="481"/>
            <ac:spMk id="635" creationId="{68E5005F-44FF-8787-2866-11AAAA82CC76}"/>
          </ac:spMkLst>
        </pc:spChg>
        <pc:spChg chg="mod">
          <ac:chgData name="H M" userId="84cd2103f36ef0dc" providerId="LiveId" clId="{8F10A91F-EFDA-497B-869D-6F532A84F5AF}" dt="2023-09-04T20:48:18.719" v="118"/>
          <ac:spMkLst>
            <pc:docMk/>
            <pc:sldMk cId="1449202327" sldId="481"/>
            <ac:spMk id="636" creationId="{DE3AF247-F16D-B401-7027-1C0152A19A57}"/>
          </ac:spMkLst>
        </pc:spChg>
        <pc:spChg chg="mod">
          <ac:chgData name="H M" userId="84cd2103f36ef0dc" providerId="LiveId" clId="{8F10A91F-EFDA-497B-869D-6F532A84F5AF}" dt="2023-09-04T20:48:18.719" v="118"/>
          <ac:spMkLst>
            <pc:docMk/>
            <pc:sldMk cId="1449202327" sldId="481"/>
            <ac:spMk id="637" creationId="{2B2A455E-772D-AC65-F117-0C97D6FD7202}"/>
          </ac:spMkLst>
        </pc:spChg>
        <pc:spChg chg="mod">
          <ac:chgData name="H M" userId="84cd2103f36ef0dc" providerId="LiveId" clId="{8F10A91F-EFDA-497B-869D-6F532A84F5AF}" dt="2023-09-04T20:48:18.719" v="118"/>
          <ac:spMkLst>
            <pc:docMk/>
            <pc:sldMk cId="1449202327" sldId="481"/>
            <ac:spMk id="638" creationId="{8E2D81BB-7016-A8F0-35AD-889EE2009B8B}"/>
          </ac:spMkLst>
        </pc:spChg>
        <pc:spChg chg="mod">
          <ac:chgData name="H M" userId="84cd2103f36ef0dc" providerId="LiveId" clId="{8F10A91F-EFDA-497B-869D-6F532A84F5AF}" dt="2023-09-04T20:48:18.719" v="118"/>
          <ac:spMkLst>
            <pc:docMk/>
            <pc:sldMk cId="1449202327" sldId="481"/>
            <ac:spMk id="639" creationId="{3EA8ECE0-C420-647C-9506-D2B8B10B8361}"/>
          </ac:spMkLst>
        </pc:spChg>
        <pc:spChg chg="mod">
          <ac:chgData name="H M" userId="84cd2103f36ef0dc" providerId="LiveId" clId="{8F10A91F-EFDA-497B-869D-6F532A84F5AF}" dt="2023-09-04T20:48:18.719" v="118"/>
          <ac:spMkLst>
            <pc:docMk/>
            <pc:sldMk cId="1449202327" sldId="481"/>
            <ac:spMk id="640" creationId="{56561D18-518A-B851-8F78-A10C60BF520B}"/>
          </ac:spMkLst>
        </pc:spChg>
        <pc:spChg chg="mod">
          <ac:chgData name="H M" userId="84cd2103f36ef0dc" providerId="LiveId" clId="{8F10A91F-EFDA-497B-869D-6F532A84F5AF}" dt="2023-09-04T20:48:18.719" v="118"/>
          <ac:spMkLst>
            <pc:docMk/>
            <pc:sldMk cId="1449202327" sldId="481"/>
            <ac:spMk id="641" creationId="{FD4077FA-AA50-18E3-B49E-F811A0BDC154}"/>
          </ac:spMkLst>
        </pc:spChg>
        <pc:spChg chg="mod">
          <ac:chgData name="H M" userId="84cd2103f36ef0dc" providerId="LiveId" clId="{8F10A91F-EFDA-497B-869D-6F532A84F5AF}" dt="2023-09-04T20:48:18.719" v="118"/>
          <ac:spMkLst>
            <pc:docMk/>
            <pc:sldMk cId="1449202327" sldId="481"/>
            <ac:spMk id="642" creationId="{7EB34B45-6442-B245-E0E9-B505B5CCC490}"/>
          </ac:spMkLst>
        </pc:spChg>
        <pc:spChg chg="mod">
          <ac:chgData name="H M" userId="84cd2103f36ef0dc" providerId="LiveId" clId="{8F10A91F-EFDA-497B-869D-6F532A84F5AF}" dt="2023-09-04T20:48:18.719" v="118"/>
          <ac:spMkLst>
            <pc:docMk/>
            <pc:sldMk cId="1449202327" sldId="481"/>
            <ac:spMk id="643" creationId="{092A7307-F86F-9A9E-3339-739DFD7E4B5F}"/>
          </ac:spMkLst>
        </pc:spChg>
        <pc:spChg chg="mod">
          <ac:chgData name="H M" userId="84cd2103f36ef0dc" providerId="LiveId" clId="{8F10A91F-EFDA-497B-869D-6F532A84F5AF}" dt="2023-09-04T20:48:18.719" v="118"/>
          <ac:spMkLst>
            <pc:docMk/>
            <pc:sldMk cId="1449202327" sldId="481"/>
            <ac:spMk id="644" creationId="{3C4E7DBC-55F9-CE29-10EE-AFF1D19B1A05}"/>
          </ac:spMkLst>
        </pc:spChg>
        <pc:spChg chg="mod">
          <ac:chgData name="H M" userId="84cd2103f36ef0dc" providerId="LiveId" clId="{8F10A91F-EFDA-497B-869D-6F532A84F5AF}" dt="2023-09-04T20:48:18.719" v="118"/>
          <ac:spMkLst>
            <pc:docMk/>
            <pc:sldMk cId="1449202327" sldId="481"/>
            <ac:spMk id="645" creationId="{FF5C8970-BB92-7EA2-522D-A101953E8BD0}"/>
          </ac:spMkLst>
        </pc:spChg>
        <pc:spChg chg="mod">
          <ac:chgData name="H M" userId="84cd2103f36ef0dc" providerId="LiveId" clId="{8F10A91F-EFDA-497B-869D-6F532A84F5AF}" dt="2023-09-04T20:48:18.719" v="118"/>
          <ac:spMkLst>
            <pc:docMk/>
            <pc:sldMk cId="1449202327" sldId="481"/>
            <ac:spMk id="646" creationId="{318B604E-58F5-D433-99E7-78592568D90D}"/>
          </ac:spMkLst>
        </pc:spChg>
        <pc:spChg chg="mod">
          <ac:chgData name="H M" userId="84cd2103f36ef0dc" providerId="LiveId" clId="{8F10A91F-EFDA-497B-869D-6F532A84F5AF}" dt="2023-09-04T20:48:18.719" v="118"/>
          <ac:spMkLst>
            <pc:docMk/>
            <pc:sldMk cId="1449202327" sldId="481"/>
            <ac:spMk id="647" creationId="{8F1FFFB1-1EE6-9F69-A0C9-66A23B0612F3}"/>
          </ac:spMkLst>
        </pc:spChg>
        <pc:spChg chg="mod">
          <ac:chgData name="H M" userId="84cd2103f36ef0dc" providerId="LiveId" clId="{8F10A91F-EFDA-497B-869D-6F532A84F5AF}" dt="2023-09-04T20:48:18.719" v="118"/>
          <ac:spMkLst>
            <pc:docMk/>
            <pc:sldMk cId="1449202327" sldId="481"/>
            <ac:spMk id="648" creationId="{8DC3F828-772B-D437-E5CF-CC8FC6D203EC}"/>
          </ac:spMkLst>
        </pc:spChg>
        <pc:spChg chg="mod">
          <ac:chgData name="H M" userId="84cd2103f36ef0dc" providerId="LiveId" clId="{8F10A91F-EFDA-497B-869D-6F532A84F5AF}" dt="2023-09-04T20:48:18.719" v="118"/>
          <ac:spMkLst>
            <pc:docMk/>
            <pc:sldMk cId="1449202327" sldId="481"/>
            <ac:spMk id="649" creationId="{DDF60D4C-887A-C290-545B-7F98A563DCFC}"/>
          </ac:spMkLst>
        </pc:spChg>
        <pc:spChg chg="mod">
          <ac:chgData name="H M" userId="84cd2103f36ef0dc" providerId="LiveId" clId="{8F10A91F-EFDA-497B-869D-6F532A84F5AF}" dt="2023-09-04T20:48:18.719" v="118"/>
          <ac:spMkLst>
            <pc:docMk/>
            <pc:sldMk cId="1449202327" sldId="481"/>
            <ac:spMk id="650" creationId="{F617B58E-E2A5-A8C5-D8D1-D83530CC558F}"/>
          </ac:spMkLst>
        </pc:spChg>
        <pc:spChg chg="mod">
          <ac:chgData name="H M" userId="84cd2103f36ef0dc" providerId="LiveId" clId="{8F10A91F-EFDA-497B-869D-6F532A84F5AF}" dt="2023-09-04T20:48:18.719" v="118"/>
          <ac:spMkLst>
            <pc:docMk/>
            <pc:sldMk cId="1449202327" sldId="481"/>
            <ac:spMk id="651" creationId="{B6C38C25-D4D0-AD96-0744-75505DDDAE27}"/>
          </ac:spMkLst>
        </pc:spChg>
        <pc:spChg chg="mod">
          <ac:chgData name="H M" userId="84cd2103f36ef0dc" providerId="LiveId" clId="{8F10A91F-EFDA-497B-869D-6F532A84F5AF}" dt="2023-09-04T20:48:18.719" v="118"/>
          <ac:spMkLst>
            <pc:docMk/>
            <pc:sldMk cId="1449202327" sldId="481"/>
            <ac:spMk id="652" creationId="{91E36C98-4057-4071-EB86-DA7F644DE94F}"/>
          </ac:spMkLst>
        </pc:spChg>
        <pc:spChg chg="mod">
          <ac:chgData name="H M" userId="84cd2103f36ef0dc" providerId="LiveId" clId="{8F10A91F-EFDA-497B-869D-6F532A84F5AF}" dt="2023-09-04T20:48:18.719" v="118"/>
          <ac:spMkLst>
            <pc:docMk/>
            <pc:sldMk cId="1449202327" sldId="481"/>
            <ac:spMk id="653" creationId="{F6F3A0D4-A044-DCAE-AE2E-8AAA89E66226}"/>
          </ac:spMkLst>
        </pc:spChg>
        <pc:spChg chg="mod">
          <ac:chgData name="H M" userId="84cd2103f36ef0dc" providerId="LiveId" clId="{8F10A91F-EFDA-497B-869D-6F532A84F5AF}" dt="2023-09-04T20:48:18.719" v="118"/>
          <ac:spMkLst>
            <pc:docMk/>
            <pc:sldMk cId="1449202327" sldId="481"/>
            <ac:spMk id="654" creationId="{D168EBEC-218A-6470-E65F-A709F69ED709}"/>
          </ac:spMkLst>
        </pc:spChg>
        <pc:spChg chg="mod">
          <ac:chgData name="H M" userId="84cd2103f36ef0dc" providerId="LiveId" clId="{8F10A91F-EFDA-497B-869D-6F532A84F5AF}" dt="2023-09-04T20:48:18.719" v="118"/>
          <ac:spMkLst>
            <pc:docMk/>
            <pc:sldMk cId="1449202327" sldId="481"/>
            <ac:spMk id="655" creationId="{AC0A5EFE-81E1-EF9D-0EC9-B3F210F8ABCE}"/>
          </ac:spMkLst>
        </pc:spChg>
        <pc:spChg chg="mod">
          <ac:chgData name="H M" userId="84cd2103f36ef0dc" providerId="LiveId" clId="{8F10A91F-EFDA-497B-869D-6F532A84F5AF}" dt="2023-09-04T20:48:18.719" v="118"/>
          <ac:spMkLst>
            <pc:docMk/>
            <pc:sldMk cId="1449202327" sldId="481"/>
            <ac:spMk id="656" creationId="{34D25015-089F-FB01-FD93-0CE1551E404F}"/>
          </ac:spMkLst>
        </pc:spChg>
        <pc:spChg chg="mod">
          <ac:chgData name="H M" userId="84cd2103f36ef0dc" providerId="LiveId" clId="{8F10A91F-EFDA-497B-869D-6F532A84F5AF}" dt="2023-09-04T20:48:18.719" v="118"/>
          <ac:spMkLst>
            <pc:docMk/>
            <pc:sldMk cId="1449202327" sldId="481"/>
            <ac:spMk id="657" creationId="{5A1375AA-402D-C019-BABB-B949E9A8AB7F}"/>
          </ac:spMkLst>
        </pc:spChg>
        <pc:spChg chg="mod">
          <ac:chgData name="H M" userId="84cd2103f36ef0dc" providerId="LiveId" clId="{8F10A91F-EFDA-497B-869D-6F532A84F5AF}" dt="2023-09-04T20:48:18.719" v="118"/>
          <ac:spMkLst>
            <pc:docMk/>
            <pc:sldMk cId="1449202327" sldId="481"/>
            <ac:spMk id="658" creationId="{D06F2958-42DD-6F06-814E-555D18075A4D}"/>
          </ac:spMkLst>
        </pc:spChg>
        <pc:spChg chg="mod">
          <ac:chgData name="H M" userId="84cd2103f36ef0dc" providerId="LiveId" clId="{8F10A91F-EFDA-497B-869D-6F532A84F5AF}" dt="2023-09-04T20:48:18.719" v="118"/>
          <ac:spMkLst>
            <pc:docMk/>
            <pc:sldMk cId="1449202327" sldId="481"/>
            <ac:spMk id="659" creationId="{ABCFB77C-BE55-E42B-9FFF-7C6623023977}"/>
          </ac:spMkLst>
        </pc:spChg>
        <pc:spChg chg="mod">
          <ac:chgData name="H M" userId="84cd2103f36ef0dc" providerId="LiveId" clId="{8F10A91F-EFDA-497B-869D-6F532A84F5AF}" dt="2023-09-04T20:48:18.719" v="118"/>
          <ac:spMkLst>
            <pc:docMk/>
            <pc:sldMk cId="1449202327" sldId="481"/>
            <ac:spMk id="660" creationId="{1C1C20E7-F388-7734-323C-2A1979B45FD7}"/>
          </ac:spMkLst>
        </pc:spChg>
        <pc:spChg chg="mod">
          <ac:chgData name="H M" userId="84cd2103f36ef0dc" providerId="LiveId" clId="{8F10A91F-EFDA-497B-869D-6F532A84F5AF}" dt="2023-09-04T20:48:18.719" v="118"/>
          <ac:spMkLst>
            <pc:docMk/>
            <pc:sldMk cId="1449202327" sldId="481"/>
            <ac:spMk id="661" creationId="{897628BD-3199-AACB-D02B-73888F0C02A0}"/>
          </ac:spMkLst>
        </pc:spChg>
        <pc:spChg chg="mod">
          <ac:chgData name="H M" userId="84cd2103f36ef0dc" providerId="LiveId" clId="{8F10A91F-EFDA-497B-869D-6F532A84F5AF}" dt="2023-09-04T20:48:18.719" v="118"/>
          <ac:spMkLst>
            <pc:docMk/>
            <pc:sldMk cId="1449202327" sldId="481"/>
            <ac:spMk id="662" creationId="{ACFF6C12-4675-4540-4A8D-C669D1D22124}"/>
          </ac:spMkLst>
        </pc:spChg>
        <pc:spChg chg="mod">
          <ac:chgData name="H M" userId="84cd2103f36ef0dc" providerId="LiveId" clId="{8F10A91F-EFDA-497B-869D-6F532A84F5AF}" dt="2023-09-04T20:48:18.719" v="118"/>
          <ac:spMkLst>
            <pc:docMk/>
            <pc:sldMk cId="1449202327" sldId="481"/>
            <ac:spMk id="663" creationId="{B042DF66-7BFB-8333-6A30-735D112FC9AC}"/>
          </ac:spMkLst>
        </pc:spChg>
        <pc:spChg chg="mod">
          <ac:chgData name="H M" userId="84cd2103f36ef0dc" providerId="LiveId" clId="{8F10A91F-EFDA-497B-869D-6F532A84F5AF}" dt="2023-09-04T20:48:18.719" v="118"/>
          <ac:spMkLst>
            <pc:docMk/>
            <pc:sldMk cId="1449202327" sldId="481"/>
            <ac:spMk id="664" creationId="{8BF58A7E-9551-9623-A343-278263270F56}"/>
          </ac:spMkLst>
        </pc:spChg>
        <pc:spChg chg="mod">
          <ac:chgData name="H M" userId="84cd2103f36ef0dc" providerId="LiveId" clId="{8F10A91F-EFDA-497B-869D-6F532A84F5AF}" dt="2023-09-04T20:48:18.719" v="118"/>
          <ac:spMkLst>
            <pc:docMk/>
            <pc:sldMk cId="1449202327" sldId="481"/>
            <ac:spMk id="665" creationId="{3B7D1330-E314-AD6F-2DBA-409772A66630}"/>
          </ac:spMkLst>
        </pc:spChg>
        <pc:spChg chg="mod">
          <ac:chgData name="H M" userId="84cd2103f36ef0dc" providerId="LiveId" clId="{8F10A91F-EFDA-497B-869D-6F532A84F5AF}" dt="2023-09-04T20:48:18.719" v="118"/>
          <ac:spMkLst>
            <pc:docMk/>
            <pc:sldMk cId="1449202327" sldId="481"/>
            <ac:spMk id="666" creationId="{91AAA55B-1328-649B-AB74-DC71B71028CC}"/>
          </ac:spMkLst>
        </pc:spChg>
        <pc:spChg chg="mod">
          <ac:chgData name="H M" userId="84cd2103f36ef0dc" providerId="LiveId" clId="{8F10A91F-EFDA-497B-869D-6F532A84F5AF}" dt="2023-09-04T20:48:18.719" v="118"/>
          <ac:spMkLst>
            <pc:docMk/>
            <pc:sldMk cId="1449202327" sldId="481"/>
            <ac:spMk id="667" creationId="{E5CB7104-42FC-8261-1C0F-2609D6207EDF}"/>
          </ac:spMkLst>
        </pc:spChg>
        <pc:spChg chg="mod">
          <ac:chgData name="H M" userId="84cd2103f36ef0dc" providerId="LiveId" clId="{8F10A91F-EFDA-497B-869D-6F532A84F5AF}" dt="2023-09-04T20:48:18.719" v="118"/>
          <ac:spMkLst>
            <pc:docMk/>
            <pc:sldMk cId="1449202327" sldId="481"/>
            <ac:spMk id="668" creationId="{04B38D99-E343-AE25-6CCF-2CC258ACD717}"/>
          </ac:spMkLst>
        </pc:spChg>
        <pc:spChg chg="mod">
          <ac:chgData name="H M" userId="84cd2103f36ef0dc" providerId="LiveId" clId="{8F10A91F-EFDA-497B-869D-6F532A84F5AF}" dt="2023-09-04T20:48:18.719" v="118"/>
          <ac:spMkLst>
            <pc:docMk/>
            <pc:sldMk cId="1449202327" sldId="481"/>
            <ac:spMk id="669" creationId="{12CD945C-AEF6-64D9-1FA4-00E4D52E2444}"/>
          </ac:spMkLst>
        </pc:spChg>
        <pc:spChg chg="mod">
          <ac:chgData name="H M" userId="84cd2103f36ef0dc" providerId="LiveId" clId="{8F10A91F-EFDA-497B-869D-6F532A84F5AF}" dt="2023-09-04T20:48:18.719" v="118"/>
          <ac:spMkLst>
            <pc:docMk/>
            <pc:sldMk cId="1449202327" sldId="481"/>
            <ac:spMk id="670" creationId="{9477942B-CD20-9B96-9EC1-A553C8237479}"/>
          </ac:spMkLst>
        </pc:spChg>
        <pc:spChg chg="mod">
          <ac:chgData name="H M" userId="84cd2103f36ef0dc" providerId="LiveId" clId="{8F10A91F-EFDA-497B-869D-6F532A84F5AF}" dt="2023-09-04T20:48:18.719" v="118"/>
          <ac:spMkLst>
            <pc:docMk/>
            <pc:sldMk cId="1449202327" sldId="481"/>
            <ac:spMk id="671" creationId="{140508BF-4F46-56E7-17E9-8DF8C801E0AF}"/>
          </ac:spMkLst>
        </pc:spChg>
        <pc:spChg chg="mod">
          <ac:chgData name="H M" userId="84cd2103f36ef0dc" providerId="LiveId" clId="{8F10A91F-EFDA-497B-869D-6F532A84F5AF}" dt="2023-09-04T20:48:18.719" v="118"/>
          <ac:spMkLst>
            <pc:docMk/>
            <pc:sldMk cId="1449202327" sldId="481"/>
            <ac:spMk id="672" creationId="{F7254B4D-712B-CC68-F0A6-741D7BDD8762}"/>
          </ac:spMkLst>
        </pc:spChg>
        <pc:spChg chg="add del mod">
          <ac:chgData name="H M" userId="84cd2103f36ef0dc" providerId="LiveId" clId="{8F10A91F-EFDA-497B-869D-6F532A84F5AF}" dt="2023-09-04T20:49:36.626" v="128" actId="21"/>
          <ac:spMkLst>
            <pc:docMk/>
            <pc:sldMk cId="1449202327" sldId="481"/>
            <ac:spMk id="673" creationId="{6C651963-5970-6281-38BD-E4203626D7A8}"/>
          </ac:spMkLst>
        </pc:spChg>
        <pc:spChg chg="add del mod">
          <ac:chgData name="H M" userId="84cd2103f36ef0dc" providerId="LiveId" clId="{8F10A91F-EFDA-497B-869D-6F532A84F5AF}" dt="2023-09-04T20:49:36.626" v="128" actId="21"/>
          <ac:spMkLst>
            <pc:docMk/>
            <pc:sldMk cId="1449202327" sldId="481"/>
            <ac:spMk id="674" creationId="{42500DC4-FCE5-B019-BA5F-67D8F4DA5FBB}"/>
          </ac:spMkLst>
        </pc:spChg>
        <pc:spChg chg="add del mod">
          <ac:chgData name="H M" userId="84cd2103f36ef0dc" providerId="LiveId" clId="{8F10A91F-EFDA-497B-869D-6F532A84F5AF}" dt="2023-09-04T20:49:36.626" v="128" actId="21"/>
          <ac:spMkLst>
            <pc:docMk/>
            <pc:sldMk cId="1449202327" sldId="481"/>
            <ac:spMk id="675" creationId="{D7B1FE1D-7C48-E899-FF74-606CA007C272}"/>
          </ac:spMkLst>
        </pc:spChg>
        <pc:spChg chg="add del mod">
          <ac:chgData name="H M" userId="84cd2103f36ef0dc" providerId="LiveId" clId="{8F10A91F-EFDA-497B-869D-6F532A84F5AF}" dt="2023-09-04T20:49:36.626" v="128" actId="21"/>
          <ac:spMkLst>
            <pc:docMk/>
            <pc:sldMk cId="1449202327" sldId="481"/>
            <ac:spMk id="676" creationId="{8EA8E282-6B21-DEA1-D1DF-5787FE57EA22}"/>
          </ac:spMkLst>
        </pc:spChg>
        <pc:spChg chg="add del mod">
          <ac:chgData name="H M" userId="84cd2103f36ef0dc" providerId="LiveId" clId="{8F10A91F-EFDA-497B-869D-6F532A84F5AF}" dt="2023-09-04T20:49:36.626" v="128" actId="21"/>
          <ac:spMkLst>
            <pc:docMk/>
            <pc:sldMk cId="1449202327" sldId="481"/>
            <ac:spMk id="677" creationId="{E3032EBE-A794-0365-639D-BFB26EB6208E}"/>
          </ac:spMkLst>
        </pc:spChg>
        <pc:spChg chg="mod">
          <ac:chgData name="H M" userId="84cd2103f36ef0dc" providerId="LiveId" clId="{8F10A91F-EFDA-497B-869D-6F532A84F5AF}" dt="2023-09-04T20:49:13.393" v="123"/>
          <ac:spMkLst>
            <pc:docMk/>
            <pc:sldMk cId="1449202327" sldId="481"/>
            <ac:spMk id="679" creationId="{AE495046-7C66-0EDD-B7CD-A6CD9DB76122}"/>
          </ac:spMkLst>
        </pc:spChg>
        <pc:spChg chg="mod">
          <ac:chgData name="H M" userId="84cd2103f36ef0dc" providerId="LiveId" clId="{8F10A91F-EFDA-497B-869D-6F532A84F5AF}" dt="2023-09-04T20:49:13.393" v="123"/>
          <ac:spMkLst>
            <pc:docMk/>
            <pc:sldMk cId="1449202327" sldId="481"/>
            <ac:spMk id="680" creationId="{B854A90F-2F3C-165F-4A0A-B649AB56D17F}"/>
          </ac:spMkLst>
        </pc:spChg>
        <pc:spChg chg="mod">
          <ac:chgData name="H M" userId="84cd2103f36ef0dc" providerId="LiveId" clId="{8F10A91F-EFDA-497B-869D-6F532A84F5AF}" dt="2023-09-04T20:49:13.393" v="123"/>
          <ac:spMkLst>
            <pc:docMk/>
            <pc:sldMk cId="1449202327" sldId="481"/>
            <ac:spMk id="681" creationId="{FF9CBC66-D6EE-2D61-4ED5-F640CAC89317}"/>
          </ac:spMkLst>
        </pc:spChg>
        <pc:spChg chg="mod">
          <ac:chgData name="H M" userId="84cd2103f36ef0dc" providerId="LiveId" clId="{8F10A91F-EFDA-497B-869D-6F532A84F5AF}" dt="2023-09-04T20:49:13.393" v="123"/>
          <ac:spMkLst>
            <pc:docMk/>
            <pc:sldMk cId="1449202327" sldId="481"/>
            <ac:spMk id="682" creationId="{E13B90FF-9401-8EA1-2C99-2531DA7DB821}"/>
          </ac:spMkLst>
        </pc:spChg>
        <pc:spChg chg="mod">
          <ac:chgData name="H M" userId="84cd2103f36ef0dc" providerId="LiveId" clId="{8F10A91F-EFDA-497B-869D-6F532A84F5AF}" dt="2023-09-04T20:49:13.393" v="123"/>
          <ac:spMkLst>
            <pc:docMk/>
            <pc:sldMk cId="1449202327" sldId="481"/>
            <ac:spMk id="683" creationId="{82E6280D-0943-763F-F1AA-DCBD60E8090F}"/>
          </ac:spMkLst>
        </pc:spChg>
        <pc:spChg chg="mod">
          <ac:chgData name="H M" userId="84cd2103f36ef0dc" providerId="LiveId" clId="{8F10A91F-EFDA-497B-869D-6F532A84F5AF}" dt="2023-09-04T20:49:13.393" v="123"/>
          <ac:spMkLst>
            <pc:docMk/>
            <pc:sldMk cId="1449202327" sldId="481"/>
            <ac:spMk id="684" creationId="{EECBA7A5-57B8-6FD6-32DB-6B21F05898B8}"/>
          </ac:spMkLst>
        </pc:spChg>
        <pc:spChg chg="mod">
          <ac:chgData name="H M" userId="84cd2103f36ef0dc" providerId="LiveId" clId="{8F10A91F-EFDA-497B-869D-6F532A84F5AF}" dt="2023-09-04T20:49:13.393" v="123"/>
          <ac:spMkLst>
            <pc:docMk/>
            <pc:sldMk cId="1449202327" sldId="481"/>
            <ac:spMk id="685" creationId="{AD641776-7145-669F-6CDB-92260985CFC9}"/>
          </ac:spMkLst>
        </pc:spChg>
        <pc:spChg chg="mod">
          <ac:chgData name="H M" userId="84cd2103f36ef0dc" providerId="LiveId" clId="{8F10A91F-EFDA-497B-869D-6F532A84F5AF}" dt="2023-09-04T20:49:13.393" v="123"/>
          <ac:spMkLst>
            <pc:docMk/>
            <pc:sldMk cId="1449202327" sldId="481"/>
            <ac:spMk id="686" creationId="{B5648CEE-3784-0262-0E3E-06286D6BA4FD}"/>
          </ac:spMkLst>
        </pc:spChg>
        <pc:spChg chg="mod">
          <ac:chgData name="H M" userId="84cd2103f36ef0dc" providerId="LiveId" clId="{8F10A91F-EFDA-497B-869D-6F532A84F5AF}" dt="2023-09-04T20:49:13.393" v="123"/>
          <ac:spMkLst>
            <pc:docMk/>
            <pc:sldMk cId="1449202327" sldId="481"/>
            <ac:spMk id="687" creationId="{0D97C2D2-F9D1-67F6-1CE3-073D9D31C735}"/>
          </ac:spMkLst>
        </pc:spChg>
        <pc:spChg chg="mod">
          <ac:chgData name="H M" userId="84cd2103f36ef0dc" providerId="LiveId" clId="{8F10A91F-EFDA-497B-869D-6F532A84F5AF}" dt="2023-09-04T20:49:13.393" v="123"/>
          <ac:spMkLst>
            <pc:docMk/>
            <pc:sldMk cId="1449202327" sldId="481"/>
            <ac:spMk id="688" creationId="{FC6127D0-B52F-A21F-3A79-476512B51F71}"/>
          </ac:spMkLst>
        </pc:spChg>
        <pc:spChg chg="mod">
          <ac:chgData name="H M" userId="84cd2103f36ef0dc" providerId="LiveId" clId="{8F10A91F-EFDA-497B-869D-6F532A84F5AF}" dt="2023-09-04T20:49:13.393" v="123"/>
          <ac:spMkLst>
            <pc:docMk/>
            <pc:sldMk cId="1449202327" sldId="481"/>
            <ac:spMk id="689" creationId="{55915632-219F-5FCD-D119-1D4424A527D6}"/>
          </ac:spMkLst>
        </pc:spChg>
        <pc:spChg chg="mod">
          <ac:chgData name="H M" userId="84cd2103f36ef0dc" providerId="LiveId" clId="{8F10A91F-EFDA-497B-869D-6F532A84F5AF}" dt="2023-09-04T20:49:13.393" v="123"/>
          <ac:spMkLst>
            <pc:docMk/>
            <pc:sldMk cId="1449202327" sldId="481"/>
            <ac:spMk id="690" creationId="{01C54D84-87BD-1252-C9EC-A18007756BF2}"/>
          </ac:spMkLst>
        </pc:spChg>
        <pc:spChg chg="mod">
          <ac:chgData name="H M" userId="84cd2103f36ef0dc" providerId="LiveId" clId="{8F10A91F-EFDA-497B-869D-6F532A84F5AF}" dt="2023-09-04T20:49:13.393" v="123"/>
          <ac:spMkLst>
            <pc:docMk/>
            <pc:sldMk cId="1449202327" sldId="481"/>
            <ac:spMk id="691" creationId="{3A918DEE-4761-DD9C-8737-9CEB5DEA01BC}"/>
          </ac:spMkLst>
        </pc:spChg>
        <pc:spChg chg="mod">
          <ac:chgData name="H M" userId="84cd2103f36ef0dc" providerId="LiveId" clId="{8F10A91F-EFDA-497B-869D-6F532A84F5AF}" dt="2023-09-04T20:49:13.393" v="123"/>
          <ac:spMkLst>
            <pc:docMk/>
            <pc:sldMk cId="1449202327" sldId="481"/>
            <ac:spMk id="692" creationId="{E6B31F47-9885-69B7-0F1A-929EF1062F83}"/>
          </ac:spMkLst>
        </pc:spChg>
        <pc:spChg chg="mod">
          <ac:chgData name="H M" userId="84cd2103f36ef0dc" providerId="LiveId" clId="{8F10A91F-EFDA-497B-869D-6F532A84F5AF}" dt="2023-09-04T20:49:13.393" v="123"/>
          <ac:spMkLst>
            <pc:docMk/>
            <pc:sldMk cId="1449202327" sldId="481"/>
            <ac:spMk id="693" creationId="{24B3E559-1C19-D7DA-4AEC-C78951E17770}"/>
          </ac:spMkLst>
        </pc:spChg>
        <pc:spChg chg="mod">
          <ac:chgData name="H M" userId="84cd2103f36ef0dc" providerId="LiveId" clId="{8F10A91F-EFDA-497B-869D-6F532A84F5AF}" dt="2023-09-04T20:49:13.393" v="123"/>
          <ac:spMkLst>
            <pc:docMk/>
            <pc:sldMk cId="1449202327" sldId="481"/>
            <ac:spMk id="694" creationId="{ADACC53B-6593-0427-547A-027AE2C3BD6B}"/>
          </ac:spMkLst>
        </pc:spChg>
        <pc:spChg chg="mod">
          <ac:chgData name="H M" userId="84cd2103f36ef0dc" providerId="LiveId" clId="{8F10A91F-EFDA-497B-869D-6F532A84F5AF}" dt="2023-09-04T20:49:13.393" v="123"/>
          <ac:spMkLst>
            <pc:docMk/>
            <pc:sldMk cId="1449202327" sldId="481"/>
            <ac:spMk id="695" creationId="{8D3C3987-E28F-E3F1-AD2C-59E373FA1715}"/>
          </ac:spMkLst>
        </pc:spChg>
        <pc:spChg chg="mod">
          <ac:chgData name="H M" userId="84cd2103f36ef0dc" providerId="LiveId" clId="{8F10A91F-EFDA-497B-869D-6F532A84F5AF}" dt="2023-09-04T20:49:13.393" v="123"/>
          <ac:spMkLst>
            <pc:docMk/>
            <pc:sldMk cId="1449202327" sldId="481"/>
            <ac:spMk id="696" creationId="{160F0B05-10B8-6CB8-0393-4FF07C45FBB7}"/>
          </ac:spMkLst>
        </pc:spChg>
        <pc:spChg chg="mod">
          <ac:chgData name="H M" userId="84cd2103f36ef0dc" providerId="LiveId" clId="{8F10A91F-EFDA-497B-869D-6F532A84F5AF}" dt="2023-09-04T20:49:13.393" v="123"/>
          <ac:spMkLst>
            <pc:docMk/>
            <pc:sldMk cId="1449202327" sldId="481"/>
            <ac:spMk id="697" creationId="{FB8CEBFF-D6A0-CA5E-AD26-1FBA1DB7FFE0}"/>
          </ac:spMkLst>
        </pc:spChg>
        <pc:spChg chg="mod">
          <ac:chgData name="H M" userId="84cd2103f36ef0dc" providerId="LiveId" clId="{8F10A91F-EFDA-497B-869D-6F532A84F5AF}" dt="2023-09-04T20:49:13.393" v="123"/>
          <ac:spMkLst>
            <pc:docMk/>
            <pc:sldMk cId="1449202327" sldId="481"/>
            <ac:spMk id="698" creationId="{33DA2997-CF2D-B80F-BB53-DC703051E42A}"/>
          </ac:spMkLst>
        </pc:spChg>
        <pc:spChg chg="mod">
          <ac:chgData name="H M" userId="84cd2103f36ef0dc" providerId="LiveId" clId="{8F10A91F-EFDA-497B-869D-6F532A84F5AF}" dt="2023-09-04T20:49:13.393" v="123"/>
          <ac:spMkLst>
            <pc:docMk/>
            <pc:sldMk cId="1449202327" sldId="481"/>
            <ac:spMk id="699" creationId="{FCDFBC1B-8EC9-31B2-77E1-6B57C31CEF9D}"/>
          </ac:spMkLst>
        </pc:spChg>
        <pc:spChg chg="mod">
          <ac:chgData name="H M" userId="84cd2103f36ef0dc" providerId="LiveId" clId="{8F10A91F-EFDA-497B-869D-6F532A84F5AF}" dt="2023-09-04T20:49:13.393" v="123"/>
          <ac:spMkLst>
            <pc:docMk/>
            <pc:sldMk cId="1449202327" sldId="481"/>
            <ac:spMk id="700" creationId="{D70C8F43-C3DE-BAAC-2444-9E4DEF91CD81}"/>
          </ac:spMkLst>
        </pc:spChg>
        <pc:spChg chg="mod">
          <ac:chgData name="H M" userId="84cd2103f36ef0dc" providerId="LiveId" clId="{8F10A91F-EFDA-497B-869D-6F532A84F5AF}" dt="2023-09-04T20:49:13.393" v="123"/>
          <ac:spMkLst>
            <pc:docMk/>
            <pc:sldMk cId="1449202327" sldId="481"/>
            <ac:spMk id="701" creationId="{A4724AAB-193B-B2CE-1567-827E2C1F2BFF}"/>
          </ac:spMkLst>
        </pc:spChg>
        <pc:spChg chg="mod">
          <ac:chgData name="H M" userId="84cd2103f36ef0dc" providerId="LiveId" clId="{8F10A91F-EFDA-497B-869D-6F532A84F5AF}" dt="2023-09-04T20:49:13.393" v="123"/>
          <ac:spMkLst>
            <pc:docMk/>
            <pc:sldMk cId="1449202327" sldId="481"/>
            <ac:spMk id="702" creationId="{C60BD254-8015-5B3B-BA83-EE30AEEA8FDF}"/>
          </ac:spMkLst>
        </pc:spChg>
        <pc:spChg chg="mod">
          <ac:chgData name="H M" userId="84cd2103f36ef0dc" providerId="LiveId" clId="{8F10A91F-EFDA-497B-869D-6F532A84F5AF}" dt="2023-09-04T20:49:13.393" v="123"/>
          <ac:spMkLst>
            <pc:docMk/>
            <pc:sldMk cId="1449202327" sldId="481"/>
            <ac:spMk id="703" creationId="{344D3A9E-2880-9830-96DD-3F6CB95F53B6}"/>
          </ac:spMkLst>
        </pc:spChg>
        <pc:spChg chg="mod">
          <ac:chgData name="H M" userId="84cd2103f36ef0dc" providerId="LiveId" clId="{8F10A91F-EFDA-497B-869D-6F532A84F5AF}" dt="2023-09-04T20:49:13.393" v="123"/>
          <ac:spMkLst>
            <pc:docMk/>
            <pc:sldMk cId="1449202327" sldId="481"/>
            <ac:spMk id="704" creationId="{3DFD0FEB-889B-8B1D-629D-B214AA26C630}"/>
          </ac:spMkLst>
        </pc:spChg>
        <pc:spChg chg="mod">
          <ac:chgData name="H M" userId="84cd2103f36ef0dc" providerId="LiveId" clId="{8F10A91F-EFDA-497B-869D-6F532A84F5AF}" dt="2023-09-04T20:49:13.393" v="123"/>
          <ac:spMkLst>
            <pc:docMk/>
            <pc:sldMk cId="1449202327" sldId="481"/>
            <ac:spMk id="705" creationId="{79E8B405-AFB9-6AC8-BAC1-397AC6358593}"/>
          </ac:spMkLst>
        </pc:spChg>
        <pc:spChg chg="mod">
          <ac:chgData name="H M" userId="84cd2103f36ef0dc" providerId="LiveId" clId="{8F10A91F-EFDA-497B-869D-6F532A84F5AF}" dt="2023-09-04T20:49:13.393" v="123"/>
          <ac:spMkLst>
            <pc:docMk/>
            <pc:sldMk cId="1449202327" sldId="481"/>
            <ac:spMk id="706" creationId="{3AB28988-CE95-CCDE-2ECD-FC3113E797AF}"/>
          </ac:spMkLst>
        </pc:spChg>
        <pc:spChg chg="mod">
          <ac:chgData name="H M" userId="84cd2103f36ef0dc" providerId="LiveId" clId="{8F10A91F-EFDA-497B-869D-6F532A84F5AF}" dt="2023-09-04T20:49:13.393" v="123"/>
          <ac:spMkLst>
            <pc:docMk/>
            <pc:sldMk cId="1449202327" sldId="481"/>
            <ac:spMk id="707" creationId="{FB451514-5BCA-DA76-A0E6-0F5687B020C2}"/>
          </ac:spMkLst>
        </pc:spChg>
        <pc:spChg chg="mod">
          <ac:chgData name="H M" userId="84cd2103f36ef0dc" providerId="LiveId" clId="{8F10A91F-EFDA-497B-869D-6F532A84F5AF}" dt="2023-09-04T20:49:13.393" v="123"/>
          <ac:spMkLst>
            <pc:docMk/>
            <pc:sldMk cId="1449202327" sldId="481"/>
            <ac:spMk id="708" creationId="{618CA7B1-B7AA-C4FB-2612-F1B1BDD6E442}"/>
          </ac:spMkLst>
        </pc:spChg>
        <pc:spChg chg="mod">
          <ac:chgData name="H M" userId="84cd2103f36ef0dc" providerId="LiveId" clId="{8F10A91F-EFDA-497B-869D-6F532A84F5AF}" dt="2023-09-04T20:49:13.393" v="123"/>
          <ac:spMkLst>
            <pc:docMk/>
            <pc:sldMk cId="1449202327" sldId="481"/>
            <ac:spMk id="709" creationId="{5A07F720-C20A-2F82-B973-E11E285094FC}"/>
          </ac:spMkLst>
        </pc:spChg>
        <pc:spChg chg="mod">
          <ac:chgData name="H M" userId="84cd2103f36ef0dc" providerId="LiveId" clId="{8F10A91F-EFDA-497B-869D-6F532A84F5AF}" dt="2023-09-04T20:49:13.393" v="123"/>
          <ac:spMkLst>
            <pc:docMk/>
            <pc:sldMk cId="1449202327" sldId="481"/>
            <ac:spMk id="710" creationId="{C82FDA26-E578-C248-0674-86CEAFDAEF4A}"/>
          </ac:spMkLst>
        </pc:spChg>
        <pc:spChg chg="mod">
          <ac:chgData name="H M" userId="84cd2103f36ef0dc" providerId="LiveId" clId="{8F10A91F-EFDA-497B-869D-6F532A84F5AF}" dt="2023-09-04T20:49:13.393" v="123"/>
          <ac:spMkLst>
            <pc:docMk/>
            <pc:sldMk cId="1449202327" sldId="481"/>
            <ac:spMk id="711" creationId="{B73DC0A9-A8A9-1FF1-C91C-12140974E43B}"/>
          </ac:spMkLst>
        </pc:spChg>
        <pc:spChg chg="mod">
          <ac:chgData name="H M" userId="84cd2103f36ef0dc" providerId="LiveId" clId="{8F10A91F-EFDA-497B-869D-6F532A84F5AF}" dt="2023-09-04T20:49:13.393" v="123"/>
          <ac:spMkLst>
            <pc:docMk/>
            <pc:sldMk cId="1449202327" sldId="481"/>
            <ac:spMk id="712" creationId="{3E790A91-5F7A-C74B-5E30-626270E089FC}"/>
          </ac:spMkLst>
        </pc:spChg>
        <pc:spChg chg="mod">
          <ac:chgData name="H M" userId="84cd2103f36ef0dc" providerId="LiveId" clId="{8F10A91F-EFDA-497B-869D-6F532A84F5AF}" dt="2023-09-04T20:49:13.393" v="123"/>
          <ac:spMkLst>
            <pc:docMk/>
            <pc:sldMk cId="1449202327" sldId="481"/>
            <ac:spMk id="713" creationId="{05067388-7104-E6B7-E90E-F78EE1EA6434}"/>
          </ac:spMkLst>
        </pc:spChg>
        <pc:spChg chg="mod">
          <ac:chgData name="H M" userId="84cd2103f36ef0dc" providerId="LiveId" clId="{8F10A91F-EFDA-497B-869D-6F532A84F5AF}" dt="2023-09-04T20:49:13.393" v="123"/>
          <ac:spMkLst>
            <pc:docMk/>
            <pc:sldMk cId="1449202327" sldId="481"/>
            <ac:spMk id="714" creationId="{36BF1F50-779B-0913-2A84-BEF74103C3DA}"/>
          </ac:spMkLst>
        </pc:spChg>
        <pc:spChg chg="mod">
          <ac:chgData name="H M" userId="84cd2103f36ef0dc" providerId="LiveId" clId="{8F10A91F-EFDA-497B-869D-6F532A84F5AF}" dt="2023-09-04T20:49:13.393" v="123"/>
          <ac:spMkLst>
            <pc:docMk/>
            <pc:sldMk cId="1449202327" sldId="481"/>
            <ac:spMk id="715" creationId="{79557A1C-CB21-8DB6-CF44-CF79DAEB5F88}"/>
          </ac:spMkLst>
        </pc:spChg>
        <pc:spChg chg="mod">
          <ac:chgData name="H M" userId="84cd2103f36ef0dc" providerId="LiveId" clId="{8F10A91F-EFDA-497B-869D-6F532A84F5AF}" dt="2023-09-04T20:49:13.393" v="123"/>
          <ac:spMkLst>
            <pc:docMk/>
            <pc:sldMk cId="1449202327" sldId="481"/>
            <ac:spMk id="716" creationId="{065DFCD7-F931-0319-296D-8CCB0F4E33D8}"/>
          </ac:spMkLst>
        </pc:spChg>
        <pc:spChg chg="mod">
          <ac:chgData name="H M" userId="84cd2103f36ef0dc" providerId="LiveId" clId="{8F10A91F-EFDA-497B-869D-6F532A84F5AF}" dt="2023-09-04T20:49:13.393" v="123"/>
          <ac:spMkLst>
            <pc:docMk/>
            <pc:sldMk cId="1449202327" sldId="481"/>
            <ac:spMk id="717" creationId="{AE5B91C6-A719-45FD-2186-DC98173F880D}"/>
          </ac:spMkLst>
        </pc:spChg>
        <pc:spChg chg="mod">
          <ac:chgData name="H M" userId="84cd2103f36ef0dc" providerId="LiveId" clId="{8F10A91F-EFDA-497B-869D-6F532A84F5AF}" dt="2023-09-04T20:49:13.393" v="123"/>
          <ac:spMkLst>
            <pc:docMk/>
            <pc:sldMk cId="1449202327" sldId="481"/>
            <ac:spMk id="718" creationId="{DDBC3C26-CCFC-6732-1D16-2EC6534531AC}"/>
          </ac:spMkLst>
        </pc:spChg>
        <pc:spChg chg="mod">
          <ac:chgData name="H M" userId="84cd2103f36ef0dc" providerId="LiveId" clId="{8F10A91F-EFDA-497B-869D-6F532A84F5AF}" dt="2023-09-04T20:49:13.393" v="123"/>
          <ac:spMkLst>
            <pc:docMk/>
            <pc:sldMk cId="1449202327" sldId="481"/>
            <ac:spMk id="719" creationId="{CB94EB13-F9BE-FE8E-BEF4-0EA5810E763F}"/>
          </ac:spMkLst>
        </pc:spChg>
        <pc:spChg chg="mod">
          <ac:chgData name="H M" userId="84cd2103f36ef0dc" providerId="LiveId" clId="{8F10A91F-EFDA-497B-869D-6F532A84F5AF}" dt="2023-09-04T20:49:13.393" v="123"/>
          <ac:spMkLst>
            <pc:docMk/>
            <pc:sldMk cId="1449202327" sldId="481"/>
            <ac:spMk id="720" creationId="{0075CC1E-86AA-350E-38F1-8D1E7108D425}"/>
          </ac:spMkLst>
        </pc:spChg>
        <pc:spChg chg="mod">
          <ac:chgData name="H M" userId="84cd2103f36ef0dc" providerId="LiveId" clId="{8F10A91F-EFDA-497B-869D-6F532A84F5AF}" dt="2023-09-04T20:49:13.393" v="123"/>
          <ac:spMkLst>
            <pc:docMk/>
            <pc:sldMk cId="1449202327" sldId="481"/>
            <ac:spMk id="721" creationId="{71BBB521-A7A6-0491-F1B5-E219206F7BC0}"/>
          </ac:spMkLst>
        </pc:spChg>
        <pc:spChg chg="mod">
          <ac:chgData name="H M" userId="84cd2103f36ef0dc" providerId="LiveId" clId="{8F10A91F-EFDA-497B-869D-6F532A84F5AF}" dt="2023-09-04T20:49:13.393" v="123"/>
          <ac:spMkLst>
            <pc:docMk/>
            <pc:sldMk cId="1449202327" sldId="481"/>
            <ac:spMk id="722" creationId="{9B37B9EE-9B43-99B2-B612-E265861F1E99}"/>
          </ac:spMkLst>
        </pc:spChg>
        <pc:spChg chg="mod">
          <ac:chgData name="H M" userId="84cd2103f36ef0dc" providerId="LiveId" clId="{8F10A91F-EFDA-497B-869D-6F532A84F5AF}" dt="2023-09-04T20:49:13.393" v="123"/>
          <ac:spMkLst>
            <pc:docMk/>
            <pc:sldMk cId="1449202327" sldId="481"/>
            <ac:spMk id="723" creationId="{DBF5CEE3-3340-1877-9D2A-58C88EA1F082}"/>
          </ac:spMkLst>
        </pc:spChg>
        <pc:spChg chg="mod">
          <ac:chgData name="H M" userId="84cd2103f36ef0dc" providerId="LiveId" clId="{8F10A91F-EFDA-497B-869D-6F532A84F5AF}" dt="2023-09-04T20:49:13.393" v="123"/>
          <ac:spMkLst>
            <pc:docMk/>
            <pc:sldMk cId="1449202327" sldId="481"/>
            <ac:spMk id="724" creationId="{A4C2F852-3004-56F9-BA6F-336315771461}"/>
          </ac:spMkLst>
        </pc:spChg>
        <pc:spChg chg="mod">
          <ac:chgData name="H M" userId="84cd2103f36ef0dc" providerId="LiveId" clId="{8F10A91F-EFDA-497B-869D-6F532A84F5AF}" dt="2023-09-04T20:49:13.393" v="123"/>
          <ac:spMkLst>
            <pc:docMk/>
            <pc:sldMk cId="1449202327" sldId="481"/>
            <ac:spMk id="725" creationId="{62A7056D-633E-4705-59C8-5A619D153C0E}"/>
          </ac:spMkLst>
        </pc:spChg>
        <pc:spChg chg="mod">
          <ac:chgData name="H M" userId="84cd2103f36ef0dc" providerId="LiveId" clId="{8F10A91F-EFDA-497B-869D-6F532A84F5AF}" dt="2023-09-04T20:49:13.393" v="123"/>
          <ac:spMkLst>
            <pc:docMk/>
            <pc:sldMk cId="1449202327" sldId="481"/>
            <ac:spMk id="726" creationId="{ED1A0C9B-BF13-401B-679B-BA7428D6FFE8}"/>
          </ac:spMkLst>
        </pc:spChg>
        <pc:spChg chg="mod">
          <ac:chgData name="H M" userId="84cd2103f36ef0dc" providerId="LiveId" clId="{8F10A91F-EFDA-497B-869D-6F532A84F5AF}" dt="2023-09-04T20:49:13.393" v="123"/>
          <ac:spMkLst>
            <pc:docMk/>
            <pc:sldMk cId="1449202327" sldId="481"/>
            <ac:spMk id="727" creationId="{E659A197-4BE7-E3E9-FCC7-64036F80F026}"/>
          </ac:spMkLst>
        </pc:spChg>
        <pc:spChg chg="mod">
          <ac:chgData name="H M" userId="84cd2103f36ef0dc" providerId="LiveId" clId="{8F10A91F-EFDA-497B-869D-6F532A84F5AF}" dt="2023-09-04T20:49:13.393" v="123"/>
          <ac:spMkLst>
            <pc:docMk/>
            <pc:sldMk cId="1449202327" sldId="481"/>
            <ac:spMk id="728" creationId="{EF39C6AE-429A-EF24-4AF9-63316203C034}"/>
          </ac:spMkLst>
        </pc:spChg>
        <pc:spChg chg="mod">
          <ac:chgData name="H M" userId="84cd2103f36ef0dc" providerId="LiveId" clId="{8F10A91F-EFDA-497B-869D-6F532A84F5AF}" dt="2023-09-04T20:49:13.393" v="123"/>
          <ac:spMkLst>
            <pc:docMk/>
            <pc:sldMk cId="1449202327" sldId="481"/>
            <ac:spMk id="729" creationId="{D6B2E2E5-59B5-4FBA-59B4-63E1D96B373D}"/>
          </ac:spMkLst>
        </pc:spChg>
        <pc:spChg chg="mod">
          <ac:chgData name="H M" userId="84cd2103f36ef0dc" providerId="LiveId" clId="{8F10A91F-EFDA-497B-869D-6F532A84F5AF}" dt="2023-09-04T20:49:13.393" v="123"/>
          <ac:spMkLst>
            <pc:docMk/>
            <pc:sldMk cId="1449202327" sldId="481"/>
            <ac:spMk id="730" creationId="{F9E526F4-30EE-1FF1-BA41-2C3D9237973D}"/>
          </ac:spMkLst>
        </pc:spChg>
        <pc:spChg chg="mod">
          <ac:chgData name="H M" userId="84cd2103f36ef0dc" providerId="LiveId" clId="{8F10A91F-EFDA-497B-869D-6F532A84F5AF}" dt="2023-09-04T20:49:13.393" v="123"/>
          <ac:spMkLst>
            <pc:docMk/>
            <pc:sldMk cId="1449202327" sldId="481"/>
            <ac:spMk id="731" creationId="{55FEBCE9-923B-0266-11F1-9A1710361FBD}"/>
          </ac:spMkLst>
        </pc:spChg>
        <pc:spChg chg="mod">
          <ac:chgData name="H M" userId="84cd2103f36ef0dc" providerId="LiveId" clId="{8F10A91F-EFDA-497B-869D-6F532A84F5AF}" dt="2023-09-04T20:49:13.393" v="123"/>
          <ac:spMkLst>
            <pc:docMk/>
            <pc:sldMk cId="1449202327" sldId="481"/>
            <ac:spMk id="732" creationId="{BA308F61-EF95-024F-99EB-5E3FDE7CB426}"/>
          </ac:spMkLst>
        </pc:spChg>
        <pc:spChg chg="mod">
          <ac:chgData name="H M" userId="84cd2103f36ef0dc" providerId="LiveId" clId="{8F10A91F-EFDA-497B-869D-6F532A84F5AF}" dt="2023-09-04T20:49:13.393" v="123"/>
          <ac:spMkLst>
            <pc:docMk/>
            <pc:sldMk cId="1449202327" sldId="481"/>
            <ac:spMk id="733" creationId="{6A8548EF-DB61-A539-F5C4-0B18ACFAF0EC}"/>
          </ac:spMkLst>
        </pc:spChg>
        <pc:spChg chg="mod">
          <ac:chgData name="H M" userId="84cd2103f36ef0dc" providerId="LiveId" clId="{8F10A91F-EFDA-497B-869D-6F532A84F5AF}" dt="2023-09-04T20:49:13.393" v="123"/>
          <ac:spMkLst>
            <pc:docMk/>
            <pc:sldMk cId="1449202327" sldId="481"/>
            <ac:spMk id="734" creationId="{DA73A2C2-8933-7365-3F74-30B2368B14A6}"/>
          </ac:spMkLst>
        </pc:spChg>
        <pc:spChg chg="mod">
          <ac:chgData name="H M" userId="84cd2103f36ef0dc" providerId="LiveId" clId="{8F10A91F-EFDA-497B-869D-6F532A84F5AF}" dt="2023-09-04T20:49:13.393" v="123"/>
          <ac:spMkLst>
            <pc:docMk/>
            <pc:sldMk cId="1449202327" sldId="481"/>
            <ac:spMk id="735" creationId="{CF998FE2-2D36-2194-BA84-020462E3FB52}"/>
          </ac:spMkLst>
        </pc:spChg>
        <pc:spChg chg="mod">
          <ac:chgData name="H M" userId="84cd2103f36ef0dc" providerId="LiveId" clId="{8F10A91F-EFDA-497B-869D-6F532A84F5AF}" dt="2023-09-04T20:49:13.393" v="123"/>
          <ac:spMkLst>
            <pc:docMk/>
            <pc:sldMk cId="1449202327" sldId="481"/>
            <ac:spMk id="736" creationId="{91CB465A-9727-D8F7-FCDD-8A87A0707188}"/>
          </ac:spMkLst>
        </pc:spChg>
        <pc:spChg chg="mod">
          <ac:chgData name="H M" userId="84cd2103f36ef0dc" providerId="LiveId" clId="{8F10A91F-EFDA-497B-869D-6F532A84F5AF}" dt="2023-09-04T20:49:13.393" v="123"/>
          <ac:spMkLst>
            <pc:docMk/>
            <pc:sldMk cId="1449202327" sldId="481"/>
            <ac:spMk id="737" creationId="{2E24D9BB-DD62-24AE-EEE6-09610E3E498E}"/>
          </ac:spMkLst>
        </pc:spChg>
        <pc:spChg chg="mod">
          <ac:chgData name="H M" userId="84cd2103f36ef0dc" providerId="LiveId" clId="{8F10A91F-EFDA-497B-869D-6F532A84F5AF}" dt="2023-09-04T20:49:13.393" v="123"/>
          <ac:spMkLst>
            <pc:docMk/>
            <pc:sldMk cId="1449202327" sldId="481"/>
            <ac:spMk id="738" creationId="{FD10878A-61DD-9C8E-5FA6-12226C634B05}"/>
          </ac:spMkLst>
        </pc:spChg>
        <pc:spChg chg="mod">
          <ac:chgData name="H M" userId="84cd2103f36ef0dc" providerId="LiveId" clId="{8F10A91F-EFDA-497B-869D-6F532A84F5AF}" dt="2023-09-04T20:49:13.393" v="123"/>
          <ac:spMkLst>
            <pc:docMk/>
            <pc:sldMk cId="1449202327" sldId="481"/>
            <ac:spMk id="739" creationId="{B08FCCB7-1E6D-8D15-A7FC-9E9A2DDE06FB}"/>
          </ac:spMkLst>
        </pc:spChg>
        <pc:spChg chg="mod">
          <ac:chgData name="H M" userId="84cd2103f36ef0dc" providerId="LiveId" clId="{8F10A91F-EFDA-497B-869D-6F532A84F5AF}" dt="2023-09-04T20:49:13.393" v="123"/>
          <ac:spMkLst>
            <pc:docMk/>
            <pc:sldMk cId="1449202327" sldId="481"/>
            <ac:spMk id="740" creationId="{2FA4CC7F-46B8-559D-0537-A209DEADCB60}"/>
          </ac:spMkLst>
        </pc:spChg>
        <pc:spChg chg="mod">
          <ac:chgData name="H M" userId="84cd2103f36ef0dc" providerId="LiveId" clId="{8F10A91F-EFDA-497B-869D-6F532A84F5AF}" dt="2023-09-04T20:49:13.393" v="123"/>
          <ac:spMkLst>
            <pc:docMk/>
            <pc:sldMk cId="1449202327" sldId="481"/>
            <ac:spMk id="741" creationId="{7A166881-BA9E-3C2F-732E-766BA2D2EC7D}"/>
          </ac:spMkLst>
        </pc:spChg>
        <pc:spChg chg="mod">
          <ac:chgData name="H M" userId="84cd2103f36ef0dc" providerId="LiveId" clId="{8F10A91F-EFDA-497B-869D-6F532A84F5AF}" dt="2023-09-04T20:49:13.393" v="123"/>
          <ac:spMkLst>
            <pc:docMk/>
            <pc:sldMk cId="1449202327" sldId="481"/>
            <ac:spMk id="742" creationId="{A277CFB5-C6CD-F030-D25C-DC535EEFFC70}"/>
          </ac:spMkLst>
        </pc:spChg>
        <pc:spChg chg="mod">
          <ac:chgData name="H M" userId="84cd2103f36ef0dc" providerId="LiveId" clId="{8F10A91F-EFDA-497B-869D-6F532A84F5AF}" dt="2023-09-04T20:49:13.393" v="123"/>
          <ac:spMkLst>
            <pc:docMk/>
            <pc:sldMk cId="1449202327" sldId="481"/>
            <ac:spMk id="743" creationId="{477F1070-8139-339A-0825-6BBFC72BBA3A}"/>
          </ac:spMkLst>
        </pc:spChg>
        <pc:spChg chg="mod">
          <ac:chgData name="H M" userId="84cd2103f36ef0dc" providerId="LiveId" clId="{8F10A91F-EFDA-497B-869D-6F532A84F5AF}" dt="2023-09-04T20:49:13.393" v="123"/>
          <ac:spMkLst>
            <pc:docMk/>
            <pc:sldMk cId="1449202327" sldId="481"/>
            <ac:spMk id="744" creationId="{8C5B6D52-D2D2-0963-2C07-01506AD62B79}"/>
          </ac:spMkLst>
        </pc:spChg>
        <pc:spChg chg="mod">
          <ac:chgData name="H M" userId="84cd2103f36ef0dc" providerId="LiveId" clId="{8F10A91F-EFDA-497B-869D-6F532A84F5AF}" dt="2023-09-04T20:49:13.393" v="123"/>
          <ac:spMkLst>
            <pc:docMk/>
            <pc:sldMk cId="1449202327" sldId="481"/>
            <ac:spMk id="745" creationId="{32C48A78-D961-9CE2-8B04-5918E2F0EC9E}"/>
          </ac:spMkLst>
        </pc:spChg>
        <pc:spChg chg="mod">
          <ac:chgData name="H M" userId="84cd2103f36ef0dc" providerId="LiveId" clId="{8F10A91F-EFDA-497B-869D-6F532A84F5AF}" dt="2023-09-04T20:49:13.393" v="123"/>
          <ac:spMkLst>
            <pc:docMk/>
            <pc:sldMk cId="1449202327" sldId="481"/>
            <ac:spMk id="746" creationId="{FF7F9F27-E14D-84FA-90A1-C02E0F5639D2}"/>
          </ac:spMkLst>
        </pc:spChg>
        <pc:spChg chg="mod">
          <ac:chgData name="H M" userId="84cd2103f36ef0dc" providerId="LiveId" clId="{8F10A91F-EFDA-497B-869D-6F532A84F5AF}" dt="2023-09-04T20:49:13.393" v="123"/>
          <ac:spMkLst>
            <pc:docMk/>
            <pc:sldMk cId="1449202327" sldId="481"/>
            <ac:spMk id="747" creationId="{1A21BB10-4770-8319-455C-AC6270A9E351}"/>
          </ac:spMkLst>
        </pc:spChg>
        <pc:spChg chg="mod">
          <ac:chgData name="H M" userId="84cd2103f36ef0dc" providerId="LiveId" clId="{8F10A91F-EFDA-497B-869D-6F532A84F5AF}" dt="2023-09-04T20:49:13.393" v="123"/>
          <ac:spMkLst>
            <pc:docMk/>
            <pc:sldMk cId="1449202327" sldId="481"/>
            <ac:spMk id="748" creationId="{F08FDED2-4F26-C58B-4A27-513A812E4360}"/>
          </ac:spMkLst>
        </pc:spChg>
        <pc:spChg chg="mod">
          <ac:chgData name="H M" userId="84cd2103f36ef0dc" providerId="LiveId" clId="{8F10A91F-EFDA-497B-869D-6F532A84F5AF}" dt="2023-09-04T20:49:13.393" v="123"/>
          <ac:spMkLst>
            <pc:docMk/>
            <pc:sldMk cId="1449202327" sldId="481"/>
            <ac:spMk id="749" creationId="{F1650A36-6632-C45A-7BAB-1EBB46AFE540}"/>
          </ac:spMkLst>
        </pc:spChg>
        <pc:spChg chg="mod">
          <ac:chgData name="H M" userId="84cd2103f36ef0dc" providerId="LiveId" clId="{8F10A91F-EFDA-497B-869D-6F532A84F5AF}" dt="2023-09-04T20:49:13.393" v="123"/>
          <ac:spMkLst>
            <pc:docMk/>
            <pc:sldMk cId="1449202327" sldId="481"/>
            <ac:spMk id="750" creationId="{5D9BE4DF-AF07-49AF-7331-48E3E27ECC20}"/>
          </ac:spMkLst>
        </pc:spChg>
        <pc:spChg chg="mod">
          <ac:chgData name="H M" userId="84cd2103f36ef0dc" providerId="LiveId" clId="{8F10A91F-EFDA-497B-869D-6F532A84F5AF}" dt="2023-09-04T20:49:13.393" v="123"/>
          <ac:spMkLst>
            <pc:docMk/>
            <pc:sldMk cId="1449202327" sldId="481"/>
            <ac:spMk id="751" creationId="{27C39C1F-8FBC-CF8D-283B-70ED5D45568D}"/>
          </ac:spMkLst>
        </pc:spChg>
        <pc:spChg chg="mod">
          <ac:chgData name="H M" userId="84cd2103f36ef0dc" providerId="LiveId" clId="{8F10A91F-EFDA-497B-869D-6F532A84F5AF}" dt="2023-09-04T20:49:13.393" v="123"/>
          <ac:spMkLst>
            <pc:docMk/>
            <pc:sldMk cId="1449202327" sldId="481"/>
            <ac:spMk id="752" creationId="{63A18B3B-B181-A6ED-70EA-15271DDAF468}"/>
          </ac:spMkLst>
        </pc:spChg>
        <pc:spChg chg="mod">
          <ac:chgData name="H M" userId="84cd2103f36ef0dc" providerId="LiveId" clId="{8F10A91F-EFDA-497B-869D-6F532A84F5AF}" dt="2023-09-04T20:49:13.393" v="123"/>
          <ac:spMkLst>
            <pc:docMk/>
            <pc:sldMk cId="1449202327" sldId="481"/>
            <ac:spMk id="753" creationId="{647A9494-74AD-3464-F3CF-886E1F716BEB}"/>
          </ac:spMkLst>
        </pc:spChg>
        <pc:spChg chg="mod">
          <ac:chgData name="H M" userId="84cd2103f36ef0dc" providerId="LiveId" clId="{8F10A91F-EFDA-497B-869D-6F532A84F5AF}" dt="2023-09-04T20:49:13.393" v="123"/>
          <ac:spMkLst>
            <pc:docMk/>
            <pc:sldMk cId="1449202327" sldId="481"/>
            <ac:spMk id="754" creationId="{AAD39F6B-DDCF-CFE8-CB35-E7EBA8B23398}"/>
          </ac:spMkLst>
        </pc:spChg>
        <pc:spChg chg="mod">
          <ac:chgData name="H M" userId="84cd2103f36ef0dc" providerId="LiveId" clId="{8F10A91F-EFDA-497B-869D-6F532A84F5AF}" dt="2023-09-04T20:49:13.393" v="123"/>
          <ac:spMkLst>
            <pc:docMk/>
            <pc:sldMk cId="1449202327" sldId="481"/>
            <ac:spMk id="755" creationId="{63A780B2-56BD-D862-F857-486E28AB6535}"/>
          </ac:spMkLst>
        </pc:spChg>
        <pc:spChg chg="mod">
          <ac:chgData name="H M" userId="84cd2103f36ef0dc" providerId="LiveId" clId="{8F10A91F-EFDA-497B-869D-6F532A84F5AF}" dt="2023-09-04T20:49:13.393" v="123"/>
          <ac:spMkLst>
            <pc:docMk/>
            <pc:sldMk cId="1449202327" sldId="481"/>
            <ac:spMk id="756" creationId="{D3881E4C-759D-9107-2676-773FBE36C01F}"/>
          </ac:spMkLst>
        </pc:spChg>
        <pc:spChg chg="mod">
          <ac:chgData name="H M" userId="84cd2103f36ef0dc" providerId="LiveId" clId="{8F10A91F-EFDA-497B-869D-6F532A84F5AF}" dt="2023-09-04T20:49:13.393" v="123"/>
          <ac:spMkLst>
            <pc:docMk/>
            <pc:sldMk cId="1449202327" sldId="481"/>
            <ac:spMk id="757" creationId="{43C9C2AC-5043-CAEA-C56F-3688D155C389}"/>
          </ac:spMkLst>
        </pc:spChg>
        <pc:spChg chg="mod">
          <ac:chgData name="H M" userId="84cd2103f36ef0dc" providerId="LiveId" clId="{8F10A91F-EFDA-497B-869D-6F532A84F5AF}" dt="2023-09-04T20:49:13.393" v="123"/>
          <ac:spMkLst>
            <pc:docMk/>
            <pc:sldMk cId="1449202327" sldId="481"/>
            <ac:spMk id="758" creationId="{C012F2C1-873C-5DBB-3DA9-AD421EAC06F5}"/>
          </ac:spMkLst>
        </pc:spChg>
        <pc:spChg chg="mod">
          <ac:chgData name="H M" userId="84cd2103f36ef0dc" providerId="LiveId" clId="{8F10A91F-EFDA-497B-869D-6F532A84F5AF}" dt="2023-09-04T20:49:13.393" v="123"/>
          <ac:spMkLst>
            <pc:docMk/>
            <pc:sldMk cId="1449202327" sldId="481"/>
            <ac:spMk id="759" creationId="{47010038-68E4-D68C-11C8-333B6EA35069}"/>
          </ac:spMkLst>
        </pc:spChg>
        <pc:spChg chg="mod">
          <ac:chgData name="H M" userId="84cd2103f36ef0dc" providerId="LiveId" clId="{8F10A91F-EFDA-497B-869D-6F532A84F5AF}" dt="2023-09-04T20:49:13.393" v="123"/>
          <ac:spMkLst>
            <pc:docMk/>
            <pc:sldMk cId="1449202327" sldId="481"/>
            <ac:spMk id="760" creationId="{EE7853E6-39B3-5374-DC6A-BDD7EDE90139}"/>
          </ac:spMkLst>
        </pc:spChg>
        <pc:spChg chg="mod">
          <ac:chgData name="H M" userId="84cd2103f36ef0dc" providerId="LiveId" clId="{8F10A91F-EFDA-497B-869D-6F532A84F5AF}" dt="2023-09-04T20:49:13.393" v="123"/>
          <ac:spMkLst>
            <pc:docMk/>
            <pc:sldMk cId="1449202327" sldId="481"/>
            <ac:spMk id="761" creationId="{BC93760F-0F6A-F85D-FEA6-C8187A1F90A8}"/>
          </ac:spMkLst>
        </pc:spChg>
        <pc:spChg chg="mod">
          <ac:chgData name="H M" userId="84cd2103f36ef0dc" providerId="LiveId" clId="{8F10A91F-EFDA-497B-869D-6F532A84F5AF}" dt="2023-09-04T20:49:13.393" v="123"/>
          <ac:spMkLst>
            <pc:docMk/>
            <pc:sldMk cId="1449202327" sldId="481"/>
            <ac:spMk id="762" creationId="{0A096ED4-3A94-B749-D61D-62DB0AC15655}"/>
          </ac:spMkLst>
        </pc:spChg>
        <pc:spChg chg="mod">
          <ac:chgData name="H M" userId="84cd2103f36ef0dc" providerId="LiveId" clId="{8F10A91F-EFDA-497B-869D-6F532A84F5AF}" dt="2023-09-04T20:49:13.393" v="123"/>
          <ac:spMkLst>
            <pc:docMk/>
            <pc:sldMk cId="1449202327" sldId="481"/>
            <ac:spMk id="763" creationId="{33438EEC-E1E7-2220-E589-B46E2C1DEBB6}"/>
          </ac:spMkLst>
        </pc:spChg>
        <pc:spChg chg="mod">
          <ac:chgData name="H M" userId="84cd2103f36ef0dc" providerId="LiveId" clId="{8F10A91F-EFDA-497B-869D-6F532A84F5AF}" dt="2023-09-04T20:49:13.393" v="123"/>
          <ac:spMkLst>
            <pc:docMk/>
            <pc:sldMk cId="1449202327" sldId="481"/>
            <ac:spMk id="764" creationId="{AA92F094-4D8E-D235-C8DE-87D47C9E29A2}"/>
          </ac:spMkLst>
        </pc:spChg>
        <pc:spChg chg="mod">
          <ac:chgData name="H M" userId="84cd2103f36ef0dc" providerId="LiveId" clId="{8F10A91F-EFDA-497B-869D-6F532A84F5AF}" dt="2023-09-04T20:49:13.393" v="123"/>
          <ac:spMkLst>
            <pc:docMk/>
            <pc:sldMk cId="1449202327" sldId="481"/>
            <ac:spMk id="765" creationId="{1BB3EA30-54D8-663E-68A8-7D9C0F4ABD72}"/>
          </ac:spMkLst>
        </pc:spChg>
        <pc:spChg chg="mod">
          <ac:chgData name="H M" userId="84cd2103f36ef0dc" providerId="LiveId" clId="{8F10A91F-EFDA-497B-869D-6F532A84F5AF}" dt="2023-09-04T20:49:13.393" v="123"/>
          <ac:spMkLst>
            <pc:docMk/>
            <pc:sldMk cId="1449202327" sldId="481"/>
            <ac:spMk id="766" creationId="{7F51DB88-0FDC-83A2-408A-468952821736}"/>
          </ac:spMkLst>
        </pc:spChg>
        <pc:spChg chg="mod">
          <ac:chgData name="H M" userId="84cd2103f36ef0dc" providerId="LiveId" clId="{8F10A91F-EFDA-497B-869D-6F532A84F5AF}" dt="2023-09-04T20:49:13.393" v="123"/>
          <ac:spMkLst>
            <pc:docMk/>
            <pc:sldMk cId="1449202327" sldId="481"/>
            <ac:spMk id="767" creationId="{205C395E-9961-B7C2-9BB9-0E2A3FC3C8B8}"/>
          </ac:spMkLst>
        </pc:spChg>
        <pc:spChg chg="mod">
          <ac:chgData name="H M" userId="84cd2103f36ef0dc" providerId="LiveId" clId="{8F10A91F-EFDA-497B-869D-6F532A84F5AF}" dt="2023-09-04T20:49:13.393" v="123"/>
          <ac:spMkLst>
            <pc:docMk/>
            <pc:sldMk cId="1449202327" sldId="481"/>
            <ac:spMk id="768" creationId="{A86E9E29-6B2D-1C22-FDC0-F0DBEF511723}"/>
          </ac:spMkLst>
        </pc:spChg>
        <pc:spChg chg="mod">
          <ac:chgData name="H M" userId="84cd2103f36ef0dc" providerId="LiveId" clId="{8F10A91F-EFDA-497B-869D-6F532A84F5AF}" dt="2023-09-04T20:49:13.393" v="123"/>
          <ac:spMkLst>
            <pc:docMk/>
            <pc:sldMk cId="1449202327" sldId="481"/>
            <ac:spMk id="769" creationId="{D4CECCD2-F62E-E7AE-0427-71B622D4522A}"/>
          </ac:spMkLst>
        </pc:spChg>
        <pc:spChg chg="mod">
          <ac:chgData name="H M" userId="84cd2103f36ef0dc" providerId="LiveId" clId="{8F10A91F-EFDA-497B-869D-6F532A84F5AF}" dt="2023-09-04T20:49:13.393" v="123"/>
          <ac:spMkLst>
            <pc:docMk/>
            <pc:sldMk cId="1449202327" sldId="481"/>
            <ac:spMk id="770" creationId="{967E60C6-7BB5-D0B7-FBA9-8C50D6FAB0EB}"/>
          </ac:spMkLst>
        </pc:spChg>
        <pc:spChg chg="mod">
          <ac:chgData name="H M" userId="84cd2103f36ef0dc" providerId="LiveId" clId="{8F10A91F-EFDA-497B-869D-6F532A84F5AF}" dt="2023-09-04T20:49:13.393" v="123"/>
          <ac:spMkLst>
            <pc:docMk/>
            <pc:sldMk cId="1449202327" sldId="481"/>
            <ac:spMk id="771" creationId="{A8D369AB-C843-6D3E-FD35-CE22544FA0E6}"/>
          </ac:spMkLst>
        </pc:spChg>
        <pc:spChg chg="mod">
          <ac:chgData name="H M" userId="84cd2103f36ef0dc" providerId="LiveId" clId="{8F10A91F-EFDA-497B-869D-6F532A84F5AF}" dt="2023-09-04T20:49:13.393" v="123"/>
          <ac:spMkLst>
            <pc:docMk/>
            <pc:sldMk cId="1449202327" sldId="481"/>
            <ac:spMk id="772" creationId="{D1FD9559-8CF2-DCD8-4317-97FDD2245E7B}"/>
          </ac:spMkLst>
        </pc:spChg>
        <pc:spChg chg="mod">
          <ac:chgData name="H M" userId="84cd2103f36ef0dc" providerId="LiveId" clId="{8F10A91F-EFDA-497B-869D-6F532A84F5AF}" dt="2023-09-04T20:49:13.393" v="123"/>
          <ac:spMkLst>
            <pc:docMk/>
            <pc:sldMk cId="1449202327" sldId="481"/>
            <ac:spMk id="773" creationId="{237E32E6-ED49-15B2-E192-5B9CB3BF22D8}"/>
          </ac:spMkLst>
        </pc:spChg>
        <pc:spChg chg="mod">
          <ac:chgData name="H M" userId="84cd2103f36ef0dc" providerId="LiveId" clId="{8F10A91F-EFDA-497B-869D-6F532A84F5AF}" dt="2023-09-04T20:49:13.393" v="123"/>
          <ac:spMkLst>
            <pc:docMk/>
            <pc:sldMk cId="1449202327" sldId="481"/>
            <ac:spMk id="774" creationId="{63749985-6ADE-F44A-F199-439F095E78CE}"/>
          </ac:spMkLst>
        </pc:spChg>
        <pc:spChg chg="mod">
          <ac:chgData name="H M" userId="84cd2103f36ef0dc" providerId="LiveId" clId="{8F10A91F-EFDA-497B-869D-6F532A84F5AF}" dt="2023-09-04T20:49:13.393" v="123"/>
          <ac:spMkLst>
            <pc:docMk/>
            <pc:sldMk cId="1449202327" sldId="481"/>
            <ac:spMk id="775" creationId="{B0B93D48-8056-2788-1130-1AEF48A39455}"/>
          </ac:spMkLst>
        </pc:spChg>
        <pc:spChg chg="mod">
          <ac:chgData name="H M" userId="84cd2103f36ef0dc" providerId="LiveId" clId="{8F10A91F-EFDA-497B-869D-6F532A84F5AF}" dt="2023-09-04T20:49:13.393" v="123"/>
          <ac:spMkLst>
            <pc:docMk/>
            <pc:sldMk cId="1449202327" sldId="481"/>
            <ac:spMk id="776" creationId="{582564B8-8D83-1868-56FE-3D47661148CC}"/>
          </ac:spMkLst>
        </pc:spChg>
        <pc:spChg chg="mod">
          <ac:chgData name="H M" userId="84cd2103f36ef0dc" providerId="LiveId" clId="{8F10A91F-EFDA-497B-869D-6F532A84F5AF}" dt="2023-09-04T20:49:13.393" v="123"/>
          <ac:spMkLst>
            <pc:docMk/>
            <pc:sldMk cId="1449202327" sldId="481"/>
            <ac:spMk id="777" creationId="{D978A13A-66AB-C964-27C5-9ABF32D1839A}"/>
          </ac:spMkLst>
        </pc:spChg>
        <pc:spChg chg="mod">
          <ac:chgData name="H M" userId="84cd2103f36ef0dc" providerId="LiveId" clId="{8F10A91F-EFDA-497B-869D-6F532A84F5AF}" dt="2023-09-04T20:49:13.393" v="123"/>
          <ac:spMkLst>
            <pc:docMk/>
            <pc:sldMk cId="1449202327" sldId="481"/>
            <ac:spMk id="778" creationId="{2D671C5C-2167-E60C-0897-1D35E048444B}"/>
          </ac:spMkLst>
        </pc:spChg>
        <pc:spChg chg="mod">
          <ac:chgData name="H M" userId="84cd2103f36ef0dc" providerId="LiveId" clId="{8F10A91F-EFDA-497B-869D-6F532A84F5AF}" dt="2023-09-04T20:49:13.393" v="123"/>
          <ac:spMkLst>
            <pc:docMk/>
            <pc:sldMk cId="1449202327" sldId="481"/>
            <ac:spMk id="779" creationId="{59D610C5-B3CD-756A-66D9-5EFF4660C34B}"/>
          </ac:spMkLst>
        </pc:spChg>
        <pc:spChg chg="mod">
          <ac:chgData name="H M" userId="84cd2103f36ef0dc" providerId="LiveId" clId="{8F10A91F-EFDA-497B-869D-6F532A84F5AF}" dt="2023-09-04T20:49:13.393" v="123"/>
          <ac:spMkLst>
            <pc:docMk/>
            <pc:sldMk cId="1449202327" sldId="481"/>
            <ac:spMk id="780" creationId="{492489BD-2DA0-B2B6-0C19-D8AE77D30513}"/>
          </ac:spMkLst>
        </pc:spChg>
        <pc:spChg chg="mod">
          <ac:chgData name="H M" userId="84cd2103f36ef0dc" providerId="LiveId" clId="{8F10A91F-EFDA-497B-869D-6F532A84F5AF}" dt="2023-09-04T20:49:13.393" v="123"/>
          <ac:spMkLst>
            <pc:docMk/>
            <pc:sldMk cId="1449202327" sldId="481"/>
            <ac:spMk id="781" creationId="{89E27B3D-CC18-232C-DD52-C9DE4A863BF5}"/>
          </ac:spMkLst>
        </pc:spChg>
        <pc:spChg chg="mod">
          <ac:chgData name="H M" userId="84cd2103f36ef0dc" providerId="LiveId" clId="{8F10A91F-EFDA-497B-869D-6F532A84F5AF}" dt="2023-09-04T20:49:13.393" v="123"/>
          <ac:spMkLst>
            <pc:docMk/>
            <pc:sldMk cId="1449202327" sldId="481"/>
            <ac:spMk id="782" creationId="{E33628D3-93F0-82AF-FA56-591AE6057ED5}"/>
          </ac:spMkLst>
        </pc:spChg>
        <pc:spChg chg="mod">
          <ac:chgData name="H M" userId="84cd2103f36ef0dc" providerId="LiveId" clId="{8F10A91F-EFDA-497B-869D-6F532A84F5AF}" dt="2023-09-04T20:49:13.393" v="123"/>
          <ac:spMkLst>
            <pc:docMk/>
            <pc:sldMk cId="1449202327" sldId="481"/>
            <ac:spMk id="783" creationId="{7B36008D-8F1E-7AF9-5CE6-9BCA68FA19EC}"/>
          </ac:spMkLst>
        </pc:spChg>
        <pc:spChg chg="mod">
          <ac:chgData name="H M" userId="84cd2103f36ef0dc" providerId="LiveId" clId="{8F10A91F-EFDA-497B-869D-6F532A84F5AF}" dt="2023-09-04T20:49:13.393" v="123"/>
          <ac:spMkLst>
            <pc:docMk/>
            <pc:sldMk cId="1449202327" sldId="481"/>
            <ac:spMk id="784" creationId="{DDA1F0D9-5F8F-0427-2505-0100794B4888}"/>
          </ac:spMkLst>
        </pc:spChg>
        <pc:spChg chg="mod">
          <ac:chgData name="H M" userId="84cd2103f36ef0dc" providerId="LiveId" clId="{8F10A91F-EFDA-497B-869D-6F532A84F5AF}" dt="2023-09-04T20:49:13.393" v="123"/>
          <ac:spMkLst>
            <pc:docMk/>
            <pc:sldMk cId="1449202327" sldId="481"/>
            <ac:spMk id="785" creationId="{F3FA8352-0F5E-1649-3031-F880C1AF6D49}"/>
          </ac:spMkLst>
        </pc:spChg>
        <pc:spChg chg="mod">
          <ac:chgData name="H M" userId="84cd2103f36ef0dc" providerId="LiveId" clId="{8F10A91F-EFDA-497B-869D-6F532A84F5AF}" dt="2023-09-04T20:49:13.393" v="123"/>
          <ac:spMkLst>
            <pc:docMk/>
            <pc:sldMk cId="1449202327" sldId="481"/>
            <ac:spMk id="786" creationId="{143DAE5F-7129-FEED-AAA4-0CEBF3A3DE1A}"/>
          </ac:spMkLst>
        </pc:spChg>
        <pc:spChg chg="mod">
          <ac:chgData name="H M" userId="84cd2103f36ef0dc" providerId="LiveId" clId="{8F10A91F-EFDA-497B-869D-6F532A84F5AF}" dt="2023-09-04T20:49:13.393" v="123"/>
          <ac:spMkLst>
            <pc:docMk/>
            <pc:sldMk cId="1449202327" sldId="481"/>
            <ac:spMk id="787" creationId="{4E1FC629-B87B-5A72-92D1-E2CF2ACF404A}"/>
          </ac:spMkLst>
        </pc:spChg>
        <pc:spChg chg="mod">
          <ac:chgData name="H M" userId="84cd2103f36ef0dc" providerId="LiveId" clId="{8F10A91F-EFDA-497B-869D-6F532A84F5AF}" dt="2023-09-04T20:49:13.393" v="123"/>
          <ac:spMkLst>
            <pc:docMk/>
            <pc:sldMk cId="1449202327" sldId="481"/>
            <ac:spMk id="788" creationId="{B9FC3613-EF18-31BE-53C5-96B5E091A55E}"/>
          </ac:spMkLst>
        </pc:spChg>
        <pc:spChg chg="mod">
          <ac:chgData name="H M" userId="84cd2103f36ef0dc" providerId="LiveId" clId="{8F10A91F-EFDA-497B-869D-6F532A84F5AF}" dt="2023-09-04T20:49:13.393" v="123"/>
          <ac:spMkLst>
            <pc:docMk/>
            <pc:sldMk cId="1449202327" sldId="481"/>
            <ac:spMk id="789" creationId="{04C0B604-C199-C66D-E44C-C2776CFB1AC9}"/>
          </ac:spMkLst>
        </pc:spChg>
        <pc:spChg chg="mod">
          <ac:chgData name="H M" userId="84cd2103f36ef0dc" providerId="LiveId" clId="{8F10A91F-EFDA-497B-869D-6F532A84F5AF}" dt="2023-09-04T20:49:13.393" v="123"/>
          <ac:spMkLst>
            <pc:docMk/>
            <pc:sldMk cId="1449202327" sldId="481"/>
            <ac:spMk id="790" creationId="{3D621C3F-886A-FDB3-AE6F-5ABF5AB455C9}"/>
          </ac:spMkLst>
        </pc:spChg>
        <pc:spChg chg="mod">
          <ac:chgData name="H M" userId="84cd2103f36ef0dc" providerId="LiveId" clId="{8F10A91F-EFDA-497B-869D-6F532A84F5AF}" dt="2023-09-04T20:49:13.393" v="123"/>
          <ac:spMkLst>
            <pc:docMk/>
            <pc:sldMk cId="1449202327" sldId="481"/>
            <ac:spMk id="791" creationId="{DE040512-9342-CD62-D04D-9BCF53544F5C}"/>
          </ac:spMkLst>
        </pc:spChg>
        <pc:spChg chg="mod">
          <ac:chgData name="H M" userId="84cd2103f36ef0dc" providerId="LiveId" clId="{8F10A91F-EFDA-497B-869D-6F532A84F5AF}" dt="2023-09-04T20:49:13.393" v="123"/>
          <ac:spMkLst>
            <pc:docMk/>
            <pc:sldMk cId="1449202327" sldId="481"/>
            <ac:spMk id="792" creationId="{2E51BDAE-AE98-D607-A0A3-77B22C68562A}"/>
          </ac:spMkLst>
        </pc:spChg>
        <pc:spChg chg="mod">
          <ac:chgData name="H M" userId="84cd2103f36ef0dc" providerId="LiveId" clId="{8F10A91F-EFDA-497B-869D-6F532A84F5AF}" dt="2023-09-04T20:49:13.393" v="123"/>
          <ac:spMkLst>
            <pc:docMk/>
            <pc:sldMk cId="1449202327" sldId="481"/>
            <ac:spMk id="793" creationId="{D8983534-0846-4742-27E8-A639150FE781}"/>
          </ac:spMkLst>
        </pc:spChg>
        <pc:spChg chg="mod">
          <ac:chgData name="H M" userId="84cd2103f36ef0dc" providerId="LiveId" clId="{8F10A91F-EFDA-497B-869D-6F532A84F5AF}" dt="2023-09-04T20:49:13.393" v="123"/>
          <ac:spMkLst>
            <pc:docMk/>
            <pc:sldMk cId="1449202327" sldId="481"/>
            <ac:spMk id="794" creationId="{457FCDDC-49D6-6EA6-3879-BFD483890519}"/>
          </ac:spMkLst>
        </pc:spChg>
        <pc:spChg chg="mod">
          <ac:chgData name="H M" userId="84cd2103f36ef0dc" providerId="LiveId" clId="{8F10A91F-EFDA-497B-869D-6F532A84F5AF}" dt="2023-09-04T20:49:13.393" v="123"/>
          <ac:spMkLst>
            <pc:docMk/>
            <pc:sldMk cId="1449202327" sldId="481"/>
            <ac:spMk id="795" creationId="{4F95A64A-45DB-4D11-2F00-C929ABFF74AE}"/>
          </ac:spMkLst>
        </pc:spChg>
        <pc:spChg chg="mod">
          <ac:chgData name="H M" userId="84cd2103f36ef0dc" providerId="LiveId" clId="{8F10A91F-EFDA-497B-869D-6F532A84F5AF}" dt="2023-09-04T20:49:13.393" v="123"/>
          <ac:spMkLst>
            <pc:docMk/>
            <pc:sldMk cId="1449202327" sldId="481"/>
            <ac:spMk id="796" creationId="{570D00AC-AF71-F4B0-E572-1BDEF6F2CFC3}"/>
          </ac:spMkLst>
        </pc:spChg>
        <pc:spChg chg="mod">
          <ac:chgData name="H M" userId="84cd2103f36ef0dc" providerId="LiveId" clId="{8F10A91F-EFDA-497B-869D-6F532A84F5AF}" dt="2023-09-04T20:49:13.393" v="123"/>
          <ac:spMkLst>
            <pc:docMk/>
            <pc:sldMk cId="1449202327" sldId="481"/>
            <ac:spMk id="797" creationId="{E23A8602-D76D-ECC5-E940-2C825960A5FB}"/>
          </ac:spMkLst>
        </pc:spChg>
        <pc:spChg chg="mod">
          <ac:chgData name="H M" userId="84cd2103f36ef0dc" providerId="LiveId" clId="{8F10A91F-EFDA-497B-869D-6F532A84F5AF}" dt="2023-09-04T20:49:13.393" v="123"/>
          <ac:spMkLst>
            <pc:docMk/>
            <pc:sldMk cId="1449202327" sldId="481"/>
            <ac:spMk id="798" creationId="{8EABE22D-E39A-2927-52C9-6AFE88A17ECD}"/>
          </ac:spMkLst>
        </pc:spChg>
        <pc:spChg chg="mod">
          <ac:chgData name="H M" userId="84cd2103f36ef0dc" providerId="LiveId" clId="{8F10A91F-EFDA-497B-869D-6F532A84F5AF}" dt="2023-09-04T20:49:13.393" v="123"/>
          <ac:spMkLst>
            <pc:docMk/>
            <pc:sldMk cId="1449202327" sldId="481"/>
            <ac:spMk id="799" creationId="{8E0ED297-6FC1-5A23-7096-1560A0CFC5AE}"/>
          </ac:spMkLst>
        </pc:spChg>
        <pc:spChg chg="mod">
          <ac:chgData name="H M" userId="84cd2103f36ef0dc" providerId="LiveId" clId="{8F10A91F-EFDA-497B-869D-6F532A84F5AF}" dt="2023-09-04T20:49:13.393" v="123"/>
          <ac:spMkLst>
            <pc:docMk/>
            <pc:sldMk cId="1449202327" sldId="481"/>
            <ac:spMk id="800" creationId="{24761C8B-F014-6B27-0BB3-F5D2A6D0A9D2}"/>
          </ac:spMkLst>
        </pc:spChg>
        <pc:spChg chg="mod">
          <ac:chgData name="H M" userId="84cd2103f36ef0dc" providerId="LiveId" clId="{8F10A91F-EFDA-497B-869D-6F532A84F5AF}" dt="2023-09-04T20:49:13.393" v="123"/>
          <ac:spMkLst>
            <pc:docMk/>
            <pc:sldMk cId="1449202327" sldId="481"/>
            <ac:spMk id="801" creationId="{ED45B3FC-C7E6-052D-001C-D3A64A9756CA}"/>
          </ac:spMkLst>
        </pc:spChg>
        <pc:spChg chg="mod">
          <ac:chgData name="H M" userId="84cd2103f36ef0dc" providerId="LiveId" clId="{8F10A91F-EFDA-497B-869D-6F532A84F5AF}" dt="2023-09-04T20:49:13.393" v="123"/>
          <ac:spMkLst>
            <pc:docMk/>
            <pc:sldMk cId="1449202327" sldId="481"/>
            <ac:spMk id="802" creationId="{968ACA24-2A7B-2260-3284-81DD1D3E98BD}"/>
          </ac:spMkLst>
        </pc:spChg>
        <pc:spChg chg="mod">
          <ac:chgData name="H M" userId="84cd2103f36ef0dc" providerId="LiveId" clId="{8F10A91F-EFDA-497B-869D-6F532A84F5AF}" dt="2023-09-04T20:49:13.393" v="123"/>
          <ac:spMkLst>
            <pc:docMk/>
            <pc:sldMk cId="1449202327" sldId="481"/>
            <ac:spMk id="803" creationId="{716DC162-172D-5A55-9790-DE0B9E673C06}"/>
          </ac:spMkLst>
        </pc:spChg>
        <pc:spChg chg="mod">
          <ac:chgData name="H M" userId="84cd2103f36ef0dc" providerId="LiveId" clId="{8F10A91F-EFDA-497B-869D-6F532A84F5AF}" dt="2023-09-04T20:49:13.393" v="123"/>
          <ac:spMkLst>
            <pc:docMk/>
            <pc:sldMk cId="1449202327" sldId="481"/>
            <ac:spMk id="804" creationId="{9B900F03-98DA-CFB5-E311-DE600BD0251E}"/>
          </ac:spMkLst>
        </pc:spChg>
        <pc:spChg chg="mod">
          <ac:chgData name="H M" userId="84cd2103f36ef0dc" providerId="LiveId" clId="{8F10A91F-EFDA-497B-869D-6F532A84F5AF}" dt="2023-09-04T20:49:13.393" v="123"/>
          <ac:spMkLst>
            <pc:docMk/>
            <pc:sldMk cId="1449202327" sldId="481"/>
            <ac:spMk id="805" creationId="{00C0D5BA-559F-6E43-3F4A-177E3592DFD9}"/>
          </ac:spMkLst>
        </pc:spChg>
        <pc:spChg chg="mod">
          <ac:chgData name="H M" userId="84cd2103f36ef0dc" providerId="LiveId" clId="{8F10A91F-EFDA-497B-869D-6F532A84F5AF}" dt="2023-09-04T20:49:13.393" v="123"/>
          <ac:spMkLst>
            <pc:docMk/>
            <pc:sldMk cId="1449202327" sldId="481"/>
            <ac:spMk id="806" creationId="{E747E4F5-7BD6-EE85-1842-42549500D3A2}"/>
          </ac:spMkLst>
        </pc:spChg>
        <pc:spChg chg="mod">
          <ac:chgData name="H M" userId="84cd2103f36ef0dc" providerId="LiveId" clId="{8F10A91F-EFDA-497B-869D-6F532A84F5AF}" dt="2023-09-04T20:49:13.393" v="123"/>
          <ac:spMkLst>
            <pc:docMk/>
            <pc:sldMk cId="1449202327" sldId="481"/>
            <ac:spMk id="807" creationId="{CA6EFC93-C872-451B-4E41-D65A71B801F6}"/>
          </ac:spMkLst>
        </pc:spChg>
        <pc:spChg chg="mod">
          <ac:chgData name="H M" userId="84cd2103f36ef0dc" providerId="LiveId" clId="{8F10A91F-EFDA-497B-869D-6F532A84F5AF}" dt="2023-09-04T20:49:13.393" v="123"/>
          <ac:spMkLst>
            <pc:docMk/>
            <pc:sldMk cId="1449202327" sldId="481"/>
            <ac:spMk id="808" creationId="{9C49F941-E90F-50ED-C47D-9A9C184C06A4}"/>
          </ac:spMkLst>
        </pc:spChg>
        <pc:spChg chg="mod">
          <ac:chgData name="H M" userId="84cd2103f36ef0dc" providerId="LiveId" clId="{8F10A91F-EFDA-497B-869D-6F532A84F5AF}" dt="2023-09-04T20:49:13.393" v="123"/>
          <ac:spMkLst>
            <pc:docMk/>
            <pc:sldMk cId="1449202327" sldId="481"/>
            <ac:spMk id="809" creationId="{285960E7-4D0F-BB41-1D78-DFD02833E8B5}"/>
          </ac:spMkLst>
        </pc:spChg>
        <pc:spChg chg="mod">
          <ac:chgData name="H M" userId="84cd2103f36ef0dc" providerId="LiveId" clId="{8F10A91F-EFDA-497B-869D-6F532A84F5AF}" dt="2023-09-04T20:49:13.393" v="123"/>
          <ac:spMkLst>
            <pc:docMk/>
            <pc:sldMk cId="1449202327" sldId="481"/>
            <ac:spMk id="810" creationId="{0CF784B0-661F-2BD1-69A3-721C95A16A12}"/>
          </ac:spMkLst>
        </pc:spChg>
        <pc:spChg chg="mod">
          <ac:chgData name="H M" userId="84cd2103f36ef0dc" providerId="LiveId" clId="{8F10A91F-EFDA-497B-869D-6F532A84F5AF}" dt="2023-09-04T20:49:13.393" v="123"/>
          <ac:spMkLst>
            <pc:docMk/>
            <pc:sldMk cId="1449202327" sldId="481"/>
            <ac:spMk id="811" creationId="{2666C184-9511-3744-8188-6AE43E9B223A}"/>
          </ac:spMkLst>
        </pc:spChg>
        <pc:spChg chg="mod">
          <ac:chgData name="H M" userId="84cd2103f36ef0dc" providerId="LiveId" clId="{8F10A91F-EFDA-497B-869D-6F532A84F5AF}" dt="2023-09-04T20:49:13.393" v="123"/>
          <ac:spMkLst>
            <pc:docMk/>
            <pc:sldMk cId="1449202327" sldId="481"/>
            <ac:spMk id="812" creationId="{58988E8D-2154-23C1-7FF2-B0A43400E477}"/>
          </ac:spMkLst>
        </pc:spChg>
        <pc:spChg chg="mod">
          <ac:chgData name="H M" userId="84cd2103f36ef0dc" providerId="LiveId" clId="{8F10A91F-EFDA-497B-869D-6F532A84F5AF}" dt="2023-09-04T20:49:13.393" v="123"/>
          <ac:spMkLst>
            <pc:docMk/>
            <pc:sldMk cId="1449202327" sldId="481"/>
            <ac:spMk id="813" creationId="{4D6D941B-2176-7D7E-A115-64D43C2EE1FA}"/>
          </ac:spMkLst>
        </pc:spChg>
        <pc:spChg chg="mod">
          <ac:chgData name="H M" userId="84cd2103f36ef0dc" providerId="LiveId" clId="{8F10A91F-EFDA-497B-869D-6F532A84F5AF}" dt="2023-09-04T20:49:13.393" v="123"/>
          <ac:spMkLst>
            <pc:docMk/>
            <pc:sldMk cId="1449202327" sldId="481"/>
            <ac:spMk id="814" creationId="{044D660E-D93E-45AD-0E32-C1902ACC807A}"/>
          </ac:spMkLst>
        </pc:spChg>
        <pc:spChg chg="mod">
          <ac:chgData name="H M" userId="84cd2103f36ef0dc" providerId="LiveId" clId="{8F10A91F-EFDA-497B-869D-6F532A84F5AF}" dt="2023-09-04T20:49:13.393" v="123"/>
          <ac:spMkLst>
            <pc:docMk/>
            <pc:sldMk cId="1449202327" sldId="481"/>
            <ac:spMk id="815" creationId="{1FF8C558-F8F8-E417-3B23-55F6DA6F1312}"/>
          </ac:spMkLst>
        </pc:spChg>
        <pc:spChg chg="mod">
          <ac:chgData name="H M" userId="84cd2103f36ef0dc" providerId="LiveId" clId="{8F10A91F-EFDA-497B-869D-6F532A84F5AF}" dt="2023-09-04T20:49:13.393" v="123"/>
          <ac:spMkLst>
            <pc:docMk/>
            <pc:sldMk cId="1449202327" sldId="481"/>
            <ac:spMk id="816" creationId="{CACC8F9C-F706-43A7-333F-46EA87BEBF1A}"/>
          </ac:spMkLst>
        </pc:spChg>
        <pc:spChg chg="mod">
          <ac:chgData name="H M" userId="84cd2103f36ef0dc" providerId="LiveId" clId="{8F10A91F-EFDA-497B-869D-6F532A84F5AF}" dt="2023-09-04T20:49:13.393" v="123"/>
          <ac:spMkLst>
            <pc:docMk/>
            <pc:sldMk cId="1449202327" sldId="481"/>
            <ac:spMk id="817" creationId="{FCE9E2FA-D3C1-0B74-779C-8C856AB817A2}"/>
          </ac:spMkLst>
        </pc:spChg>
        <pc:spChg chg="mod">
          <ac:chgData name="H M" userId="84cd2103f36ef0dc" providerId="LiveId" clId="{8F10A91F-EFDA-497B-869D-6F532A84F5AF}" dt="2023-09-04T20:49:13.393" v="123"/>
          <ac:spMkLst>
            <pc:docMk/>
            <pc:sldMk cId="1449202327" sldId="481"/>
            <ac:spMk id="818" creationId="{6868D6E4-C31F-A522-BAED-F4338F181F39}"/>
          </ac:spMkLst>
        </pc:spChg>
        <pc:spChg chg="mod">
          <ac:chgData name="H M" userId="84cd2103f36ef0dc" providerId="LiveId" clId="{8F10A91F-EFDA-497B-869D-6F532A84F5AF}" dt="2023-09-04T20:49:13.393" v="123"/>
          <ac:spMkLst>
            <pc:docMk/>
            <pc:sldMk cId="1449202327" sldId="481"/>
            <ac:spMk id="819" creationId="{0B135893-FC5C-41F0-57C7-6CAE1C641046}"/>
          </ac:spMkLst>
        </pc:spChg>
        <pc:spChg chg="mod">
          <ac:chgData name="H M" userId="84cd2103f36ef0dc" providerId="LiveId" clId="{8F10A91F-EFDA-497B-869D-6F532A84F5AF}" dt="2023-09-04T20:49:13.393" v="123"/>
          <ac:spMkLst>
            <pc:docMk/>
            <pc:sldMk cId="1449202327" sldId="481"/>
            <ac:spMk id="820" creationId="{D6891F65-4C4B-5BC4-458A-5556704CC465}"/>
          </ac:spMkLst>
        </pc:spChg>
        <pc:spChg chg="mod">
          <ac:chgData name="H M" userId="84cd2103f36ef0dc" providerId="LiveId" clId="{8F10A91F-EFDA-497B-869D-6F532A84F5AF}" dt="2023-09-04T20:49:13.393" v="123"/>
          <ac:spMkLst>
            <pc:docMk/>
            <pc:sldMk cId="1449202327" sldId="481"/>
            <ac:spMk id="821" creationId="{756D168E-2FE2-4E5A-556A-948D11FECE13}"/>
          </ac:spMkLst>
        </pc:spChg>
        <pc:spChg chg="mod">
          <ac:chgData name="H M" userId="84cd2103f36ef0dc" providerId="LiveId" clId="{8F10A91F-EFDA-497B-869D-6F532A84F5AF}" dt="2023-09-04T20:49:13.393" v="123"/>
          <ac:spMkLst>
            <pc:docMk/>
            <pc:sldMk cId="1449202327" sldId="481"/>
            <ac:spMk id="822" creationId="{A87DD984-F150-8883-DA43-37946532F0E5}"/>
          </ac:spMkLst>
        </pc:spChg>
        <pc:spChg chg="mod">
          <ac:chgData name="H M" userId="84cd2103f36ef0dc" providerId="LiveId" clId="{8F10A91F-EFDA-497B-869D-6F532A84F5AF}" dt="2023-09-04T20:49:13.393" v="123"/>
          <ac:spMkLst>
            <pc:docMk/>
            <pc:sldMk cId="1449202327" sldId="481"/>
            <ac:spMk id="823" creationId="{C47D67D3-10F3-FF97-6C9A-3ABEDF25F719}"/>
          </ac:spMkLst>
        </pc:spChg>
        <pc:spChg chg="mod">
          <ac:chgData name="H M" userId="84cd2103f36ef0dc" providerId="LiveId" clId="{8F10A91F-EFDA-497B-869D-6F532A84F5AF}" dt="2023-09-04T20:49:13.393" v="123"/>
          <ac:spMkLst>
            <pc:docMk/>
            <pc:sldMk cId="1449202327" sldId="481"/>
            <ac:spMk id="824" creationId="{E370B75B-9D8B-6F5F-E90A-FCDC650B8AAA}"/>
          </ac:spMkLst>
        </pc:spChg>
        <pc:spChg chg="mod">
          <ac:chgData name="H M" userId="84cd2103f36ef0dc" providerId="LiveId" clId="{8F10A91F-EFDA-497B-869D-6F532A84F5AF}" dt="2023-09-04T20:49:13.393" v="123"/>
          <ac:spMkLst>
            <pc:docMk/>
            <pc:sldMk cId="1449202327" sldId="481"/>
            <ac:spMk id="825" creationId="{733E7BCF-43D3-F898-DE0B-C1FC36B955C5}"/>
          </ac:spMkLst>
        </pc:spChg>
        <pc:spChg chg="mod">
          <ac:chgData name="H M" userId="84cd2103f36ef0dc" providerId="LiveId" clId="{8F10A91F-EFDA-497B-869D-6F532A84F5AF}" dt="2023-09-04T20:49:13.393" v="123"/>
          <ac:spMkLst>
            <pc:docMk/>
            <pc:sldMk cId="1449202327" sldId="481"/>
            <ac:spMk id="826" creationId="{D11DF463-7EEC-744A-8914-7DEAF73451E2}"/>
          </ac:spMkLst>
        </pc:spChg>
        <pc:spChg chg="mod">
          <ac:chgData name="H M" userId="84cd2103f36ef0dc" providerId="LiveId" clId="{8F10A91F-EFDA-497B-869D-6F532A84F5AF}" dt="2023-09-04T20:49:13.393" v="123"/>
          <ac:spMkLst>
            <pc:docMk/>
            <pc:sldMk cId="1449202327" sldId="481"/>
            <ac:spMk id="827" creationId="{F8047F35-DBD6-7760-B6F2-52A0A66870AB}"/>
          </ac:spMkLst>
        </pc:spChg>
        <pc:spChg chg="mod">
          <ac:chgData name="H M" userId="84cd2103f36ef0dc" providerId="LiveId" clId="{8F10A91F-EFDA-497B-869D-6F532A84F5AF}" dt="2023-09-04T20:49:13.393" v="123"/>
          <ac:spMkLst>
            <pc:docMk/>
            <pc:sldMk cId="1449202327" sldId="481"/>
            <ac:spMk id="828" creationId="{B3E90B87-7D05-644F-708B-1F9B3CBA972B}"/>
          </ac:spMkLst>
        </pc:spChg>
        <pc:spChg chg="mod">
          <ac:chgData name="H M" userId="84cd2103f36ef0dc" providerId="LiveId" clId="{8F10A91F-EFDA-497B-869D-6F532A84F5AF}" dt="2023-09-04T20:49:13.393" v="123"/>
          <ac:spMkLst>
            <pc:docMk/>
            <pc:sldMk cId="1449202327" sldId="481"/>
            <ac:spMk id="829" creationId="{AB6FBE60-DF55-8BED-0D72-3371FA4E05EC}"/>
          </ac:spMkLst>
        </pc:spChg>
        <pc:spChg chg="mod">
          <ac:chgData name="H M" userId="84cd2103f36ef0dc" providerId="LiveId" clId="{8F10A91F-EFDA-497B-869D-6F532A84F5AF}" dt="2023-09-04T20:49:13.393" v="123"/>
          <ac:spMkLst>
            <pc:docMk/>
            <pc:sldMk cId="1449202327" sldId="481"/>
            <ac:spMk id="830" creationId="{3F95AB4B-B992-111B-35C2-B232BA288F7C}"/>
          </ac:spMkLst>
        </pc:spChg>
        <pc:spChg chg="mod">
          <ac:chgData name="H M" userId="84cd2103f36ef0dc" providerId="LiveId" clId="{8F10A91F-EFDA-497B-869D-6F532A84F5AF}" dt="2023-09-04T20:49:13.393" v="123"/>
          <ac:spMkLst>
            <pc:docMk/>
            <pc:sldMk cId="1449202327" sldId="481"/>
            <ac:spMk id="831" creationId="{AC2196DE-CD94-B1DC-ACDB-BE098A431176}"/>
          </ac:spMkLst>
        </pc:spChg>
        <pc:spChg chg="mod">
          <ac:chgData name="H M" userId="84cd2103f36ef0dc" providerId="LiveId" clId="{8F10A91F-EFDA-497B-869D-6F532A84F5AF}" dt="2023-09-04T20:49:13.393" v="123"/>
          <ac:spMkLst>
            <pc:docMk/>
            <pc:sldMk cId="1449202327" sldId="481"/>
            <ac:spMk id="832" creationId="{942F9C50-7A44-EC38-B4E0-06E68D83C2B3}"/>
          </ac:spMkLst>
        </pc:spChg>
        <pc:spChg chg="mod">
          <ac:chgData name="H M" userId="84cd2103f36ef0dc" providerId="LiveId" clId="{8F10A91F-EFDA-497B-869D-6F532A84F5AF}" dt="2023-09-04T20:49:13.393" v="123"/>
          <ac:spMkLst>
            <pc:docMk/>
            <pc:sldMk cId="1449202327" sldId="481"/>
            <ac:spMk id="833" creationId="{7801D79E-662D-6B50-5841-37535FBADCB2}"/>
          </ac:spMkLst>
        </pc:spChg>
        <pc:spChg chg="mod">
          <ac:chgData name="H M" userId="84cd2103f36ef0dc" providerId="LiveId" clId="{8F10A91F-EFDA-497B-869D-6F532A84F5AF}" dt="2023-09-04T20:49:13.393" v="123"/>
          <ac:spMkLst>
            <pc:docMk/>
            <pc:sldMk cId="1449202327" sldId="481"/>
            <ac:spMk id="834" creationId="{4A62F5A3-1D64-E59D-35F8-8A36372F406F}"/>
          </ac:spMkLst>
        </pc:spChg>
        <pc:spChg chg="mod">
          <ac:chgData name="H M" userId="84cd2103f36ef0dc" providerId="LiveId" clId="{8F10A91F-EFDA-497B-869D-6F532A84F5AF}" dt="2023-09-04T20:49:13.393" v="123"/>
          <ac:spMkLst>
            <pc:docMk/>
            <pc:sldMk cId="1449202327" sldId="481"/>
            <ac:spMk id="835" creationId="{F4FE75BD-E473-615F-68FA-392F3DE536B0}"/>
          </ac:spMkLst>
        </pc:spChg>
        <pc:spChg chg="mod">
          <ac:chgData name="H M" userId="84cd2103f36ef0dc" providerId="LiveId" clId="{8F10A91F-EFDA-497B-869D-6F532A84F5AF}" dt="2023-09-04T20:49:13.393" v="123"/>
          <ac:spMkLst>
            <pc:docMk/>
            <pc:sldMk cId="1449202327" sldId="481"/>
            <ac:spMk id="836" creationId="{2606A494-D381-3120-3C38-A066509672C6}"/>
          </ac:spMkLst>
        </pc:spChg>
        <pc:spChg chg="mod">
          <ac:chgData name="H M" userId="84cd2103f36ef0dc" providerId="LiveId" clId="{8F10A91F-EFDA-497B-869D-6F532A84F5AF}" dt="2023-09-04T20:49:13.393" v="123"/>
          <ac:spMkLst>
            <pc:docMk/>
            <pc:sldMk cId="1449202327" sldId="481"/>
            <ac:spMk id="837" creationId="{79B66E8D-A542-59EB-8990-EC14D8DBDCD9}"/>
          </ac:spMkLst>
        </pc:spChg>
        <pc:spChg chg="mod">
          <ac:chgData name="H M" userId="84cd2103f36ef0dc" providerId="LiveId" clId="{8F10A91F-EFDA-497B-869D-6F532A84F5AF}" dt="2023-09-04T20:49:13.393" v="123"/>
          <ac:spMkLst>
            <pc:docMk/>
            <pc:sldMk cId="1449202327" sldId="481"/>
            <ac:spMk id="838" creationId="{F160BFA1-D203-DE37-8454-7AEE6E01657A}"/>
          </ac:spMkLst>
        </pc:spChg>
        <pc:spChg chg="mod">
          <ac:chgData name="H M" userId="84cd2103f36ef0dc" providerId="LiveId" clId="{8F10A91F-EFDA-497B-869D-6F532A84F5AF}" dt="2023-09-04T20:49:13.393" v="123"/>
          <ac:spMkLst>
            <pc:docMk/>
            <pc:sldMk cId="1449202327" sldId="481"/>
            <ac:spMk id="839" creationId="{C64505A9-249E-E8A8-45E9-F669D8CE7CE5}"/>
          </ac:spMkLst>
        </pc:spChg>
        <pc:spChg chg="mod">
          <ac:chgData name="H M" userId="84cd2103f36ef0dc" providerId="LiveId" clId="{8F10A91F-EFDA-497B-869D-6F532A84F5AF}" dt="2023-09-04T20:49:13.393" v="123"/>
          <ac:spMkLst>
            <pc:docMk/>
            <pc:sldMk cId="1449202327" sldId="481"/>
            <ac:spMk id="840" creationId="{2C31C8DF-AB4D-4D6E-6281-12EC17F84DC8}"/>
          </ac:spMkLst>
        </pc:spChg>
        <pc:spChg chg="mod">
          <ac:chgData name="H M" userId="84cd2103f36ef0dc" providerId="LiveId" clId="{8F10A91F-EFDA-497B-869D-6F532A84F5AF}" dt="2023-09-04T20:49:13.393" v="123"/>
          <ac:spMkLst>
            <pc:docMk/>
            <pc:sldMk cId="1449202327" sldId="481"/>
            <ac:spMk id="841" creationId="{A34AB1CC-AF62-472E-1783-8B5F8DBDFCEB}"/>
          </ac:spMkLst>
        </pc:spChg>
        <pc:spChg chg="mod">
          <ac:chgData name="H M" userId="84cd2103f36ef0dc" providerId="LiveId" clId="{8F10A91F-EFDA-497B-869D-6F532A84F5AF}" dt="2023-09-04T20:49:13.393" v="123"/>
          <ac:spMkLst>
            <pc:docMk/>
            <pc:sldMk cId="1449202327" sldId="481"/>
            <ac:spMk id="842" creationId="{D052B4CF-4D87-BA59-316C-620CF266AC18}"/>
          </ac:spMkLst>
        </pc:spChg>
        <pc:spChg chg="mod">
          <ac:chgData name="H M" userId="84cd2103f36ef0dc" providerId="LiveId" clId="{8F10A91F-EFDA-497B-869D-6F532A84F5AF}" dt="2023-09-04T20:49:13.393" v="123"/>
          <ac:spMkLst>
            <pc:docMk/>
            <pc:sldMk cId="1449202327" sldId="481"/>
            <ac:spMk id="843" creationId="{8846DBD9-6726-64C1-D333-E0E44A482FE6}"/>
          </ac:spMkLst>
        </pc:spChg>
        <pc:spChg chg="mod">
          <ac:chgData name="H M" userId="84cd2103f36ef0dc" providerId="LiveId" clId="{8F10A91F-EFDA-497B-869D-6F532A84F5AF}" dt="2023-09-04T20:49:13.393" v="123"/>
          <ac:spMkLst>
            <pc:docMk/>
            <pc:sldMk cId="1449202327" sldId="481"/>
            <ac:spMk id="844" creationId="{E40BC55B-2586-B1BA-8A24-48022000B142}"/>
          </ac:spMkLst>
        </pc:spChg>
        <pc:spChg chg="mod">
          <ac:chgData name="H M" userId="84cd2103f36ef0dc" providerId="LiveId" clId="{8F10A91F-EFDA-497B-869D-6F532A84F5AF}" dt="2023-09-04T20:49:13.393" v="123"/>
          <ac:spMkLst>
            <pc:docMk/>
            <pc:sldMk cId="1449202327" sldId="481"/>
            <ac:spMk id="845" creationId="{FE377C5A-A1C8-77DB-4593-23A8A016A01B}"/>
          </ac:spMkLst>
        </pc:spChg>
        <pc:spChg chg="mod">
          <ac:chgData name="H M" userId="84cd2103f36ef0dc" providerId="LiveId" clId="{8F10A91F-EFDA-497B-869D-6F532A84F5AF}" dt="2023-09-04T20:49:13.393" v="123"/>
          <ac:spMkLst>
            <pc:docMk/>
            <pc:sldMk cId="1449202327" sldId="481"/>
            <ac:spMk id="846" creationId="{8333A67A-63F6-0E8E-3036-A91E9649C988}"/>
          </ac:spMkLst>
        </pc:spChg>
        <pc:spChg chg="mod">
          <ac:chgData name="H M" userId="84cd2103f36ef0dc" providerId="LiveId" clId="{8F10A91F-EFDA-497B-869D-6F532A84F5AF}" dt="2023-09-04T20:49:13.393" v="123"/>
          <ac:spMkLst>
            <pc:docMk/>
            <pc:sldMk cId="1449202327" sldId="481"/>
            <ac:spMk id="847" creationId="{1C25F6DE-68CD-4A39-7D3C-EE6873BE992C}"/>
          </ac:spMkLst>
        </pc:spChg>
        <pc:spChg chg="mod">
          <ac:chgData name="H M" userId="84cd2103f36ef0dc" providerId="LiveId" clId="{8F10A91F-EFDA-497B-869D-6F532A84F5AF}" dt="2023-09-04T20:49:13.393" v="123"/>
          <ac:spMkLst>
            <pc:docMk/>
            <pc:sldMk cId="1449202327" sldId="481"/>
            <ac:spMk id="848" creationId="{E699B7FF-406D-9DAE-75AC-F2FAE839A725}"/>
          </ac:spMkLst>
        </pc:spChg>
        <pc:spChg chg="mod">
          <ac:chgData name="H M" userId="84cd2103f36ef0dc" providerId="LiveId" clId="{8F10A91F-EFDA-497B-869D-6F532A84F5AF}" dt="2023-09-04T20:49:13.393" v="123"/>
          <ac:spMkLst>
            <pc:docMk/>
            <pc:sldMk cId="1449202327" sldId="481"/>
            <ac:spMk id="849" creationId="{413FFB72-BB2A-1587-B672-1352373ADB5A}"/>
          </ac:spMkLst>
        </pc:spChg>
        <pc:spChg chg="mod">
          <ac:chgData name="H M" userId="84cd2103f36ef0dc" providerId="LiveId" clId="{8F10A91F-EFDA-497B-869D-6F532A84F5AF}" dt="2023-09-04T20:49:13.393" v="123"/>
          <ac:spMkLst>
            <pc:docMk/>
            <pc:sldMk cId="1449202327" sldId="481"/>
            <ac:spMk id="850" creationId="{18B46AB7-310B-F830-702D-8AC475F1460D}"/>
          </ac:spMkLst>
        </pc:spChg>
        <pc:spChg chg="mod">
          <ac:chgData name="H M" userId="84cd2103f36ef0dc" providerId="LiveId" clId="{8F10A91F-EFDA-497B-869D-6F532A84F5AF}" dt="2023-09-04T20:49:13.393" v="123"/>
          <ac:spMkLst>
            <pc:docMk/>
            <pc:sldMk cId="1449202327" sldId="481"/>
            <ac:spMk id="851" creationId="{A0977376-6E7E-8067-107A-335003380FC3}"/>
          </ac:spMkLst>
        </pc:spChg>
        <pc:spChg chg="mod">
          <ac:chgData name="H M" userId="84cd2103f36ef0dc" providerId="LiveId" clId="{8F10A91F-EFDA-497B-869D-6F532A84F5AF}" dt="2023-09-04T20:49:13.393" v="123"/>
          <ac:spMkLst>
            <pc:docMk/>
            <pc:sldMk cId="1449202327" sldId="481"/>
            <ac:spMk id="852" creationId="{8E5AEDB3-03D3-F33C-EA09-DF94A5A7875E}"/>
          </ac:spMkLst>
        </pc:spChg>
        <pc:spChg chg="mod">
          <ac:chgData name="H M" userId="84cd2103f36ef0dc" providerId="LiveId" clId="{8F10A91F-EFDA-497B-869D-6F532A84F5AF}" dt="2023-09-04T20:49:13.393" v="123"/>
          <ac:spMkLst>
            <pc:docMk/>
            <pc:sldMk cId="1449202327" sldId="481"/>
            <ac:spMk id="853" creationId="{C155637B-BFF4-286D-D9F2-3E16C6E2DC0F}"/>
          </ac:spMkLst>
        </pc:spChg>
        <pc:spChg chg="mod">
          <ac:chgData name="H M" userId="84cd2103f36ef0dc" providerId="LiveId" clId="{8F10A91F-EFDA-497B-869D-6F532A84F5AF}" dt="2023-09-04T20:49:13.393" v="123"/>
          <ac:spMkLst>
            <pc:docMk/>
            <pc:sldMk cId="1449202327" sldId="481"/>
            <ac:spMk id="854" creationId="{90089F06-F39E-16F3-CD99-76752F93965A}"/>
          </ac:spMkLst>
        </pc:spChg>
        <pc:spChg chg="mod">
          <ac:chgData name="H M" userId="84cd2103f36ef0dc" providerId="LiveId" clId="{8F10A91F-EFDA-497B-869D-6F532A84F5AF}" dt="2023-09-04T20:49:13.393" v="123"/>
          <ac:spMkLst>
            <pc:docMk/>
            <pc:sldMk cId="1449202327" sldId="481"/>
            <ac:spMk id="855" creationId="{820DF107-FCD5-39E5-88C8-6118E2F11D2A}"/>
          </ac:spMkLst>
        </pc:spChg>
        <pc:spChg chg="mod">
          <ac:chgData name="H M" userId="84cd2103f36ef0dc" providerId="LiveId" clId="{8F10A91F-EFDA-497B-869D-6F532A84F5AF}" dt="2023-09-04T20:49:13.393" v="123"/>
          <ac:spMkLst>
            <pc:docMk/>
            <pc:sldMk cId="1449202327" sldId="481"/>
            <ac:spMk id="856" creationId="{67391E44-58AC-C354-3E75-358E6B3046EC}"/>
          </ac:spMkLst>
        </pc:spChg>
        <pc:spChg chg="mod">
          <ac:chgData name="H M" userId="84cd2103f36ef0dc" providerId="LiveId" clId="{8F10A91F-EFDA-497B-869D-6F532A84F5AF}" dt="2023-09-04T20:49:13.393" v="123"/>
          <ac:spMkLst>
            <pc:docMk/>
            <pc:sldMk cId="1449202327" sldId="481"/>
            <ac:spMk id="857" creationId="{59FFC2B8-9936-0596-F9BA-E4F6FBB2A2A7}"/>
          </ac:spMkLst>
        </pc:spChg>
        <pc:spChg chg="mod">
          <ac:chgData name="H M" userId="84cd2103f36ef0dc" providerId="LiveId" clId="{8F10A91F-EFDA-497B-869D-6F532A84F5AF}" dt="2023-09-04T20:49:13.393" v="123"/>
          <ac:spMkLst>
            <pc:docMk/>
            <pc:sldMk cId="1449202327" sldId="481"/>
            <ac:spMk id="858" creationId="{F6898491-764E-BB72-5C02-64B7BF0ED4B8}"/>
          </ac:spMkLst>
        </pc:spChg>
        <pc:spChg chg="mod">
          <ac:chgData name="H M" userId="84cd2103f36ef0dc" providerId="LiveId" clId="{8F10A91F-EFDA-497B-869D-6F532A84F5AF}" dt="2023-09-04T20:49:13.393" v="123"/>
          <ac:spMkLst>
            <pc:docMk/>
            <pc:sldMk cId="1449202327" sldId="481"/>
            <ac:spMk id="859" creationId="{6516156C-ED0A-7A77-AC10-BDDC07D7E89B}"/>
          </ac:spMkLst>
        </pc:spChg>
        <pc:spChg chg="mod">
          <ac:chgData name="H M" userId="84cd2103f36ef0dc" providerId="LiveId" clId="{8F10A91F-EFDA-497B-869D-6F532A84F5AF}" dt="2023-09-04T20:49:13.393" v="123"/>
          <ac:spMkLst>
            <pc:docMk/>
            <pc:sldMk cId="1449202327" sldId="481"/>
            <ac:spMk id="860" creationId="{7CE01C58-30A1-7D7D-3CCD-13E591515C82}"/>
          </ac:spMkLst>
        </pc:spChg>
        <pc:spChg chg="mod">
          <ac:chgData name="H M" userId="84cd2103f36ef0dc" providerId="LiveId" clId="{8F10A91F-EFDA-497B-869D-6F532A84F5AF}" dt="2023-09-04T20:49:13.393" v="123"/>
          <ac:spMkLst>
            <pc:docMk/>
            <pc:sldMk cId="1449202327" sldId="481"/>
            <ac:spMk id="861" creationId="{D64384D9-FB5D-5A16-F414-82AC44D3B474}"/>
          </ac:spMkLst>
        </pc:spChg>
        <pc:spChg chg="mod">
          <ac:chgData name="H M" userId="84cd2103f36ef0dc" providerId="LiveId" clId="{8F10A91F-EFDA-497B-869D-6F532A84F5AF}" dt="2023-09-04T20:49:13.393" v="123"/>
          <ac:spMkLst>
            <pc:docMk/>
            <pc:sldMk cId="1449202327" sldId="481"/>
            <ac:spMk id="862" creationId="{EA1C1599-328C-7F28-10A3-C0A99496CCD8}"/>
          </ac:spMkLst>
        </pc:spChg>
        <pc:spChg chg="mod">
          <ac:chgData name="H M" userId="84cd2103f36ef0dc" providerId="LiveId" clId="{8F10A91F-EFDA-497B-869D-6F532A84F5AF}" dt="2023-09-04T20:49:13.393" v="123"/>
          <ac:spMkLst>
            <pc:docMk/>
            <pc:sldMk cId="1449202327" sldId="481"/>
            <ac:spMk id="863" creationId="{DCF92DCE-163C-9956-71DE-E034833C190B}"/>
          </ac:spMkLst>
        </pc:spChg>
        <pc:spChg chg="mod">
          <ac:chgData name="H M" userId="84cd2103f36ef0dc" providerId="LiveId" clId="{8F10A91F-EFDA-497B-869D-6F532A84F5AF}" dt="2023-09-04T20:49:13.393" v="123"/>
          <ac:spMkLst>
            <pc:docMk/>
            <pc:sldMk cId="1449202327" sldId="481"/>
            <ac:spMk id="864" creationId="{D54654A1-86C8-6FA3-2D75-7455585AD7CC}"/>
          </ac:spMkLst>
        </pc:spChg>
        <pc:spChg chg="mod">
          <ac:chgData name="H M" userId="84cd2103f36ef0dc" providerId="LiveId" clId="{8F10A91F-EFDA-497B-869D-6F532A84F5AF}" dt="2023-09-04T20:49:13.393" v="123"/>
          <ac:spMkLst>
            <pc:docMk/>
            <pc:sldMk cId="1449202327" sldId="481"/>
            <ac:spMk id="865" creationId="{A24543C5-0A91-8F92-2F0E-9E4C0224675D}"/>
          </ac:spMkLst>
        </pc:spChg>
        <pc:spChg chg="mod">
          <ac:chgData name="H M" userId="84cd2103f36ef0dc" providerId="LiveId" clId="{8F10A91F-EFDA-497B-869D-6F532A84F5AF}" dt="2023-09-04T20:49:13.393" v="123"/>
          <ac:spMkLst>
            <pc:docMk/>
            <pc:sldMk cId="1449202327" sldId="481"/>
            <ac:spMk id="866" creationId="{C55EB350-D50A-7FF7-A0D9-C0660DC36CC2}"/>
          </ac:spMkLst>
        </pc:spChg>
        <pc:spChg chg="mod">
          <ac:chgData name="H M" userId="84cd2103f36ef0dc" providerId="LiveId" clId="{8F10A91F-EFDA-497B-869D-6F532A84F5AF}" dt="2023-09-04T20:49:13.393" v="123"/>
          <ac:spMkLst>
            <pc:docMk/>
            <pc:sldMk cId="1449202327" sldId="481"/>
            <ac:spMk id="867" creationId="{F9FF61A7-3B04-7649-8DFD-8D023CFF969E}"/>
          </ac:spMkLst>
        </pc:spChg>
        <pc:spChg chg="mod">
          <ac:chgData name="H M" userId="84cd2103f36ef0dc" providerId="LiveId" clId="{8F10A91F-EFDA-497B-869D-6F532A84F5AF}" dt="2023-09-04T20:49:13.393" v="123"/>
          <ac:spMkLst>
            <pc:docMk/>
            <pc:sldMk cId="1449202327" sldId="481"/>
            <ac:spMk id="868" creationId="{A584908F-2CD9-3ADF-351F-376CC4724188}"/>
          </ac:spMkLst>
        </pc:spChg>
        <pc:spChg chg="mod">
          <ac:chgData name="H M" userId="84cd2103f36ef0dc" providerId="LiveId" clId="{8F10A91F-EFDA-497B-869D-6F532A84F5AF}" dt="2023-09-04T20:49:13.393" v="123"/>
          <ac:spMkLst>
            <pc:docMk/>
            <pc:sldMk cId="1449202327" sldId="481"/>
            <ac:spMk id="869" creationId="{5E54C50E-D541-A809-E7D6-B157A6493927}"/>
          </ac:spMkLst>
        </pc:spChg>
        <pc:spChg chg="mod">
          <ac:chgData name="H M" userId="84cd2103f36ef0dc" providerId="LiveId" clId="{8F10A91F-EFDA-497B-869D-6F532A84F5AF}" dt="2023-09-04T20:49:13.393" v="123"/>
          <ac:spMkLst>
            <pc:docMk/>
            <pc:sldMk cId="1449202327" sldId="481"/>
            <ac:spMk id="870" creationId="{0B3CB248-98CF-59F8-972A-F1118AE3BA9E}"/>
          </ac:spMkLst>
        </pc:spChg>
        <pc:spChg chg="mod">
          <ac:chgData name="H M" userId="84cd2103f36ef0dc" providerId="LiveId" clId="{8F10A91F-EFDA-497B-869D-6F532A84F5AF}" dt="2023-09-04T20:49:13.393" v="123"/>
          <ac:spMkLst>
            <pc:docMk/>
            <pc:sldMk cId="1449202327" sldId="481"/>
            <ac:spMk id="871" creationId="{A42473E2-FA64-44DA-484D-AD3DE9E810D3}"/>
          </ac:spMkLst>
        </pc:spChg>
        <pc:spChg chg="mod">
          <ac:chgData name="H M" userId="84cd2103f36ef0dc" providerId="LiveId" clId="{8F10A91F-EFDA-497B-869D-6F532A84F5AF}" dt="2023-09-04T20:49:13.393" v="123"/>
          <ac:spMkLst>
            <pc:docMk/>
            <pc:sldMk cId="1449202327" sldId="481"/>
            <ac:spMk id="872" creationId="{E4A422F5-C9FA-FE11-EA5F-836978CA7A70}"/>
          </ac:spMkLst>
        </pc:spChg>
        <pc:spChg chg="mod">
          <ac:chgData name="H M" userId="84cd2103f36ef0dc" providerId="LiveId" clId="{8F10A91F-EFDA-497B-869D-6F532A84F5AF}" dt="2023-09-04T20:49:13.393" v="123"/>
          <ac:spMkLst>
            <pc:docMk/>
            <pc:sldMk cId="1449202327" sldId="481"/>
            <ac:spMk id="873" creationId="{6FF78DA7-E958-0E74-502E-C039E302DC0A}"/>
          </ac:spMkLst>
        </pc:spChg>
        <pc:spChg chg="mod">
          <ac:chgData name="H M" userId="84cd2103f36ef0dc" providerId="LiveId" clId="{8F10A91F-EFDA-497B-869D-6F532A84F5AF}" dt="2023-09-04T20:49:13.393" v="123"/>
          <ac:spMkLst>
            <pc:docMk/>
            <pc:sldMk cId="1449202327" sldId="481"/>
            <ac:spMk id="874" creationId="{3D2491A5-FA47-9889-ABC2-74BB157856AE}"/>
          </ac:spMkLst>
        </pc:spChg>
        <pc:spChg chg="mod">
          <ac:chgData name="H M" userId="84cd2103f36ef0dc" providerId="LiveId" clId="{8F10A91F-EFDA-497B-869D-6F532A84F5AF}" dt="2023-09-04T20:49:13.393" v="123"/>
          <ac:spMkLst>
            <pc:docMk/>
            <pc:sldMk cId="1449202327" sldId="481"/>
            <ac:spMk id="875" creationId="{7BB5F900-7DD8-64CA-E326-612A03F2523D}"/>
          </ac:spMkLst>
        </pc:spChg>
        <pc:spChg chg="mod">
          <ac:chgData name="H M" userId="84cd2103f36ef0dc" providerId="LiveId" clId="{8F10A91F-EFDA-497B-869D-6F532A84F5AF}" dt="2023-09-04T20:49:13.393" v="123"/>
          <ac:spMkLst>
            <pc:docMk/>
            <pc:sldMk cId="1449202327" sldId="481"/>
            <ac:spMk id="876" creationId="{DF951348-1B66-9104-CEE3-6200C2DF8618}"/>
          </ac:spMkLst>
        </pc:spChg>
        <pc:spChg chg="mod">
          <ac:chgData name="H M" userId="84cd2103f36ef0dc" providerId="LiveId" clId="{8F10A91F-EFDA-497B-869D-6F532A84F5AF}" dt="2023-09-04T20:49:13.393" v="123"/>
          <ac:spMkLst>
            <pc:docMk/>
            <pc:sldMk cId="1449202327" sldId="481"/>
            <ac:spMk id="877" creationId="{4398A91B-B66A-4BCE-BA9D-8D3711F83A1A}"/>
          </ac:spMkLst>
        </pc:spChg>
        <pc:spChg chg="mod">
          <ac:chgData name="H M" userId="84cd2103f36ef0dc" providerId="LiveId" clId="{8F10A91F-EFDA-497B-869D-6F532A84F5AF}" dt="2023-09-04T20:49:13.393" v="123"/>
          <ac:spMkLst>
            <pc:docMk/>
            <pc:sldMk cId="1449202327" sldId="481"/>
            <ac:spMk id="878" creationId="{21679246-C7AA-BB2D-D16B-27387CA165DF}"/>
          </ac:spMkLst>
        </pc:spChg>
        <pc:spChg chg="mod">
          <ac:chgData name="H M" userId="84cd2103f36ef0dc" providerId="LiveId" clId="{8F10A91F-EFDA-497B-869D-6F532A84F5AF}" dt="2023-09-04T20:49:13.393" v="123"/>
          <ac:spMkLst>
            <pc:docMk/>
            <pc:sldMk cId="1449202327" sldId="481"/>
            <ac:spMk id="879" creationId="{D240094F-4E8F-B2B7-5548-A8704061CE20}"/>
          </ac:spMkLst>
        </pc:spChg>
        <pc:spChg chg="mod">
          <ac:chgData name="H M" userId="84cd2103f36ef0dc" providerId="LiveId" clId="{8F10A91F-EFDA-497B-869D-6F532A84F5AF}" dt="2023-09-04T20:49:13.393" v="123"/>
          <ac:spMkLst>
            <pc:docMk/>
            <pc:sldMk cId="1449202327" sldId="481"/>
            <ac:spMk id="880" creationId="{F93899E3-9191-8D72-78D9-38D8FFD93A66}"/>
          </ac:spMkLst>
        </pc:spChg>
        <pc:spChg chg="mod">
          <ac:chgData name="H M" userId="84cd2103f36ef0dc" providerId="LiveId" clId="{8F10A91F-EFDA-497B-869D-6F532A84F5AF}" dt="2023-09-04T20:49:13.393" v="123"/>
          <ac:spMkLst>
            <pc:docMk/>
            <pc:sldMk cId="1449202327" sldId="481"/>
            <ac:spMk id="881" creationId="{860263DD-F0B0-EFD6-0CA6-4B1266E645DF}"/>
          </ac:spMkLst>
        </pc:spChg>
        <pc:spChg chg="mod">
          <ac:chgData name="H M" userId="84cd2103f36ef0dc" providerId="LiveId" clId="{8F10A91F-EFDA-497B-869D-6F532A84F5AF}" dt="2023-09-04T20:49:13.393" v="123"/>
          <ac:spMkLst>
            <pc:docMk/>
            <pc:sldMk cId="1449202327" sldId="481"/>
            <ac:spMk id="882" creationId="{FBC287AC-BAB9-89F0-E97D-FDD8DD102566}"/>
          </ac:spMkLst>
        </pc:spChg>
        <pc:spChg chg="mod">
          <ac:chgData name="H M" userId="84cd2103f36ef0dc" providerId="LiveId" clId="{8F10A91F-EFDA-497B-869D-6F532A84F5AF}" dt="2023-09-04T20:49:13.393" v="123"/>
          <ac:spMkLst>
            <pc:docMk/>
            <pc:sldMk cId="1449202327" sldId="481"/>
            <ac:spMk id="883" creationId="{0BD2D4F3-E3D9-675E-7DD3-ADE7DAD728E6}"/>
          </ac:spMkLst>
        </pc:spChg>
        <pc:spChg chg="mod">
          <ac:chgData name="H M" userId="84cd2103f36ef0dc" providerId="LiveId" clId="{8F10A91F-EFDA-497B-869D-6F532A84F5AF}" dt="2023-09-04T20:49:13.393" v="123"/>
          <ac:spMkLst>
            <pc:docMk/>
            <pc:sldMk cId="1449202327" sldId="481"/>
            <ac:spMk id="884" creationId="{A67706D2-3E09-68AD-2A2A-8561D4DEE0C6}"/>
          </ac:spMkLst>
        </pc:spChg>
        <pc:spChg chg="mod">
          <ac:chgData name="H M" userId="84cd2103f36ef0dc" providerId="LiveId" clId="{8F10A91F-EFDA-497B-869D-6F532A84F5AF}" dt="2023-09-04T20:49:13.393" v="123"/>
          <ac:spMkLst>
            <pc:docMk/>
            <pc:sldMk cId="1449202327" sldId="481"/>
            <ac:spMk id="885" creationId="{D5038EAC-BD6F-0C02-53DB-17ACC4FA8F5B}"/>
          </ac:spMkLst>
        </pc:spChg>
        <pc:spChg chg="mod">
          <ac:chgData name="H M" userId="84cd2103f36ef0dc" providerId="LiveId" clId="{8F10A91F-EFDA-497B-869D-6F532A84F5AF}" dt="2023-09-04T20:49:13.393" v="123"/>
          <ac:spMkLst>
            <pc:docMk/>
            <pc:sldMk cId="1449202327" sldId="481"/>
            <ac:spMk id="886" creationId="{CC40754D-1AD6-2833-21A5-7ACB3D3222F7}"/>
          </ac:spMkLst>
        </pc:spChg>
        <pc:spChg chg="mod">
          <ac:chgData name="H M" userId="84cd2103f36ef0dc" providerId="LiveId" clId="{8F10A91F-EFDA-497B-869D-6F532A84F5AF}" dt="2023-09-04T20:49:13.393" v="123"/>
          <ac:spMkLst>
            <pc:docMk/>
            <pc:sldMk cId="1449202327" sldId="481"/>
            <ac:spMk id="887" creationId="{F7BB1BC8-8B97-B918-3E84-F62317A4637E}"/>
          </ac:spMkLst>
        </pc:spChg>
        <pc:spChg chg="mod">
          <ac:chgData name="H M" userId="84cd2103f36ef0dc" providerId="LiveId" clId="{8F10A91F-EFDA-497B-869D-6F532A84F5AF}" dt="2023-09-04T20:49:13.393" v="123"/>
          <ac:spMkLst>
            <pc:docMk/>
            <pc:sldMk cId="1449202327" sldId="481"/>
            <ac:spMk id="888" creationId="{A582F38E-5534-ACFE-1A35-69B55ED55659}"/>
          </ac:spMkLst>
        </pc:spChg>
        <pc:spChg chg="mod">
          <ac:chgData name="H M" userId="84cd2103f36ef0dc" providerId="LiveId" clId="{8F10A91F-EFDA-497B-869D-6F532A84F5AF}" dt="2023-09-04T20:49:13.393" v="123"/>
          <ac:spMkLst>
            <pc:docMk/>
            <pc:sldMk cId="1449202327" sldId="481"/>
            <ac:spMk id="889" creationId="{AAAF9774-D689-54BF-D292-F87B8DDFCCA9}"/>
          </ac:spMkLst>
        </pc:spChg>
        <pc:spChg chg="mod">
          <ac:chgData name="H M" userId="84cd2103f36ef0dc" providerId="LiveId" clId="{8F10A91F-EFDA-497B-869D-6F532A84F5AF}" dt="2023-09-04T20:49:13.393" v="123"/>
          <ac:spMkLst>
            <pc:docMk/>
            <pc:sldMk cId="1449202327" sldId="481"/>
            <ac:spMk id="890" creationId="{00ADECDA-43E0-4955-3DF8-3799800C7169}"/>
          </ac:spMkLst>
        </pc:spChg>
        <pc:spChg chg="mod">
          <ac:chgData name="H M" userId="84cd2103f36ef0dc" providerId="LiveId" clId="{8F10A91F-EFDA-497B-869D-6F532A84F5AF}" dt="2023-09-04T20:49:13.393" v="123"/>
          <ac:spMkLst>
            <pc:docMk/>
            <pc:sldMk cId="1449202327" sldId="481"/>
            <ac:spMk id="891" creationId="{5DEB5184-8683-E0EA-9C83-8A56F99C2000}"/>
          </ac:spMkLst>
        </pc:spChg>
        <pc:spChg chg="mod">
          <ac:chgData name="H M" userId="84cd2103f36ef0dc" providerId="LiveId" clId="{8F10A91F-EFDA-497B-869D-6F532A84F5AF}" dt="2023-09-04T20:49:13.393" v="123"/>
          <ac:spMkLst>
            <pc:docMk/>
            <pc:sldMk cId="1449202327" sldId="481"/>
            <ac:spMk id="892" creationId="{A9498FFF-5726-21E1-21DB-AB22EC44C822}"/>
          </ac:spMkLst>
        </pc:spChg>
        <pc:spChg chg="mod">
          <ac:chgData name="H M" userId="84cd2103f36ef0dc" providerId="LiveId" clId="{8F10A91F-EFDA-497B-869D-6F532A84F5AF}" dt="2023-09-04T20:49:13.393" v="123"/>
          <ac:spMkLst>
            <pc:docMk/>
            <pc:sldMk cId="1449202327" sldId="481"/>
            <ac:spMk id="893" creationId="{749499B7-BAC4-1C0C-C0E4-7401F071F051}"/>
          </ac:spMkLst>
        </pc:spChg>
        <pc:spChg chg="mod">
          <ac:chgData name="H M" userId="84cd2103f36ef0dc" providerId="LiveId" clId="{8F10A91F-EFDA-497B-869D-6F532A84F5AF}" dt="2023-09-04T20:49:13.393" v="123"/>
          <ac:spMkLst>
            <pc:docMk/>
            <pc:sldMk cId="1449202327" sldId="481"/>
            <ac:spMk id="894" creationId="{ED800C29-954E-3FA8-5C90-60E94496880D}"/>
          </ac:spMkLst>
        </pc:spChg>
        <pc:spChg chg="mod">
          <ac:chgData name="H M" userId="84cd2103f36ef0dc" providerId="LiveId" clId="{8F10A91F-EFDA-497B-869D-6F532A84F5AF}" dt="2023-09-04T20:49:13.393" v="123"/>
          <ac:spMkLst>
            <pc:docMk/>
            <pc:sldMk cId="1449202327" sldId="481"/>
            <ac:spMk id="895" creationId="{9D5C541C-5FCB-620D-416D-AAF921CD78C9}"/>
          </ac:spMkLst>
        </pc:spChg>
        <pc:spChg chg="mod">
          <ac:chgData name="H M" userId="84cd2103f36ef0dc" providerId="LiveId" clId="{8F10A91F-EFDA-497B-869D-6F532A84F5AF}" dt="2023-09-04T20:49:13.393" v="123"/>
          <ac:spMkLst>
            <pc:docMk/>
            <pc:sldMk cId="1449202327" sldId="481"/>
            <ac:spMk id="896" creationId="{033AC25D-C84E-AC96-6821-1249DC128B2C}"/>
          </ac:spMkLst>
        </pc:spChg>
        <pc:spChg chg="mod">
          <ac:chgData name="H M" userId="84cd2103f36ef0dc" providerId="LiveId" clId="{8F10A91F-EFDA-497B-869D-6F532A84F5AF}" dt="2023-09-04T20:49:13.393" v="123"/>
          <ac:spMkLst>
            <pc:docMk/>
            <pc:sldMk cId="1449202327" sldId="481"/>
            <ac:spMk id="897" creationId="{180DA4B2-9658-CBFF-09A4-66517E5668D2}"/>
          </ac:spMkLst>
        </pc:spChg>
        <pc:spChg chg="mod">
          <ac:chgData name="H M" userId="84cd2103f36ef0dc" providerId="LiveId" clId="{8F10A91F-EFDA-497B-869D-6F532A84F5AF}" dt="2023-09-04T20:49:13.393" v="123"/>
          <ac:spMkLst>
            <pc:docMk/>
            <pc:sldMk cId="1449202327" sldId="481"/>
            <ac:spMk id="898" creationId="{FF4B6BF7-AC3A-2BF2-13EC-7EBC93D953B2}"/>
          </ac:spMkLst>
        </pc:spChg>
        <pc:spChg chg="mod">
          <ac:chgData name="H M" userId="84cd2103f36ef0dc" providerId="LiveId" clId="{8F10A91F-EFDA-497B-869D-6F532A84F5AF}" dt="2023-09-04T20:49:13.393" v="123"/>
          <ac:spMkLst>
            <pc:docMk/>
            <pc:sldMk cId="1449202327" sldId="481"/>
            <ac:spMk id="899" creationId="{4E4F98BA-179C-9A65-5915-012D026AD588}"/>
          </ac:spMkLst>
        </pc:spChg>
        <pc:spChg chg="mod">
          <ac:chgData name="H M" userId="84cd2103f36ef0dc" providerId="LiveId" clId="{8F10A91F-EFDA-497B-869D-6F532A84F5AF}" dt="2023-09-04T20:49:13.393" v="123"/>
          <ac:spMkLst>
            <pc:docMk/>
            <pc:sldMk cId="1449202327" sldId="481"/>
            <ac:spMk id="900" creationId="{93DFC885-8F24-719D-1F11-434FF72678AC}"/>
          </ac:spMkLst>
        </pc:spChg>
        <pc:spChg chg="mod">
          <ac:chgData name="H M" userId="84cd2103f36ef0dc" providerId="LiveId" clId="{8F10A91F-EFDA-497B-869D-6F532A84F5AF}" dt="2023-09-04T20:49:13.393" v="123"/>
          <ac:spMkLst>
            <pc:docMk/>
            <pc:sldMk cId="1449202327" sldId="481"/>
            <ac:spMk id="901" creationId="{06F68DA1-BE89-071E-0325-E5536039AE73}"/>
          </ac:spMkLst>
        </pc:spChg>
        <pc:spChg chg="mod">
          <ac:chgData name="H M" userId="84cd2103f36ef0dc" providerId="LiveId" clId="{8F10A91F-EFDA-497B-869D-6F532A84F5AF}" dt="2023-09-04T20:49:13.393" v="123"/>
          <ac:spMkLst>
            <pc:docMk/>
            <pc:sldMk cId="1449202327" sldId="481"/>
            <ac:spMk id="902" creationId="{B3B4DC1B-EDF4-6A97-88B6-BB5D86E42541}"/>
          </ac:spMkLst>
        </pc:spChg>
        <pc:spChg chg="mod">
          <ac:chgData name="H M" userId="84cd2103f36ef0dc" providerId="LiveId" clId="{8F10A91F-EFDA-497B-869D-6F532A84F5AF}" dt="2023-09-04T20:49:13.393" v="123"/>
          <ac:spMkLst>
            <pc:docMk/>
            <pc:sldMk cId="1449202327" sldId="481"/>
            <ac:spMk id="903" creationId="{F8D1691B-4FF3-DBFF-D4FC-A812B7A2BD1A}"/>
          </ac:spMkLst>
        </pc:spChg>
        <pc:spChg chg="mod">
          <ac:chgData name="H M" userId="84cd2103f36ef0dc" providerId="LiveId" clId="{8F10A91F-EFDA-497B-869D-6F532A84F5AF}" dt="2023-09-04T20:49:13.393" v="123"/>
          <ac:spMkLst>
            <pc:docMk/>
            <pc:sldMk cId="1449202327" sldId="481"/>
            <ac:spMk id="904" creationId="{9CB496FA-1193-1C99-4568-5039AF91DC7D}"/>
          </ac:spMkLst>
        </pc:spChg>
        <pc:spChg chg="mod">
          <ac:chgData name="H M" userId="84cd2103f36ef0dc" providerId="LiveId" clId="{8F10A91F-EFDA-497B-869D-6F532A84F5AF}" dt="2023-09-04T20:49:13.393" v="123"/>
          <ac:spMkLst>
            <pc:docMk/>
            <pc:sldMk cId="1449202327" sldId="481"/>
            <ac:spMk id="905" creationId="{C4EFC0E7-326B-44B4-6194-2D7F484CEAA5}"/>
          </ac:spMkLst>
        </pc:spChg>
        <pc:spChg chg="mod">
          <ac:chgData name="H M" userId="84cd2103f36ef0dc" providerId="LiveId" clId="{8F10A91F-EFDA-497B-869D-6F532A84F5AF}" dt="2023-09-04T20:49:13.393" v="123"/>
          <ac:spMkLst>
            <pc:docMk/>
            <pc:sldMk cId="1449202327" sldId="481"/>
            <ac:spMk id="906" creationId="{F8DE20DB-0570-2F60-92FB-88041C53792E}"/>
          </ac:spMkLst>
        </pc:spChg>
        <pc:spChg chg="mod">
          <ac:chgData name="H M" userId="84cd2103f36ef0dc" providerId="LiveId" clId="{8F10A91F-EFDA-497B-869D-6F532A84F5AF}" dt="2023-09-04T20:49:13.393" v="123"/>
          <ac:spMkLst>
            <pc:docMk/>
            <pc:sldMk cId="1449202327" sldId="481"/>
            <ac:spMk id="907" creationId="{8FD2BAEE-C728-3F4B-36DF-AB0A6AC1C492}"/>
          </ac:spMkLst>
        </pc:spChg>
        <pc:spChg chg="mod">
          <ac:chgData name="H M" userId="84cd2103f36ef0dc" providerId="LiveId" clId="{8F10A91F-EFDA-497B-869D-6F532A84F5AF}" dt="2023-09-04T20:49:13.393" v="123"/>
          <ac:spMkLst>
            <pc:docMk/>
            <pc:sldMk cId="1449202327" sldId="481"/>
            <ac:spMk id="908" creationId="{ADBEA92B-FF65-2205-B0F4-1ECD0D29524A}"/>
          </ac:spMkLst>
        </pc:spChg>
        <pc:spChg chg="mod">
          <ac:chgData name="H M" userId="84cd2103f36ef0dc" providerId="LiveId" clId="{8F10A91F-EFDA-497B-869D-6F532A84F5AF}" dt="2023-09-04T20:49:13.393" v="123"/>
          <ac:spMkLst>
            <pc:docMk/>
            <pc:sldMk cId="1449202327" sldId="481"/>
            <ac:spMk id="909" creationId="{C6C066BA-E6BE-ECB6-EDAA-E6DD4CEB243E}"/>
          </ac:spMkLst>
        </pc:spChg>
        <pc:spChg chg="mod">
          <ac:chgData name="H M" userId="84cd2103f36ef0dc" providerId="LiveId" clId="{8F10A91F-EFDA-497B-869D-6F532A84F5AF}" dt="2023-09-04T20:49:13.393" v="123"/>
          <ac:spMkLst>
            <pc:docMk/>
            <pc:sldMk cId="1449202327" sldId="481"/>
            <ac:spMk id="910" creationId="{E88A0368-15E7-29B6-5516-298D4FABE101}"/>
          </ac:spMkLst>
        </pc:spChg>
        <pc:spChg chg="mod">
          <ac:chgData name="H M" userId="84cd2103f36ef0dc" providerId="LiveId" clId="{8F10A91F-EFDA-497B-869D-6F532A84F5AF}" dt="2023-09-04T20:49:13.393" v="123"/>
          <ac:spMkLst>
            <pc:docMk/>
            <pc:sldMk cId="1449202327" sldId="481"/>
            <ac:spMk id="911" creationId="{E43F29AD-1BC0-F429-044F-03398B1EEAE0}"/>
          </ac:spMkLst>
        </pc:spChg>
        <pc:spChg chg="mod">
          <ac:chgData name="H M" userId="84cd2103f36ef0dc" providerId="LiveId" clId="{8F10A91F-EFDA-497B-869D-6F532A84F5AF}" dt="2023-09-04T20:49:13.393" v="123"/>
          <ac:spMkLst>
            <pc:docMk/>
            <pc:sldMk cId="1449202327" sldId="481"/>
            <ac:spMk id="912" creationId="{09245AEE-BB07-0CEA-6118-388AE393B952}"/>
          </ac:spMkLst>
        </pc:spChg>
        <pc:spChg chg="mod">
          <ac:chgData name="H M" userId="84cd2103f36ef0dc" providerId="LiveId" clId="{8F10A91F-EFDA-497B-869D-6F532A84F5AF}" dt="2023-09-04T20:49:13.393" v="123"/>
          <ac:spMkLst>
            <pc:docMk/>
            <pc:sldMk cId="1449202327" sldId="481"/>
            <ac:spMk id="913" creationId="{3B40954C-B387-45B5-A51C-AF3DB0BC4763}"/>
          </ac:spMkLst>
        </pc:spChg>
        <pc:spChg chg="mod">
          <ac:chgData name="H M" userId="84cd2103f36ef0dc" providerId="LiveId" clId="{8F10A91F-EFDA-497B-869D-6F532A84F5AF}" dt="2023-09-04T20:49:13.393" v="123"/>
          <ac:spMkLst>
            <pc:docMk/>
            <pc:sldMk cId="1449202327" sldId="481"/>
            <ac:spMk id="914" creationId="{E5DB2FD4-EC49-1E28-04AD-10A96EF765D5}"/>
          </ac:spMkLst>
        </pc:spChg>
        <pc:spChg chg="mod">
          <ac:chgData name="H M" userId="84cd2103f36ef0dc" providerId="LiveId" clId="{8F10A91F-EFDA-497B-869D-6F532A84F5AF}" dt="2023-09-04T20:49:13.393" v="123"/>
          <ac:spMkLst>
            <pc:docMk/>
            <pc:sldMk cId="1449202327" sldId="481"/>
            <ac:spMk id="915" creationId="{0577E685-520E-2E65-E8E2-257A066AE1A1}"/>
          </ac:spMkLst>
        </pc:spChg>
        <pc:spChg chg="mod">
          <ac:chgData name="H M" userId="84cd2103f36ef0dc" providerId="LiveId" clId="{8F10A91F-EFDA-497B-869D-6F532A84F5AF}" dt="2023-09-04T20:49:13.393" v="123"/>
          <ac:spMkLst>
            <pc:docMk/>
            <pc:sldMk cId="1449202327" sldId="481"/>
            <ac:spMk id="916" creationId="{90FACD8F-6550-AD7C-A31C-FDCA381DA840}"/>
          </ac:spMkLst>
        </pc:spChg>
        <pc:spChg chg="mod">
          <ac:chgData name="H M" userId="84cd2103f36ef0dc" providerId="LiveId" clId="{8F10A91F-EFDA-497B-869D-6F532A84F5AF}" dt="2023-09-04T20:49:13.393" v="123"/>
          <ac:spMkLst>
            <pc:docMk/>
            <pc:sldMk cId="1449202327" sldId="481"/>
            <ac:spMk id="917" creationId="{48968CAE-011B-176A-A8E0-EA8F3F33B337}"/>
          </ac:spMkLst>
        </pc:spChg>
        <pc:spChg chg="mod">
          <ac:chgData name="H M" userId="84cd2103f36ef0dc" providerId="LiveId" clId="{8F10A91F-EFDA-497B-869D-6F532A84F5AF}" dt="2023-09-04T20:49:13.393" v="123"/>
          <ac:spMkLst>
            <pc:docMk/>
            <pc:sldMk cId="1449202327" sldId="481"/>
            <ac:spMk id="918" creationId="{76CD63B9-AB17-7689-8870-6EDEAF616798}"/>
          </ac:spMkLst>
        </pc:spChg>
        <pc:spChg chg="mod">
          <ac:chgData name="H M" userId="84cd2103f36ef0dc" providerId="LiveId" clId="{8F10A91F-EFDA-497B-869D-6F532A84F5AF}" dt="2023-09-04T20:49:13.393" v="123"/>
          <ac:spMkLst>
            <pc:docMk/>
            <pc:sldMk cId="1449202327" sldId="481"/>
            <ac:spMk id="919" creationId="{76A3D1F7-4458-A296-7984-5EADD20184A8}"/>
          </ac:spMkLst>
        </pc:spChg>
        <pc:spChg chg="mod">
          <ac:chgData name="H M" userId="84cd2103f36ef0dc" providerId="LiveId" clId="{8F10A91F-EFDA-497B-869D-6F532A84F5AF}" dt="2023-09-04T20:49:13.393" v="123"/>
          <ac:spMkLst>
            <pc:docMk/>
            <pc:sldMk cId="1449202327" sldId="481"/>
            <ac:spMk id="920" creationId="{D1C8D126-E876-6270-62C7-C3DEDCA03F0C}"/>
          </ac:spMkLst>
        </pc:spChg>
        <pc:spChg chg="mod">
          <ac:chgData name="H M" userId="84cd2103f36ef0dc" providerId="LiveId" clId="{8F10A91F-EFDA-497B-869D-6F532A84F5AF}" dt="2023-09-04T20:49:13.393" v="123"/>
          <ac:spMkLst>
            <pc:docMk/>
            <pc:sldMk cId="1449202327" sldId="481"/>
            <ac:spMk id="921" creationId="{FF7F3626-2C61-CF43-0DBB-E0A8B4004686}"/>
          </ac:spMkLst>
        </pc:spChg>
        <pc:spChg chg="mod">
          <ac:chgData name="H M" userId="84cd2103f36ef0dc" providerId="LiveId" clId="{8F10A91F-EFDA-497B-869D-6F532A84F5AF}" dt="2023-09-04T20:49:13.393" v="123"/>
          <ac:spMkLst>
            <pc:docMk/>
            <pc:sldMk cId="1449202327" sldId="481"/>
            <ac:spMk id="922" creationId="{AE51AAEA-0805-ABB8-A8A0-4671DACF601C}"/>
          </ac:spMkLst>
        </pc:spChg>
        <pc:spChg chg="mod">
          <ac:chgData name="H M" userId="84cd2103f36ef0dc" providerId="LiveId" clId="{8F10A91F-EFDA-497B-869D-6F532A84F5AF}" dt="2023-09-04T20:49:13.393" v="123"/>
          <ac:spMkLst>
            <pc:docMk/>
            <pc:sldMk cId="1449202327" sldId="481"/>
            <ac:spMk id="923" creationId="{9FD478F3-65BD-75C9-B115-2B54F251BBFE}"/>
          </ac:spMkLst>
        </pc:spChg>
        <pc:spChg chg="mod">
          <ac:chgData name="H M" userId="84cd2103f36ef0dc" providerId="LiveId" clId="{8F10A91F-EFDA-497B-869D-6F532A84F5AF}" dt="2023-09-04T20:49:13.393" v="123"/>
          <ac:spMkLst>
            <pc:docMk/>
            <pc:sldMk cId="1449202327" sldId="481"/>
            <ac:spMk id="924" creationId="{B3C0E730-2E69-FBB4-EA86-2FEE0FA23E99}"/>
          </ac:spMkLst>
        </pc:spChg>
        <pc:spChg chg="mod">
          <ac:chgData name="H M" userId="84cd2103f36ef0dc" providerId="LiveId" clId="{8F10A91F-EFDA-497B-869D-6F532A84F5AF}" dt="2023-09-04T20:49:13.393" v="123"/>
          <ac:spMkLst>
            <pc:docMk/>
            <pc:sldMk cId="1449202327" sldId="481"/>
            <ac:spMk id="925" creationId="{920FD598-4496-589D-D351-62A113BBE8C7}"/>
          </ac:spMkLst>
        </pc:spChg>
        <pc:spChg chg="mod">
          <ac:chgData name="H M" userId="84cd2103f36ef0dc" providerId="LiveId" clId="{8F10A91F-EFDA-497B-869D-6F532A84F5AF}" dt="2023-09-04T20:49:13.393" v="123"/>
          <ac:spMkLst>
            <pc:docMk/>
            <pc:sldMk cId="1449202327" sldId="481"/>
            <ac:spMk id="926" creationId="{48EF0BE7-7893-B49D-10BD-E1C4D35C5107}"/>
          </ac:spMkLst>
        </pc:spChg>
        <pc:spChg chg="mod">
          <ac:chgData name="H M" userId="84cd2103f36ef0dc" providerId="LiveId" clId="{8F10A91F-EFDA-497B-869D-6F532A84F5AF}" dt="2023-09-04T20:49:13.393" v="123"/>
          <ac:spMkLst>
            <pc:docMk/>
            <pc:sldMk cId="1449202327" sldId="481"/>
            <ac:spMk id="927" creationId="{14F63D26-46B7-FEE6-1D5D-69EB682E2B8A}"/>
          </ac:spMkLst>
        </pc:spChg>
        <pc:spChg chg="mod">
          <ac:chgData name="H M" userId="84cd2103f36ef0dc" providerId="LiveId" clId="{8F10A91F-EFDA-497B-869D-6F532A84F5AF}" dt="2023-09-04T20:49:13.393" v="123"/>
          <ac:spMkLst>
            <pc:docMk/>
            <pc:sldMk cId="1449202327" sldId="481"/>
            <ac:spMk id="928" creationId="{311C4A06-748D-358C-19FB-0FE74B6451E9}"/>
          </ac:spMkLst>
        </pc:spChg>
        <pc:spChg chg="mod">
          <ac:chgData name="H M" userId="84cd2103f36ef0dc" providerId="LiveId" clId="{8F10A91F-EFDA-497B-869D-6F532A84F5AF}" dt="2023-09-04T20:49:13.393" v="123"/>
          <ac:spMkLst>
            <pc:docMk/>
            <pc:sldMk cId="1449202327" sldId="481"/>
            <ac:spMk id="929" creationId="{D8C63369-C8C2-9B30-4FC1-612EC85FD775}"/>
          </ac:spMkLst>
        </pc:spChg>
        <pc:spChg chg="mod">
          <ac:chgData name="H M" userId="84cd2103f36ef0dc" providerId="LiveId" clId="{8F10A91F-EFDA-497B-869D-6F532A84F5AF}" dt="2023-09-04T20:49:13.393" v="123"/>
          <ac:spMkLst>
            <pc:docMk/>
            <pc:sldMk cId="1449202327" sldId="481"/>
            <ac:spMk id="930" creationId="{FA686880-E9A9-3D36-155E-07D544BB1ADF}"/>
          </ac:spMkLst>
        </pc:spChg>
        <pc:spChg chg="mod">
          <ac:chgData name="H M" userId="84cd2103f36ef0dc" providerId="LiveId" clId="{8F10A91F-EFDA-497B-869D-6F532A84F5AF}" dt="2023-09-04T20:49:13.393" v="123"/>
          <ac:spMkLst>
            <pc:docMk/>
            <pc:sldMk cId="1449202327" sldId="481"/>
            <ac:spMk id="931" creationId="{0E197C3D-C997-8BE7-1292-4440CAD59D26}"/>
          </ac:spMkLst>
        </pc:spChg>
        <pc:spChg chg="mod">
          <ac:chgData name="H M" userId="84cd2103f36ef0dc" providerId="LiveId" clId="{8F10A91F-EFDA-497B-869D-6F532A84F5AF}" dt="2023-09-04T20:49:13.393" v="123"/>
          <ac:spMkLst>
            <pc:docMk/>
            <pc:sldMk cId="1449202327" sldId="481"/>
            <ac:spMk id="932" creationId="{1E1C11E0-FF1E-FCB4-B204-0B2DE5AB9B70}"/>
          </ac:spMkLst>
        </pc:spChg>
        <pc:spChg chg="mod">
          <ac:chgData name="H M" userId="84cd2103f36ef0dc" providerId="LiveId" clId="{8F10A91F-EFDA-497B-869D-6F532A84F5AF}" dt="2023-09-04T20:49:13.393" v="123"/>
          <ac:spMkLst>
            <pc:docMk/>
            <pc:sldMk cId="1449202327" sldId="481"/>
            <ac:spMk id="933" creationId="{EE687A48-E50A-6062-2830-BE3841207D26}"/>
          </ac:spMkLst>
        </pc:spChg>
        <pc:spChg chg="mod">
          <ac:chgData name="H M" userId="84cd2103f36ef0dc" providerId="LiveId" clId="{8F10A91F-EFDA-497B-869D-6F532A84F5AF}" dt="2023-09-04T20:49:13.393" v="123"/>
          <ac:spMkLst>
            <pc:docMk/>
            <pc:sldMk cId="1449202327" sldId="481"/>
            <ac:spMk id="934" creationId="{ECA3C804-1E9F-0021-5A8F-90A6298F2F25}"/>
          </ac:spMkLst>
        </pc:spChg>
        <pc:spChg chg="mod">
          <ac:chgData name="H M" userId="84cd2103f36ef0dc" providerId="LiveId" clId="{8F10A91F-EFDA-497B-869D-6F532A84F5AF}" dt="2023-09-04T20:49:13.393" v="123"/>
          <ac:spMkLst>
            <pc:docMk/>
            <pc:sldMk cId="1449202327" sldId="481"/>
            <ac:spMk id="935" creationId="{E4AAFAE1-E760-24EC-0FCE-DE214DA4FEFD}"/>
          </ac:spMkLst>
        </pc:spChg>
        <pc:spChg chg="mod">
          <ac:chgData name="H M" userId="84cd2103f36ef0dc" providerId="LiveId" clId="{8F10A91F-EFDA-497B-869D-6F532A84F5AF}" dt="2023-09-04T20:49:13.393" v="123"/>
          <ac:spMkLst>
            <pc:docMk/>
            <pc:sldMk cId="1449202327" sldId="481"/>
            <ac:spMk id="936" creationId="{DCA06178-7C05-8A25-88DF-FE08453993B3}"/>
          </ac:spMkLst>
        </pc:spChg>
        <pc:spChg chg="mod">
          <ac:chgData name="H M" userId="84cd2103f36ef0dc" providerId="LiveId" clId="{8F10A91F-EFDA-497B-869D-6F532A84F5AF}" dt="2023-09-04T20:49:13.393" v="123"/>
          <ac:spMkLst>
            <pc:docMk/>
            <pc:sldMk cId="1449202327" sldId="481"/>
            <ac:spMk id="937" creationId="{5BAB0EB5-81AE-9308-5E7A-FFB47B2AD025}"/>
          </ac:spMkLst>
        </pc:spChg>
        <pc:spChg chg="mod">
          <ac:chgData name="H M" userId="84cd2103f36ef0dc" providerId="LiveId" clId="{8F10A91F-EFDA-497B-869D-6F532A84F5AF}" dt="2023-09-04T20:49:13.393" v="123"/>
          <ac:spMkLst>
            <pc:docMk/>
            <pc:sldMk cId="1449202327" sldId="481"/>
            <ac:spMk id="938" creationId="{4A651EFB-CAEC-995C-BFAF-4B1D671FCE37}"/>
          </ac:spMkLst>
        </pc:spChg>
        <pc:spChg chg="mod">
          <ac:chgData name="H M" userId="84cd2103f36ef0dc" providerId="LiveId" clId="{8F10A91F-EFDA-497B-869D-6F532A84F5AF}" dt="2023-09-04T20:49:13.393" v="123"/>
          <ac:spMkLst>
            <pc:docMk/>
            <pc:sldMk cId="1449202327" sldId="481"/>
            <ac:spMk id="939" creationId="{8E1AD51E-04B5-A9BB-14A9-63B97C0483D1}"/>
          </ac:spMkLst>
        </pc:spChg>
        <pc:spChg chg="mod">
          <ac:chgData name="H M" userId="84cd2103f36ef0dc" providerId="LiveId" clId="{8F10A91F-EFDA-497B-869D-6F532A84F5AF}" dt="2023-09-04T20:49:13.393" v="123"/>
          <ac:spMkLst>
            <pc:docMk/>
            <pc:sldMk cId="1449202327" sldId="481"/>
            <ac:spMk id="940" creationId="{FD9FE773-B6EF-2867-4ECB-3A9B1FC7F397}"/>
          </ac:spMkLst>
        </pc:spChg>
        <pc:spChg chg="mod">
          <ac:chgData name="H M" userId="84cd2103f36ef0dc" providerId="LiveId" clId="{8F10A91F-EFDA-497B-869D-6F532A84F5AF}" dt="2023-09-04T20:49:13.393" v="123"/>
          <ac:spMkLst>
            <pc:docMk/>
            <pc:sldMk cId="1449202327" sldId="481"/>
            <ac:spMk id="941" creationId="{19FF2999-8856-0875-84A3-1C5B3D867DEB}"/>
          </ac:spMkLst>
        </pc:spChg>
        <pc:spChg chg="mod">
          <ac:chgData name="H M" userId="84cd2103f36ef0dc" providerId="LiveId" clId="{8F10A91F-EFDA-497B-869D-6F532A84F5AF}" dt="2023-09-04T20:49:13.393" v="123"/>
          <ac:spMkLst>
            <pc:docMk/>
            <pc:sldMk cId="1449202327" sldId="481"/>
            <ac:spMk id="942" creationId="{9B9A2737-C8C7-F321-4C7D-8F5D9AC40AEA}"/>
          </ac:spMkLst>
        </pc:spChg>
        <pc:spChg chg="mod">
          <ac:chgData name="H M" userId="84cd2103f36ef0dc" providerId="LiveId" clId="{8F10A91F-EFDA-497B-869D-6F532A84F5AF}" dt="2023-09-04T20:49:13.393" v="123"/>
          <ac:spMkLst>
            <pc:docMk/>
            <pc:sldMk cId="1449202327" sldId="481"/>
            <ac:spMk id="943" creationId="{BEB76119-03DE-FD22-E93A-67532F8F25FB}"/>
          </ac:spMkLst>
        </pc:spChg>
        <pc:spChg chg="mod">
          <ac:chgData name="H M" userId="84cd2103f36ef0dc" providerId="LiveId" clId="{8F10A91F-EFDA-497B-869D-6F532A84F5AF}" dt="2023-09-04T20:49:13.393" v="123"/>
          <ac:spMkLst>
            <pc:docMk/>
            <pc:sldMk cId="1449202327" sldId="481"/>
            <ac:spMk id="944" creationId="{F061C8CF-4C2B-B6A2-966B-A2655D733B02}"/>
          </ac:spMkLst>
        </pc:spChg>
        <pc:spChg chg="mod">
          <ac:chgData name="H M" userId="84cd2103f36ef0dc" providerId="LiveId" clId="{8F10A91F-EFDA-497B-869D-6F532A84F5AF}" dt="2023-09-04T20:49:13.393" v="123"/>
          <ac:spMkLst>
            <pc:docMk/>
            <pc:sldMk cId="1449202327" sldId="481"/>
            <ac:spMk id="945" creationId="{9DB1F388-A67C-3B0D-1838-751481E9436D}"/>
          </ac:spMkLst>
        </pc:spChg>
        <pc:spChg chg="mod">
          <ac:chgData name="H M" userId="84cd2103f36ef0dc" providerId="LiveId" clId="{8F10A91F-EFDA-497B-869D-6F532A84F5AF}" dt="2023-09-04T20:49:13.393" v="123"/>
          <ac:spMkLst>
            <pc:docMk/>
            <pc:sldMk cId="1449202327" sldId="481"/>
            <ac:spMk id="946" creationId="{07EB06B8-A0E9-B02D-BB83-992333C20010}"/>
          </ac:spMkLst>
        </pc:spChg>
        <pc:spChg chg="mod">
          <ac:chgData name="H M" userId="84cd2103f36ef0dc" providerId="LiveId" clId="{8F10A91F-EFDA-497B-869D-6F532A84F5AF}" dt="2023-09-04T20:49:13.393" v="123"/>
          <ac:spMkLst>
            <pc:docMk/>
            <pc:sldMk cId="1449202327" sldId="481"/>
            <ac:spMk id="947" creationId="{BEE3E3E6-0F84-6530-957F-26884C05F4D6}"/>
          </ac:spMkLst>
        </pc:spChg>
        <pc:spChg chg="mod">
          <ac:chgData name="H M" userId="84cd2103f36ef0dc" providerId="LiveId" clId="{8F10A91F-EFDA-497B-869D-6F532A84F5AF}" dt="2023-09-04T20:49:13.393" v="123"/>
          <ac:spMkLst>
            <pc:docMk/>
            <pc:sldMk cId="1449202327" sldId="481"/>
            <ac:spMk id="948" creationId="{267F56C6-2B8F-9383-1727-8523FAA6BF2E}"/>
          </ac:spMkLst>
        </pc:spChg>
        <pc:spChg chg="mod">
          <ac:chgData name="H M" userId="84cd2103f36ef0dc" providerId="LiveId" clId="{8F10A91F-EFDA-497B-869D-6F532A84F5AF}" dt="2023-09-04T20:49:13.393" v="123"/>
          <ac:spMkLst>
            <pc:docMk/>
            <pc:sldMk cId="1449202327" sldId="481"/>
            <ac:spMk id="949" creationId="{AFE53678-F187-9F04-BB70-FADBC0118422}"/>
          </ac:spMkLst>
        </pc:spChg>
        <pc:spChg chg="mod">
          <ac:chgData name="H M" userId="84cd2103f36ef0dc" providerId="LiveId" clId="{8F10A91F-EFDA-497B-869D-6F532A84F5AF}" dt="2023-09-04T20:49:13.393" v="123"/>
          <ac:spMkLst>
            <pc:docMk/>
            <pc:sldMk cId="1449202327" sldId="481"/>
            <ac:spMk id="950" creationId="{FE47F7F7-795A-4E99-7AC5-48CA39370C04}"/>
          </ac:spMkLst>
        </pc:spChg>
        <pc:spChg chg="mod">
          <ac:chgData name="H M" userId="84cd2103f36ef0dc" providerId="LiveId" clId="{8F10A91F-EFDA-497B-869D-6F532A84F5AF}" dt="2023-09-04T20:49:13.393" v="123"/>
          <ac:spMkLst>
            <pc:docMk/>
            <pc:sldMk cId="1449202327" sldId="481"/>
            <ac:spMk id="951" creationId="{53E45A52-9CEA-AEBC-914F-8EED9F7EA278}"/>
          </ac:spMkLst>
        </pc:spChg>
        <pc:spChg chg="mod">
          <ac:chgData name="H M" userId="84cd2103f36ef0dc" providerId="LiveId" clId="{8F10A91F-EFDA-497B-869D-6F532A84F5AF}" dt="2023-09-04T20:49:13.393" v="123"/>
          <ac:spMkLst>
            <pc:docMk/>
            <pc:sldMk cId="1449202327" sldId="481"/>
            <ac:spMk id="952" creationId="{5B11C7E7-681F-A098-D176-3F89B96556F9}"/>
          </ac:spMkLst>
        </pc:spChg>
        <pc:spChg chg="mod">
          <ac:chgData name="H M" userId="84cd2103f36ef0dc" providerId="LiveId" clId="{8F10A91F-EFDA-497B-869D-6F532A84F5AF}" dt="2023-09-04T20:49:13.393" v="123"/>
          <ac:spMkLst>
            <pc:docMk/>
            <pc:sldMk cId="1449202327" sldId="481"/>
            <ac:spMk id="953" creationId="{6B35EEF8-169A-3D9D-EA7D-1ED038F0E33F}"/>
          </ac:spMkLst>
        </pc:spChg>
        <pc:spChg chg="mod">
          <ac:chgData name="H M" userId="84cd2103f36ef0dc" providerId="LiveId" clId="{8F10A91F-EFDA-497B-869D-6F532A84F5AF}" dt="2023-09-04T20:49:13.393" v="123"/>
          <ac:spMkLst>
            <pc:docMk/>
            <pc:sldMk cId="1449202327" sldId="481"/>
            <ac:spMk id="954" creationId="{47F94D0A-F4FE-86F9-DF44-41BA090ADF8A}"/>
          </ac:spMkLst>
        </pc:spChg>
        <pc:spChg chg="mod">
          <ac:chgData name="H M" userId="84cd2103f36ef0dc" providerId="LiveId" clId="{8F10A91F-EFDA-497B-869D-6F532A84F5AF}" dt="2023-09-04T20:49:13.393" v="123"/>
          <ac:spMkLst>
            <pc:docMk/>
            <pc:sldMk cId="1449202327" sldId="481"/>
            <ac:spMk id="955" creationId="{17B3B340-5237-DC27-F81D-003D55D93358}"/>
          </ac:spMkLst>
        </pc:spChg>
        <pc:spChg chg="mod">
          <ac:chgData name="H M" userId="84cd2103f36ef0dc" providerId="LiveId" clId="{8F10A91F-EFDA-497B-869D-6F532A84F5AF}" dt="2023-09-04T20:49:13.393" v="123"/>
          <ac:spMkLst>
            <pc:docMk/>
            <pc:sldMk cId="1449202327" sldId="481"/>
            <ac:spMk id="956" creationId="{45BA0DE1-688A-DDAE-3FFD-7C61E5D9E0F4}"/>
          </ac:spMkLst>
        </pc:spChg>
        <pc:spChg chg="mod">
          <ac:chgData name="H M" userId="84cd2103f36ef0dc" providerId="LiveId" clId="{8F10A91F-EFDA-497B-869D-6F532A84F5AF}" dt="2023-09-04T20:49:13.393" v="123"/>
          <ac:spMkLst>
            <pc:docMk/>
            <pc:sldMk cId="1449202327" sldId="481"/>
            <ac:spMk id="957" creationId="{1A08017D-6632-E1F8-2592-3F1DE85C4D24}"/>
          </ac:spMkLst>
        </pc:spChg>
        <pc:spChg chg="mod">
          <ac:chgData name="H M" userId="84cd2103f36ef0dc" providerId="LiveId" clId="{8F10A91F-EFDA-497B-869D-6F532A84F5AF}" dt="2023-09-04T20:49:13.393" v="123"/>
          <ac:spMkLst>
            <pc:docMk/>
            <pc:sldMk cId="1449202327" sldId="481"/>
            <ac:spMk id="958" creationId="{D35B69A3-7F9B-186D-1344-03233160C097}"/>
          </ac:spMkLst>
        </pc:spChg>
        <pc:spChg chg="mod">
          <ac:chgData name="H M" userId="84cd2103f36ef0dc" providerId="LiveId" clId="{8F10A91F-EFDA-497B-869D-6F532A84F5AF}" dt="2023-09-04T20:49:13.393" v="123"/>
          <ac:spMkLst>
            <pc:docMk/>
            <pc:sldMk cId="1449202327" sldId="481"/>
            <ac:spMk id="959" creationId="{385DB1A2-A0A2-7A2A-0706-903F64B46FBE}"/>
          </ac:spMkLst>
        </pc:spChg>
        <pc:spChg chg="mod">
          <ac:chgData name="H M" userId="84cd2103f36ef0dc" providerId="LiveId" clId="{8F10A91F-EFDA-497B-869D-6F532A84F5AF}" dt="2023-09-04T20:49:13.393" v="123"/>
          <ac:spMkLst>
            <pc:docMk/>
            <pc:sldMk cId="1449202327" sldId="481"/>
            <ac:spMk id="960" creationId="{BA5A50D0-C8AE-30BE-54C4-DC58C3DFE820}"/>
          </ac:spMkLst>
        </pc:spChg>
        <pc:spChg chg="mod">
          <ac:chgData name="H M" userId="84cd2103f36ef0dc" providerId="LiveId" clId="{8F10A91F-EFDA-497B-869D-6F532A84F5AF}" dt="2023-09-04T20:49:13.393" v="123"/>
          <ac:spMkLst>
            <pc:docMk/>
            <pc:sldMk cId="1449202327" sldId="481"/>
            <ac:spMk id="961" creationId="{8A7FC0A7-A1A5-1F05-0094-A3CE63F877E4}"/>
          </ac:spMkLst>
        </pc:spChg>
        <pc:spChg chg="mod">
          <ac:chgData name="H M" userId="84cd2103f36ef0dc" providerId="LiveId" clId="{8F10A91F-EFDA-497B-869D-6F532A84F5AF}" dt="2023-09-04T20:49:13.393" v="123"/>
          <ac:spMkLst>
            <pc:docMk/>
            <pc:sldMk cId="1449202327" sldId="481"/>
            <ac:spMk id="962" creationId="{4E4DAFAB-35BE-EFF3-55A4-8DE57A44E6CD}"/>
          </ac:spMkLst>
        </pc:spChg>
        <pc:spChg chg="mod">
          <ac:chgData name="H M" userId="84cd2103f36ef0dc" providerId="LiveId" clId="{8F10A91F-EFDA-497B-869D-6F532A84F5AF}" dt="2023-09-04T20:49:13.393" v="123"/>
          <ac:spMkLst>
            <pc:docMk/>
            <pc:sldMk cId="1449202327" sldId="481"/>
            <ac:spMk id="963" creationId="{3543331E-5BA3-1489-CA1F-EEA6C4316358}"/>
          </ac:spMkLst>
        </pc:spChg>
        <pc:spChg chg="mod">
          <ac:chgData name="H M" userId="84cd2103f36ef0dc" providerId="LiveId" clId="{8F10A91F-EFDA-497B-869D-6F532A84F5AF}" dt="2023-09-04T20:49:13.393" v="123"/>
          <ac:spMkLst>
            <pc:docMk/>
            <pc:sldMk cId="1449202327" sldId="481"/>
            <ac:spMk id="964" creationId="{F76DCA79-EFD9-B257-9C6F-C3BD8976CA69}"/>
          </ac:spMkLst>
        </pc:spChg>
        <pc:spChg chg="mod">
          <ac:chgData name="H M" userId="84cd2103f36ef0dc" providerId="LiveId" clId="{8F10A91F-EFDA-497B-869D-6F532A84F5AF}" dt="2023-09-04T20:49:13.393" v="123"/>
          <ac:spMkLst>
            <pc:docMk/>
            <pc:sldMk cId="1449202327" sldId="481"/>
            <ac:spMk id="965" creationId="{5FB88798-22EA-B136-3369-F5257865308B}"/>
          </ac:spMkLst>
        </pc:spChg>
        <pc:spChg chg="mod">
          <ac:chgData name="H M" userId="84cd2103f36ef0dc" providerId="LiveId" clId="{8F10A91F-EFDA-497B-869D-6F532A84F5AF}" dt="2023-09-04T20:49:13.393" v="123"/>
          <ac:spMkLst>
            <pc:docMk/>
            <pc:sldMk cId="1449202327" sldId="481"/>
            <ac:spMk id="966" creationId="{59847028-FD56-0513-24D0-54545085CBEC}"/>
          </ac:spMkLst>
        </pc:spChg>
        <pc:spChg chg="mod">
          <ac:chgData name="H M" userId="84cd2103f36ef0dc" providerId="LiveId" clId="{8F10A91F-EFDA-497B-869D-6F532A84F5AF}" dt="2023-09-04T20:49:13.393" v="123"/>
          <ac:spMkLst>
            <pc:docMk/>
            <pc:sldMk cId="1449202327" sldId="481"/>
            <ac:spMk id="967" creationId="{766FD916-6400-21B2-4B3F-B6BD24726AEB}"/>
          </ac:spMkLst>
        </pc:spChg>
        <pc:spChg chg="mod">
          <ac:chgData name="H M" userId="84cd2103f36ef0dc" providerId="LiveId" clId="{8F10A91F-EFDA-497B-869D-6F532A84F5AF}" dt="2023-09-04T20:49:13.393" v="123"/>
          <ac:spMkLst>
            <pc:docMk/>
            <pc:sldMk cId="1449202327" sldId="481"/>
            <ac:spMk id="968" creationId="{3604AD3B-B9EF-BAD0-A398-0D7B58CF9DC4}"/>
          </ac:spMkLst>
        </pc:spChg>
        <pc:spChg chg="mod">
          <ac:chgData name="H M" userId="84cd2103f36ef0dc" providerId="LiveId" clId="{8F10A91F-EFDA-497B-869D-6F532A84F5AF}" dt="2023-09-04T20:49:13.393" v="123"/>
          <ac:spMkLst>
            <pc:docMk/>
            <pc:sldMk cId="1449202327" sldId="481"/>
            <ac:spMk id="969" creationId="{662DDFEC-75DE-0AD5-CEDE-30FBD43F85CA}"/>
          </ac:spMkLst>
        </pc:spChg>
        <pc:spChg chg="mod">
          <ac:chgData name="H M" userId="84cd2103f36ef0dc" providerId="LiveId" clId="{8F10A91F-EFDA-497B-869D-6F532A84F5AF}" dt="2023-09-04T20:49:13.393" v="123"/>
          <ac:spMkLst>
            <pc:docMk/>
            <pc:sldMk cId="1449202327" sldId="481"/>
            <ac:spMk id="970" creationId="{AE8CE444-B00E-A7D8-7D49-E8A938FE2155}"/>
          </ac:spMkLst>
        </pc:spChg>
        <pc:spChg chg="mod">
          <ac:chgData name="H M" userId="84cd2103f36ef0dc" providerId="LiveId" clId="{8F10A91F-EFDA-497B-869D-6F532A84F5AF}" dt="2023-09-04T20:49:13.393" v="123"/>
          <ac:spMkLst>
            <pc:docMk/>
            <pc:sldMk cId="1449202327" sldId="481"/>
            <ac:spMk id="971" creationId="{A6265D66-AD4B-71A9-D586-0053B108CA12}"/>
          </ac:spMkLst>
        </pc:spChg>
        <pc:spChg chg="mod">
          <ac:chgData name="H M" userId="84cd2103f36ef0dc" providerId="LiveId" clId="{8F10A91F-EFDA-497B-869D-6F532A84F5AF}" dt="2023-09-04T20:49:13.393" v="123"/>
          <ac:spMkLst>
            <pc:docMk/>
            <pc:sldMk cId="1449202327" sldId="481"/>
            <ac:spMk id="972" creationId="{14DD7D26-7AA8-0A68-1A14-F322A0E3E552}"/>
          </ac:spMkLst>
        </pc:spChg>
        <pc:spChg chg="mod">
          <ac:chgData name="H M" userId="84cd2103f36ef0dc" providerId="LiveId" clId="{8F10A91F-EFDA-497B-869D-6F532A84F5AF}" dt="2023-09-04T20:49:13.393" v="123"/>
          <ac:spMkLst>
            <pc:docMk/>
            <pc:sldMk cId="1449202327" sldId="481"/>
            <ac:spMk id="973" creationId="{519A7A1B-CFA5-CBED-2297-305588A0C61C}"/>
          </ac:spMkLst>
        </pc:spChg>
        <pc:spChg chg="mod">
          <ac:chgData name="H M" userId="84cd2103f36ef0dc" providerId="LiveId" clId="{8F10A91F-EFDA-497B-869D-6F532A84F5AF}" dt="2023-09-04T20:49:13.393" v="123"/>
          <ac:spMkLst>
            <pc:docMk/>
            <pc:sldMk cId="1449202327" sldId="481"/>
            <ac:spMk id="974" creationId="{C69806DD-85AC-D6F8-6403-F3482EEACDE0}"/>
          </ac:spMkLst>
        </pc:spChg>
        <pc:spChg chg="mod">
          <ac:chgData name="H M" userId="84cd2103f36ef0dc" providerId="LiveId" clId="{8F10A91F-EFDA-497B-869D-6F532A84F5AF}" dt="2023-09-04T20:49:13.393" v="123"/>
          <ac:spMkLst>
            <pc:docMk/>
            <pc:sldMk cId="1449202327" sldId="481"/>
            <ac:spMk id="975" creationId="{A9926974-7BF7-C545-DDCE-D997050D4591}"/>
          </ac:spMkLst>
        </pc:spChg>
        <pc:spChg chg="mod">
          <ac:chgData name="H M" userId="84cd2103f36ef0dc" providerId="LiveId" clId="{8F10A91F-EFDA-497B-869D-6F532A84F5AF}" dt="2023-09-04T20:49:13.393" v="123"/>
          <ac:spMkLst>
            <pc:docMk/>
            <pc:sldMk cId="1449202327" sldId="481"/>
            <ac:spMk id="976" creationId="{DED72F22-0C10-0305-E18D-A3C63320A08B}"/>
          </ac:spMkLst>
        </pc:spChg>
        <pc:spChg chg="mod">
          <ac:chgData name="H M" userId="84cd2103f36ef0dc" providerId="LiveId" clId="{8F10A91F-EFDA-497B-869D-6F532A84F5AF}" dt="2023-09-04T20:49:13.393" v="123"/>
          <ac:spMkLst>
            <pc:docMk/>
            <pc:sldMk cId="1449202327" sldId="481"/>
            <ac:spMk id="977" creationId="{1B2CBC62-C6F2-2424-7EC9-84CC3FF90107}"/>
          </ac:spMkLst>
        </pc:spChg>
        <pc:spChg chg="mod">
          <ac:chgData name="H M" userId="84cd2103f36ef0dc" providerId="LiveId" clId="{8F10A91F-EFDA-497B-869D-6F532A84F5AF}" dt="2023-09-04T20:49:13.393" v="123"/>
          <ac:spMkLst>
            <pc:docMk/>
            <pc:sldMk cId="1449202327" sldId="481"/>
            <ac:spMk id="978" creationId="{762711FF-27D3-BE27-C892-2CEBF670C523}"/>
          </ac:spMkLst>
        </pc:spChg>
        <pc:spChg chg="mod">
          <ac:chgData name="H M" userId="84cd2103f36ef0dc" providerId="LiveId" clId="{8F10A91F-EFDA-497B-869D-6F532A84F5AF}" dt="2023-09-04T20:49:13.393" v="123"/>
          <ac:spMkLst>
            <pc:docMk/>
            <pc:sldMk cId="1449202327" sldId="481"/>
            <ac:spMk id="979" creationId="{31EC1863-D21A-7348-BCBC-F13934761C2B}"/>
          </ac:spMkLst>
        </pc:spChg>
        <pc:spChg chg="mod">
          <ac:chgData name="H M" userId="84cd2103f36ef0dc" providerId="LiveId" clId="{8F10A91F-EFDA-497B-869D-6F532A84F5AF}" dt="2023-09-04T20:49:13.393" v="123"/>
          <ac:spMkLst>
            <pc:docMk/>
            <pc:sldMk cId="1449202327" sldId="481"/>
            <ac:spMk id="980" creationId="{E20D7BC5-52FF-2614-992C-BE34DBF110FD}"/>
          </ac:spMkLst>
        </pc:spChg>
        <pc:spChg chg="mod">
          <ac:chgData name="H M" userId="84cd2103f36ef0dc" providerId="LiveId" clId="{8F10A91F-EFDA-497B-869D-6F532A84F5AF}" dt="2023-09-04T20:49:13.393" v="123"/>
          <ac:spMkLst>
            <pc:docMk/>
            <pc:sldMk cId="1449202327" sldId="481"/>
            <ac:spMk id="981" creationId="{884AD131-0740-4CC6-2100-50D27CE13CCA}"/>
          </ac:spMkLst>
        </pc:spChg>
        <pc:spChg chg="mod">
          <ac:chgData name="H M" userId="84cd2103f36ef0dc" providerId="LiveId" clId="{8F10A91F-EFDA-497B-869D-6F532A84F5AF}" dt="2023-09-04T20:49:13.393" v="123"/>
          <ac:spMkLst>
            <pc:docMk/>
            <pc:sldMk cId="1449202327" sldId="481"/>
            <ac:spMk id="982" creationId="{198F7789-1AD3-B86E-0EA1-D2D97AD7DF69}"/>
          </ac:spMkLst>
        </pc:spChg>
        <pc:spChg chg="mod">
          <ac:chgData name="H M" userId="84cd2103f36ef0dc" providerId="LiveId" clId="{8F10A91F-EFDA-497B-869D-6F532A84F5AF}" dt="2023-09-04T20:49:13.393" v="123"/>
          <ac:spMkLst>
            <pc:docMk/>
            <pc:sldMk cId="1449202327" sldId="481"/>
            <ac:spMk id="983" creationId="{AF6AF60F-5555-7A7B-581B-07EDCCB73BEF}"/>
          </ac:spMkLst>
        </pc:spChg>
        <pc:spChg chg="del mod topLvl">
          <ac:chgData name="H M" userId="84cd2103f36ef0dc" providerId="LiveId" clId="{8F10A91F-EFDA-497B-869D-6F532A84F5AF}" dt="2023-09-04T20:53:25.196" v="172" actId="478"/>
          <ac:spMkLst>
            <pc:docMk/>
            <pc:sldMk cId="1449202327" sldId="481"/>
            <ac:spMk id="992" creationId="{3471FA03-66B7-542F-5730-A61F3451BCBD}"/>
          </ac:spMkLst>
        </pc:spChg>
        <pc:spChg chg="del mod topLvl">
          <ac:chgData name="H M" userId="84cd2103f36ef0dc" providerId="LiveId" clId="{8F10A91F-EFDA-497B-869D-6F532A84F5AF}" dt="2023-09-04T20:53:29.190" v="173" actId="478"/>
          <ac:spMkLst>
            <pc:docMk/>
            <pc:sldMk cId="1449202327" sldId="481"/>
            <ac:spMk id="993" creationId="{DE1A7800-4674-9223-BFDB-79E54A99F58D}"/>
          </ac:spMkLst>
        </pc:spChg>
        <pc:spChg chg="del mod topLvl">
          <ac:chgData name="H M" userId="84cd2103f36ef0dc" providerId="LiveId" clId="{8F10A91F-EFDA-497B-869D-6F532A84F5AF}" dt="2023-09-04T20:53:29.190" v="173" actId="478"/>
          <ac:spMkLst>
            <pc:docMk/>
            <pc:sldMk cId="1449202327" sldId="481"/>
            <ac:spMk id="994" creationId="{ACF31BFF-D3C7-7C88-AB45-6A04FA0F85BA}"/>
          </ac:spMkLst>
        </pc:spChg>
        <pc:spChg chg="del mod topLvl">
          <ac:chgData name="H M" userId="84cd2103f36ef0dc" providerId="LiveId" clId="{8F10A91F-EFDA-497B-869D-6F532A84F5AF}" dt="2023-09-04T20:53:29.190" v="173" actId="478"/>
          <ac:spMkLst>
            <pc:docMk/>
            <pc:sldMk cId="1449202327" sldId="481"/>
            <ac:spMk id="995" creationId="{F160619B-BFD8-AEC3-EEED-049A8E658AE8}"/>
          </ac:spMkLst>
        </pc:spChg>
        <pc:spChg chg="mod topLvl">
          <ac:chgData name="H M" userId="84cd2103f36ef0dc" providerId="LiveId" clId="{8F10A91F-EFDA-497B-869D-6F532A84F5AF}" dt="2023-09-04T20:53:56.695" v="182" actId="165"/>
          <ac:spMkLst>
            <pc:docMk/>
            <pc:sldMk cId="1449202327" sldId="481"/>
            <ac:spMk id="996" creationId="{EB58A34B-B0CF-7726-814D-ED5E52DB496C}"/>
          </ac:spMkLst>
        </pc:spChg>
        <pc:spChg chg="mod topLvl">
          <ac:chgData name="H M" userId="84cd2103f36ef0dc" providerId="LiveId" clId="{8F10A91F-EFDA-497B-869D-6F532A84F5AF}" dt="2023-09-04T20:53:56.695" v="182" actId="165"/>
          <ac:spMkLst>
            <pc:docMk/>
            <pc:sldMk cId="1449202327" sldId="481"/>
            <ac:spMk id="997" creationId="{F1362BF8-E935-7BAC-4B3F-6F93835F7AFD}"/>
          </ac:spMkLst>
        </pc:spChg>
        <pc:spChg chg="del mod topLvl">
          <ac:chgData name="H M" userId="84cd2103f36ef0dc" providerId="LiveId" clId="{8F10A91F-EFDA-497B-869D-6F532A84F5AF}" dt="2023-09-04T20:53:29.190" v="173" actId="478"/>
          <ac:spMkLst>
            <pc:docMk/>
            <pc:sldMk cId="1449202327" sldId="481"/>
            <ac:spMk id="998" creationId="{C649A59A-AC1C-9271-4F45-FBD7A2DBC5ED}"/>
          </ac:spMkLst>
        </pc:spChg>
        <pc:spChg chg="del mod topLvl">
          <ac:chgData name="H M" userId="84cd2103f36ef0dc" providerId="LiveId" clId="{8F10A91F-EFDA-497B-869D-6F532A84F5AF}" dt="2023-09-04T20:53:29.190" v="173" actId="478"/>
          <ac:spMkLst>
            <pc:docMk/>
            <pc:sldMk cId="1449202327" sldId="481"/>
            <ac:spMk id="999" creationId="{3E24FAA7-77A4-0FFD-318B-3584BB5D2667}"/>
          </ac:spMkLst>
        </pc:spChg>
        <pc:spChg chg="mod topLvl">
          <ac:chgData name="H M" userId="84cd2103f36ef0dc" providerId="LiveId" clId="{8F10A91F-EFDA-497B-869D-6F532A84F5AF}" dt="2023-09-04T20:53:56.695" v="182" actId="165"/>
          <ac:spMkLst>
            <pc:docMk/>
            <pc:sldMk cId="1449202327" sldId="481"/>
            <ac:spMk id="1000" creationId="{0D2930C6-D6F6-3BA1-2159-C833079B1ED2}"/>
          </ac:spMkLst>
        </pc:spChg>
        <pc:spChg chg="mod topLvl">
          <ac:chgData name="H M" userId="84cd2103f36ef0dc" providerId="LiveId" clId="{8F10A91F-EFDA-497B-869D-6F532A84F5AF}" dt="2023-09-04T20:56:17.329" v="229" actId="1076"/>
          <ac:spMkLst>
            <pc:docMk/>
            <pc:sldMk cId="1449202327" sldId="481"/>
            <ac:spMk id="1001" creationId="{2A8E9B92-1FEF-6BEF-D0F6-7DDB94E10C5A}"/>
          </ac:spMkLst>
        </pc:spChg>
        <pc:spChg chg="mod topLvl">
          <ac:chgData name="H M" userId="84cd2103f36ef0dc" providerId="LiveId" clId="{8F10A91F-EFDA-497B-869D-6F532A84F5AF}" dt="2023-09-04T20:53:56.695" v="182" actId="165"/>
          <ac:spMkLst>
            <pc:docMk/>
            <pc:sldMk cId="1449202327" sldId="481"/>
            <ac:spMk id="1002" creationId="{ADF349F5-DF4F-1B69-3ED1-AD8700B8E92F}"/>
          </ac:spMkLst>
        </pc:spChg>
        <pc:spChg chg="del mod topLvl">
          <ac:chgData name="H M" userId="84cd2103f36ef0dc" providerId="LiveId" clId="{8F10A91F-EFDA-497B-869D-6F532A84F5AF}" dt="2023-09-04T20:53:25.196" v="172" actId="478"/>
          <ac:spMkLst>
            <pc:docMk/>
            <pc:sldMk cId="1449202327" sldId="481"/>
            <ac:spMk id="1003" creationId="{19B9B07F-F25F-36D0-B795-A2CAD8D7ABD6}"/>
          </ac:spMkLst>
        </pc:spChg>
        <pc:spChg chg="del mod topLvl">
          <ac:chgData name="H M" userId="84cd2103f36ef0dc" providerId="LiveId" clId="{8F10A91F-EFDA-497B-869D-6F532A84F5AF}" dt="2023-09-04T20:53:29.190" v="173" actId="478"/>
          <ac:spMkLst>
            <pc:docMk/>
            <pc:sldMk cId="1449202327" sldId="481"/>
            <ac:spMk id="1004" creationId="{79FF96DA-2572-BE23-2C8E-EBF3A9979F4F}"/>
          </ac:spMkLst>
        </pc:spChg>
        <pc:spChg chg="del mod topLvl">
          <ac:chgData name="H M" userId="84cd2103f36ef0dc" providerId="LiveId" clId="{8F10A91F-EFDA-497B-869D-6F532A84F5AF}" dt="2023-09-04T20:53:29.190" v="173" actId="478"/>
          <ac:spMkLst>
            <pc:docMk/>
            <pc:sldMk cId="1449202327" sldId="481"/>
            <ac:spMk id="1005" creationId="{A5559CE4-9C82-F56A-1BF0-8CC9D7B106DC}"/>
          </ac:spMkLst>
        </pc:spChg>
        <pc:spChg chg="del mod topLvl">
          <ac:chgData name="H M" userId="84cd2103f36ef0dc" providerId="LiveId" clId="{8F10A91F-EFDA-497B-869D-6F532A84F5AF}" dt="2023-09-04T20:53:25.196" v="172" actId="478"/>
          <ac:spMkLst>
            <pc:docMk/>
            <pc:sldMk cId="1449202327" sldId="481"/>
            <ac:spMk id="1006" creationId="{651CAA75-6558-18D4-AA5F-A68B88F3AACD}"/>
          </ac:spMkLst>
        </pc:spChg>
        <pc:spChg chg="mod topLvl">
          <ac:chgData name="H M" userId="84cd2103f36ef0dc" providerId="LiveId" clId="{8F10A91F-EFDA-497B-869D-6F532A84F5AF}" dt="2023-09-04T20:53:56.695" v="182" actId="165"/>
          <ac:spMkLst>
            <pc:docMk/>
            <pc:sldMk cId="1449202327" sldId="481"/>
            <ac:spMk id="1007" creationId="{A2A58D97-59AA-15D4-72DB-50DD47FB23EF}"/>
          </ac:spMkLst>
        </pc:spChg>
        <pc:spChg chg="del mod topLvl">
          <ac:chgData name="H M" userId="84cd2103f36ef0dc" providerId="LiveId" clId="{8F10A91F-EFDA-497B-869D-6F532A84F5AF}" dt="2023-09-04T20:53:25.196" v="172" actId="478"/>
          <ac:spMkLst>
            <pc:docMk/>
            <pc:sldMk cId="1449202327" sldId="481"/>
            <ac:spMk id="1008" creationId="{1AB53AFD-0AFD-4665-8680-0985C63A9307}"/>
          </ac:spMkLst>
        </pc:spChg>
        <pc:spChg chg="del mod topLvl">
          <ac:chgData name="H M" userId="84cd2103f36ef0dc" providerId="LiveId" clId="{8F10A91F-EFDA-497B-869D-6F532A84F5AF}" dt="2023-09-04T20:53:25.196" v="172" actId="478"/>
          <ac:spMkLst>
            <pc:docMk/>
            <pc:sldMk cId="1449202327" sldId="481"/>
            <ac:spMk id="1009" creationId="{222B00F3-F678-AB63-7708-B082D2DBB6F0}"/>
          </ac:spMkLst>
        </pc:spChg>
        <pc:spChg chg="del mod topLvl">
          <ac:chgData name="H M" userId="84cd2103f36ef0dc" providerId="LiveId" clId="{8F10A91F-EFDA-497B-869D-6F532A84F5AF}" dt="2023-09-04T20:53:29.190" v="173" actId="478"/>
          <ac:spMkLst>
            <pc:docMk/>
            <pc:sldMk cId="1449202327" sldId="481"/>
            <ac:spMk id="1010" creationId="{09CD513A-F0F7-5368-4CEA-95157E048C0C}"/>
          </ac:spMkLst>
        </pc:spChg>
        <pc:spChg chg="del mod topLvl">
          <ac:chgData name="H M" userId="84cd2103f36ef0dc" providerId="LiveId" clId="{8F10A91F-EFDA-497B-869D-6F532A84F5AF}" dt="2023-09-04T20:53:25.196" v="172" actId="478"/>
          <ac:spMkLst>
            <pc:docMk/>
            <pc:sldMk cId="1449202327" sldId="481"/>
            <ac:spMk id="1011" creationId="{59F24C37-8A88-D83C-610F-C1D5FBC37C85}"/>
          </ac:spMkLst>
        </pc:spChg>
        <pc:spChg chg="del mod topLvl">
          <ac:chgData name="H M" userId="84cd2103f36ef0dc" providerId="LiveId" clId="{8F10A91F-EFDA-497B-869D-6F532A84F5AF}" dt="2023-09-04T20:53:29.190" v="173" actId="478"/>
          <ac:spMkLst>
            <pc:docMk/>
            <pc:sldMk cId="1449202327" sldId="481"/>
            <ac:spMk id="1013" creationId="{CB8D57D9-0782-EF54-ADCA-DEEE9218C9E8}"/>
          </ac:spMkLst>
        </pc:spChg>
        <pc:spChg chg="mod topLvl">
          <ac:chgData name="H M" userId="84cd2103f36ef0dc" providerId="LiveId" clId="{8F10A91F-EFDA-497B-869D-6F532A84F5AF}" dt="2023-09-04T20:53:56.695" v="182" actId="165"/>
          <ac:spMkLst>
            <pc:docMk/>
            <pc:sldMk cId="1449202327" sldId="481"/>
            <ac:spMk id="1014" creationId="{CDF7DAEB-CB9C-EC12-017A-079649F25701}"/>
          </ac:spMkLst>
        </pc:spChg>
        <pc:spChg chg="del mod topLvl">
          <ac:chgData name="H M" userId="84cd2103f36ef0dc" providerId="LiveId" clId="{8F10A91F-EFDA-497B-869D-6F532A84F5AF}" dt="2023-09-04T20:53:25.196" v="172" actId="478"/>
          <ac:spMkLst>
            <pc:docMk/>
            <pc:sldMk cId="1449202327" sldId="481"/>
            <ac:spMk id="1015" creationId="{EF9205A1-2C0A-FB73-616C-428AA839B1F1}"/>
          </ac:spMkLst>
        </pc:spChg>
        <pc:spChg chg="mod topLvl">
          <ac:chgData name="H M" userId="84cd2103f36ef0dc" providerId="LiveId" clId="{8F10A91F-EFDA-497B-869D-6F532A84F5AF}" dt="2023-09-04T20:53:56.695" v="182" actId="165"/>
          <ac:spMkLst>
            <pc:docMk/>
            <pc:sldMk cId="1449202327" sldId="481"/>
            <ac:spMk id="1016" creationId="{36F87E0D-CDD1-E33D-1E8B-138D72615A27}"/>
          </ac:spMkLst>
        </pc:spChg>
        <pc:spChg chg="del mod topLvl">
          <ac:chgData name="H M" userId="84cd2103f36ef0dc" providerId="LiveId" clId="{8F10A91F-EFDA-497B-869D-6F532A84F5AF}" dt="2023-09-04T20:53:29.190" v="173" actId="478"/>
          <ac:spMkLst>
            <pc:docMk/>
            <pc:sldMk cId="1449202327" sldId="481"/>
            <ac:spMk id="1017" creationId="{F9D09502-FC9D-37BD-C52D-B937B47F3986}"/>
          </ac:spMkLst>
        </pc:spChg>
        <pc:spChg chg="del mod topLvl">
          <ac:chgData name="H M" userId="84cd2103f36ef0dc" providerId="LiveId" clId="{8F10A91F-EFDA-497B-869D-6F532A84F5AF}" dt="2023-09-04T20:53:25.196" v="172" actId="478"/>
          <ac:spMkLst>
            <pc:docMk/>
            <pc:sldMk cId="1449202327" sldId="481"/>
            <ac:spMk id="1018" creationId="{FF0A1954-2BAD-36BD-78B4-F75527E4E187}"/>
          </ac:spMkLst>
        </pc:spChg>
        <pc:spChg chg="del mod topLvl">
          <ac:chgData name="H M" userId="84cd2103f36ef0dc" providerId="LiveId" clId="{8F10A91F-EFDA-497B-869D-6F532A84F5AF}" dt="2023-09-04T20:53:25.196" v="172" actId="478"/>
          <ac:spMkLst>
            <pc:docMk/>
            <pc:sldMk cId="1449202327" sldId="481"/>
            <ac:spMk id="1019" creationId="{C4E61220-4ACE-47B4-4076-1310D1EBADF0}"/>
          </ac:spMkLst>
        </pc:spChg>
        <pc:spChg chg="mod topLvl">
          <ac:chgData name="H M" userId="84cd2103f36ef0dc" providerId="LiveId" clId="{8F10A91F-EFDA-497B-869D-6F532A84F5AF}" dt="2023-09-04T20:56:23.832" v="231" actId="1076"/>
          <ac:spMkLst>
            <pc:docMk/>
            <pc:sldMk cId="1449202327" sldId="481"/>
            <ac:spMk id="1020" creationId="{25415677-69BC-8C94-601C-413DF1A68311}"/>
          </ac:spMkLst>
        </pc:spChg>
        <pc:spChg chg="del mod topLvl">
          <ac:chgData name="H M" userId="84cd2103f36ef0dc" providerId="LiveId" clId="{8F10A91F-EFDA-497B-869D-6F532A84F5AF}" dt="2023-09-04T20:53:25.196" v="172" actId="478"/>
          <ac:spMkLst>
            <pc:docMk/>
            <pc:sldMk cId="1449202327" sldId="481"/>
            <ac:spMk id="1021" creationId="{D611799D-1714-7B13-A2C4-874C513C0937}"/>
          </ac:spMkLst>
        </pc:spChg>
        <pc:spChg chg="del mod topLvl">
          <ac:chgData name="H M" userId="84cd2103f36ef0dc" providerId="LiveId" clId="{8F10A91F-EFDA-497B-869D-6F532A84F5AF}" dt="2023-09-04T20:53:29.190" v="173" actId="478"/>
          <ac:spMkLst>
            <pc:docMk/>
            <pc:sldMk cId="1449202327" sldId="481"/>
            <ac:spMk id="1022" creationId="{6C0BD4B2-DD44-5C30-19B3-64C45000F760}"/>
          </ac:spMkLst>
        </pc:spChg>
        <pc:spChg chg="del mod topLvl">
          <ac:chgData name="H M" userId="84cd2103f36ef0dc" providerId="LiveId" clId="{8F10A91F-EFDA-497B-869D-6F532A84F5AF}" dt="2023-09-04T20:53:25.196" v="172" actId="478"/>
          <ac:spMkLst>
            <pc:docMk/>
            <pc:sldMk cId="1449202327" sldId="481"/>
            <ac:spMk id="1023" creationId="{2A3C450F-A97E-BE01-E033-2736AA8EEFD1}"/>
          </ac:spMkLst>
        </pc:spChg>
        <pc:spChg chg="del mod topLvl">
          <ac:chgData name="H M" userId="84cd2103f36ef0dc" providerId="LiveId" clId="{8F10A91F-EFDA-497B-869D-6F532A84F5AF}" dt="2023-09-04T20:53:25.196" v="172" actId="478"/>
          <ac:spMkLst>
            <pc:docMk/>
            <pc:sldMk cId="1449202327" sldId="481"/>
            <ac:spMk id="1024" creationId="{45B687FA-BB5B-6488-0F10-8FC254AE0C9B}"/>
          </ac:spMkLst>
        </pc:spChg>
        <pc:spChg chg="mod">
          <ac:chgData name="H M" userId="84cd2103f36ef0dc" providerId="LiveId" clId="{8F10A91F-EFDA-497B-869D-6F532A84F5AF}" dt="2023-09-04T20:53:55.703" v="181" actId="571"/>
          <ac:spMkLst>
            <pc:docMk/>
            <pc:sldMk cId="1449202327" sldId="481"/>
            <ac:spMk id="1027" creationId="{C75B0F73-0808-C72D-65F6-13E1048ACA0D}"/>
          </ac:spMkLst>
        </pc:spChg>
        <pc:spChg chg="mod">
          <ac:chgData name="H M" userId="84cd2103f36ef0dc" providerId="LiveId" clId="{8F10A91F-EFDA-497B-869D-6F532A84F5AF}" dt="2023-09-04T20:53:55.703" v="181" actId="571"/>
          <ac:spMkLst>
            <pc:docMk/>
            <pc:sldMk cId="1449202327" sldId="481"/>
            <ac:spMk id="1028" creationId="{07AD6B4E-F8DF-2020-EB5F-E7449F9D31F4}"/>
          </ac:spMkLst>
        </pc:spChg>
        <pc:spChg chg="mod">
          <ac:chgData name="H M" userId="84cd2103f36ef0dc" providerId="LiveId" clId="{8F10A91F-EFDA-497B-869D-6F532A84F5AF}" dt="2023-09-04T20:53:55.703" v="181" actId="571"/>
          <ac:spMkLst>
            <pc:docMk/>
            <pc:sldMk cId="1449202327" sldId="481"/>
            <ac:spMk id="1029" creationId="{F544BE2C-77BE-A123-D9EE-CADEF0046619}"/>
          </ac:spMkLst>
        </pc:spChg>
        <pc:spChg chg="mod">
          <ac:chgData name="H M" userId="84cd2103f36ef0dc" providerId="LiveId" clId="{8F10A91F-EFDA-497B-869D-6F532A84F5AF}" dt="2023-09-04T20:53:55.703" v="181" actId="571"/>
          <ac:spMkLst>
            <pc:docMk/>
            <pc:sldMk cId="1449202327" sldId="481"/>
            <ac:spMk id="1030" creationId="{737F07B4-D6AA-1692-C383-DD14761B8030}"/>
          </ac:spMkLst>
        </pc:spChg>
        <pc:spChg chg="mod">
          <ac:chgData name="H M" userId="84cd2103f36ef0dc" providerId="LiveId" clId="{8F10A91F-EFDA-497B-869D-6F532A84F5AF}" dt="2023-09-04T20:53:55.703" v="181" actId="571"/>
          <ac:spMkLst>
            <pc:docMk/>
            <pc:sldMk cId="1449202327" sldId="481"/>
            <ac:spMk id="1031" creationId="{0F5A3BA2-1780-938A-7C7B-0C61A85ED945}"/>
          </ac:spMkLst>
        </pc:spChg>
        <pc:spChg chg="mod">
          <ac:chgData name="H M" userId="84cd2103f36ef0dc" providerId="LiveId" clId="{8F10A91F-EFDA-497B-869D-6F532A84F5AF}" dt="2023-09-04T20:53:55.703" v="181" actId="571"/>
          <ac:spMkLst>
            <pc:docMk/>
            <pc:sldMk cId="1449202327" sldId="481"/>
            <ac:spMk id="1032" creationId="{6F8516F4-7072-8EFB-66EA-AC08200E3E93}"/>
          </ac:spMkLst>
        </pc:spChg>
        <pc:spChg chg="mod">
          <ac:chgData name="H M" userId="84cd2103f36ef0dc" providerId="LiveId" clId="{8F10A91F-EFDA-497B-869D-6F532A84F5AF}" dt="2023-09-04T20:53:55.703" v="181" actId="571"/>
          <ac:spMkLst>
            <pc:docMk/>
            <pc:sldMk cId="1449202327" sldId="481"/>
            <ac:spMk id="1033" creationId="{64145AA6-EAF2-4C3C-E697-26C27FBCDCE0}"/>
          </ac:spMkLst>
        </pc:spChg>
        <pc:spChg chg="mod">
          <ac:chgData name="H M" userId="84cd2103f36ef0dc" providerId="LiveId" clId="{8F10A91F-EFDA-497B-869D-6F532A84F5AF}" dt="2023-09-04T20:53:55.703" v="181" actId="571"/>
          <ac:spMkLst>
            <pc:docMk/>
            <pc:sldMk cId="1449202327" sldId="481"/>
            <ac:spMk id="1034" creationId="{B015956C-12FF-045B-073C-C3EBD77DBD9E}"/>
          </ac:spMkLst>
        </pc:spChg>
        <pc:spChg chg="mod">
          <ac:chgData name="H M" userId="84cd2103f36ef0dc" providerId="LiveId" clId="{8F10A91F-EFDA-497B-869D-6F532A84F5AF}" dt="2023-09-04T20:53:55.703" v="181" actId="571"/>
          <ac:spMkLst>
            <pc:docMk/>
            <pc:sldMk cId="1449202327" sldId="481"/>
            <ac:spMk id="1035" creationId="{0760C16D-4B1D-7B0F-DD7E-9CD46084B9C7}"/>
          </ac:spMkLst>
        </pc:spChg>
        <pc:spChg chg="add mod">
          <ac:chgData name="H M" userId="84cd2103f36ef0dc" providerId="LiveId" clId="{8F10A91F-EFDA-497B-869D-6F532A84F5AF}" dt="2023-09-04T20:54:02.286" v="185" actId="1076"/>
          <ac:spMkLst>
            <pc:docMk/>
            <pc:sldMk cId="1449202327" sldId="481"/>
            <ac:spMk id="1036" creationId="{FE638A0A-1C3C-13F9-CFA4-4844B15DAA0D}"/>
          </ac:spMkLst>
        </pc:spChg>
        <pc:spChg chg="add mod">
          <ac:chgData name="H M" userId="84cd2103f36ef0dc" providerId="LiveId" clId="{8F10A91F-EFDA-497B-869D-6F532A84F5AF}" dt="2023-09-04T20:54:06.376" v="187" actId="1076"/>
          <ac:spMkLst>
            <pc:docMk/>
            <pc:sldMk cId="1449202327" sldId="481"/>
            <ac:spMk id="1037" creationId="{B0856DA1-E692-EAF1-4251-2D7504960DEA}"/>
          </ac:spMkLst>
        </pc:spChg>
        <pc:spChg chg="add mod">
          <ac:chgData name="H M" userId="84cd2103f36ef0dc" providerId="LiveId" clId="{8F10A91F-EFDA-497B-869D-6F532A84F5AF}" dt="2023-09-04T20:54:06.376" v="187" actId="1076"/>
          <ac:spMkLst>
            <pc:docMk/>
            <pc:sldMk cId="1449202327" sldId="481"/>
            <ac:spMk id="1038" creationId="{BE37FD53-60A8-3651-8198-5CF14C41E038}"/>
          </ac:spMkLst>
        </pc:spChg>
        <pc:spChg chg="add mod">
          <ac:chgData name="H M" userId="84cd2103f36ef0dc" providerId="LiveId" clId="{8F10A91F-EFDA-497B-869D-6F532A84F5AF}" dt="2023-09-04T20:54:11.459" v="189" actId="1076"/>
          <ac:spMkLst>
            <pc:docMk/>
            <pc:sldMk cId="1449202327" sldId="481"/>
            <ac:spMk id="1039" creationId="{BAB912B3-15BF-AC27-CDA9-E9B06FA89919}"/>
          </ac:spMkLst>
        </pc:spChg>
        <pc:spChg chg="mod">
          <ac:chgData name="H M" userId="84cd2103f36ef0dc" providerId="LiveId" clId="{8F10A91F-EFDA-497B-869D-6F532A84F5AF}" dt="2023-09-04T20:55:41.250" v="224" actId="27803"/>
          <ac:spMkLst>
            <pc:docMk/>
            <pc:sldMk cId="1449202327" sldId="481"/>
            <ac:spMk id="1043" creationId="{7825ABB0-0E77-C073-344B-B4584A32BA8C}"/>
          </ac:spMkLst>
        </pc:spChg>
        <pc:spChg chg="mod">
          <ac:chgData name="H M" userId="84cd2103f36ef0dc" providerId="LiveId" clId="{8F10A91F-EFDA-497B-869D-6F532A84F5AF}" dt="2023-09-04T20:55:41.250" v="224" actId="27803"/>
          <ac:spMkLst>
            <pc:docMk/>
            <pc:sldMk cId="1449202327" sldId="481"/>
            <ac:spMk id="1045" creationId="{345A1701-AFAD-826C-3215-CF9BD8EF6D4C}"/>
          </ac:spMkLst>
        </pc:spChg>
        <pc:spChg chg="mod">
          <ac:chgData name="H M" userId="84cd2103f36ef0dc" providerId="LiveId" clId="{8F10A91F-EFDA-497B-869D-6F532A84F5AF}" dt="2023-09-04T20:55:41.250" v="224" actId="27803"/>
          <ac:spMkLst>
            <pc:docMk/>
            <pc:sldMk cId="1449202327" sldId="481"/>
            <ac:spMk id="1046" creationId="{A83266A6-9A2A-95EB-4772-3789F5991429}"/>
          </ac:spMkLst>
        </pc:spChg>
        <pc:spChg chg="mod">
          <ac:chgData name="H M" userId="84cd2103f36ef0dc" providerId="LiveId" clId="{8F10A91F-EFDA-497B-869D-6F532A84F5AF}" dt="2023-09-04T20:55:41.250" v="224" actId="27803"/>
          <ac:spMkLst>
            <pc:docMk/>
            <pc:sldMk cId="1449202327" sldId="481"/>
            <ac:spMk id="1047" creationId="{E1508CDA-1DD1-62F1-5EA7-43A529206F51}"/>
          </ac:spMkLst>
        </pc:spChg>
        <pc:spChg chg="mod">
          <ac:chgData name="H M" userId="84cd2103f36ef0dc" providerId="LiveId" clId="{8F10A91F-EFDA-497B-869D-6F532A84F5AF}" dt="2023-09-04T20:56:00.483" v="227" actId="207"/>
          <ac:spMkLst>
            <pc:docMk/>
            <pc:sldMk cId="1449202327" sldId="481"/>
            <ac:spMk id="1048" creationId="{85A381DE-F33E-0E65-EA22-4135B08EEB2C}"/>
          </ac:spMkLst>
        </pc:spChg>
        <pc:spChg chg="mod">
          <ac:chgData name="H M" userId="84cd2103f36ef0dc" providerId="LiveId" clId="{8F10A91F-EFDA-497B-869D-6F532A84F5AF}" dt="2023-09-04T20:55:41.250" v="224" actId="27803"/>
          <ac:spMkLst>
            <pc:docMk/>
            <pc:sldMk cId="1449202327" sldId="481"/>
            <ac:spMk id="1049" creationId="{C926A6A0-FFB8-6258-668D-3063643AA88B}"/>
          </ac:spMkLst>
        </pc:spChg>
        <pc:spChg chg="mod">
          <ac:chgData name="H M" userId="84cd2103f36ef0dc" providerId="LiveId" clId="{8F10A91F-EFDA-497B-869D-6F532A84F5AF}" dt="2023-09-04T20:55:41.250" v="224" actId="27803"/>
          <ac:spMkLst>
            <pc:docMk/>
            <pc:sldMk cId="1449202327" sldId="481"/>
            <ac:spMk id="1050" creationId="{DD337AA7-98BE-A31D-2332-71A1E8A77052}"/>
          </ac:spMkLst>
        </pc:spChg>
        <pc:spChg chg="mod">
          <ac:chgData name="H M" userId="84cd2103f36ef0dc" providerId="LiveId" clId="{8F10A91F-EFDA-497B-869D-6F532A84F5AF}" dt="2023-09-04T20:55:44.390" v="225" actId="27803"/>
          <ac:spMkLst>
            <pc:docMk/>
            <pc:sldMk cId="1449202327" sldId="481"/>
            <ac:spMk id="1052" creationId="{E2534016-8EC9-0B6D-A838-C3C84D06E56C}"/>
          </ac:spMkLst>
        </pc:spChg>
        <pc:spChg chg="mod">
          <ac:chgData name="H M" userId="84cd2103f36ef0dc" providerId="LiveId" clId="{8F10A91F-EFDA-497B-869D-6F532A84F5AF}" dt="2023-09-04T20:55:44.390" v="225" actId="27803"/>
          <ac:spMkLst>
            <pc:docMk/>
            <pc:sldMk cId="1449202327" sldId="481"/>
            <ac:spMk id="1054" creationId="{CA8A1D65-A44D-3DAA-BC71-645B02296A3F}"/>
          </ac:spMkLst>
        </pc:spChg>
        <pc:spChg chg="mod">
          <ac:chgData name="H M" userId="84cd2103f36ef0dc" providerId="LiveId" clId="{8F10A91F-EFDA-497B-869D-6F532A84F5AF}" dt="2023-09-04T20:55:44.390" v="225" actId="27803"/>
          <ac:spMkLst>
            <pc:docMk/>
            <pc:sldMk cId="1449202327" sldId="481"/>
            <ac:spMk id="1055" creationId="{8E4D8082-BEF7-CE3A-C095-6A3B621B3104}"/>
          </ac:spMkLst>
        </pc:spChg>
        <pc:spChg chg="mod">
          <ac:chgData name="H M" userId="84cd2103f36ef0dc" providerId="LiveId" clId="{8F10A91F-EFDA-497B-869D-6F532A84F5AF}" dt="2023-09-04T20:55:44.390" v="225" actId="27803"/>
          <ac:spMkLst>
            <pc:docMk/>
            <pc:sldMk cId="1449202327" sldId="481"/>
            <ac:spMk id="1056" creationId="{3ECE7621-25B5-FD07-F240-3DD15554C681}"/>
          </ac:spMkLst>
        </pc:spChg>
        <pc:spChg chg="mod">
          <ac:chgData name="H M" userId="84cd2103f36ef0dc" providerId="LiveId" clId="{8F10A91F-EFDA-497B-869D-6F532A84F5AF}" dt="2023-09-04T20:55:44.390" v="225" actId="27803"/>
          <ac:spMkLst>
            <pc:docMk/>
            <pc:sldMk cId="1449202327" sldId="481"/>
            <ac:spMk id="1057" creationId="{55841BEC-C036-6B75-693A-685F61C914EB}"/>
          </ac:spMkLst>
        </pc:spChg>
        <pc:spChg chg="mod">
          <ac:chgData name="H M" userId="84cd2103f36ef0dc" providerId="LiveId" clId="{8F10A91F-EFDA-497B-869D-6F532A84F5AF}" dt="2023-09-04T20:55:44.390" v="225" actId="27803"/>
          <ac:spMkLst>
            <pc:docMk/>
            <pc:sldMk cId="1449202327" sldId="481"/>
            <ac:spMk id="1058" creationId="{E14E1592-F29D-081B-DEC9-D70152F6430A}"/>
          </ac:spMkLst>
        </pc:spChg>
        <pc:spChg chg="mod">
          <ac:chgData name="H M" userId="84cd2103f36ef0dc" providerId="LiveId" clId="{8F10A91F-EFDA-497B-869D-6F532A84F5AF}" dt="2023-09-04T20:55:52.086" v="226" actId="207"/>
          <ac:spMkLst>
            <pc:docMk/>
            <pc:sldMk cId="1449202327" sldId="481"/>
            <ac:spMk id="1059" creationId="{3C42A704-0B54-3E9F-1312-0400F17C0B01}"/>
          </ac:spMkLst>
        </pc:spChg>
        <pc:grpChg chg="add del mod">
          <ac:chgData name="H M" userId="84cd2103f36ef0dc" providerId="LiveId" clId="{8F10A91F-EFDA-497B-869D-6F532A84F5AF}" dt="2023-09-04T20:46:34.414" v="82"/>
          <ac:grpSpMkLst>
            <pc:docMk/>
            <pc:sldMk cId="1449202327" sldId="481"/>
            <ac:grpSpMk id="2" creationId="{2E2F9055-0DC7-E627-710D-AE65B728E0A7}"/>
          </ac:grpSpMkLst>
        </pc:grpChg>
        <pc:grpChg chg="mod">
          <ac:chgData name="H M" userId="84cd2103f36ef0dc" providerId="LiveId" clId="{8F10A91F-EFDA-497B-869D-6F532A84F5AF}" dt="2023-09-04T20:46:15.310" v="73"/>
          <ac:grpSpMkLst>
            <pc:docMk/>
            <pc:sldMk cId="1449202327" sldId="481"/>
            <ac:grpSpMk id="5" creationId="{500C44DF-6D13-A843-DCF0-C3FA30E9BFB0}"/>
          </ac:grpSpMkLst>
        </pc:grpChg>
        <pc:grpChg chg="mod">
          <ac:chgData name="H M" userId="84cd2103f36ef0dc" providerId="LiveId" clId="{8F10A91F-EFDA-497B-869D-6F532A84F5AF}" dt="2023-09-04T20:46:15.310" v="73"/>
          <ac:grpSpMkLst>
            <pc:docMk/>
            <pc:sldMk cId="1449202327" sldId="481"/>
            <ac:grpSpMk id="24" creationId="{FE750044-5663-8CF0-66C5-C43010A5E7A0}"/>
          </ac:grpSpMkLst>
        </pc:grpChg>
        <pc:grpChg chg="add del mod">
          <ac:chgData name="H M" userId="84cd2103f36ef0dc" providerId="LiveId" clId="{8F10A91F-EFDA-497B-869D-6F532A84F5AF}" dt="2023-09-04T20:47:39.326" v="113" actId="165"/>
          <ac:grpSpMkLst>
            <pc:docMk/>
            <pc:sldMk cId="1449202327" sldId="481"/>
            <ac:grpSpMk id="29" creationId="{5C16C72F-8229-5F2C-066F-48FEB0F5FBDC}"/>
          </ac:grpSpMkLst>
        </pc:grpChg>
        <pc:grpChg chg="del mod topLvl">
          <ac:chgData name="H M" userId="84cd2103f36ef0dc" providerId="LiveId" clId="{8F10A91F-EFDA-497B-869D-6F532A84F5AF}" dt="2023-09-04T20:52:05.966" v="139" actId="478"/>
          <ac:grpSpMkLst>
            <pc:docMk/>
            <pc:sldMk cId="1449202327" sldId="481"/>
            <ac:grpSpMk id="32" creationId="{30EC4032-59E6-C85D-3B03-8D2BB71F3591}"/>
          </ac:grpSpMkLst>
        </pc:grpChg>
        <pc:grpChg chg="mod topLvl">
          <ac:chgData name="H M" userId="84cd2103f36ef0dc" providerId="LiveId" clId="{8F10A91F-EFDA-497B-869D-6F532A84F5AF}" dt="2023-09-04T20:56:45.606" v="233" actId="962"/>
          <ac:grpSpMkLst>
            <pc:docMk/>
            <pc:sldMk cId="1449202327" sldId="481"/>
            <ac:grpSpMk id="51" creationId="{FC60616C-24F5-F00B-6553-F3A064D41188}"/>
          </ac:grpSpMkLst>
        </pc:grpChg>
        <pc:grpChg chg="add del mod">
          <ac:chgData name="H M" userId="84cd2103f36ef0dc" providerId="LiveId" clId="{8F10A91F-EFDA-497B-869D-6F532A84F5AF}" dt="2023-09-04T20:54:16.459" v="191" actId="165"/>
          <ac:grpSpMkLst>
            <pc:docMk/>
            <pc:sldMk cId="1449202327" sldId="481"/>
            <ac:grpSpMk id="57" creationId="{0F84B5C7-EA7D-7F68-875B-03B4D328A635}"/>
          </ac:grpSpMkLst>
        </pc:grpChg>
        <pc:grpChg chg="add del mod">
          <ac:chgData name="H M" userId="84cd2103f36ef0dc" providerId="LiveId" clId="{8F10A91F-EFDA-497B-869D-6F532A84F5AF}" dt="2023-09-04T20:48:17.388" v="117"/>
          <ac:grpSpMkLst>
            <pc:docMk/>
            <pc:sldMk cId="1449202327" sldId="481"/>
            <ac:grpSpMk id="61" creationId="{D615EEF4-3824-B457-7B00-42A1BAB9B457}"/>
          </ac:grpSpMkLst>
        </pc:grpChg>
        <pc:grpChg chg="add del mod">
          <ac:chgData name="H M" userId="84cd2103f36ef0dc" providerId="LiveId" clId="{8F10A91F-EFDA-497B-869D-6F532A84F5AF}" dt="2023-09-04T20:49:10.980" v="122" actId="21"/>
          <ac:grpSpMkLst>
            <pc:docMk/>
            <pc:sldMk cId="1449202327" sldId="481"/>
            <ac:grpSpMk id="367" creationId="{4D0B3CCD-6AA0-DB57-AC3A-E6B225F9DDAC}"/>
          </ac:grpSpMkLst>
        </pc:grpChg>
        <pc:grpChg chg="add del mod">
          <ac:chgData name="H M" userId="84cd2103f36ef0dc" providerId="LiveId" clId="{8F10A91F-EFDA-497B-869D-6F532A84F5AF}" dt="2023-09-04T20:49:31.784" v="125" actId="21"/>
          <ac:grpSpMkLst>
            <pc:docMk/>
            <pc:sldMk cId="1449202327" sldId="481"/>
            <ac:grpSpMk id="678" creationId="{ED508355-904B-B512-C4A5-4C65B5859297}"/>
          </ac:grpSpMkLst>
        </pc:grpChg>
        <pc:grpChg chg="del mod">
          <ac:chgData name="H M" userId="84cd2103f36ef0dc" providerId="LiveId" clId="{8F10A91F-EFDA-497B-869D-6F532A84F5AF}" dt="2023-09-04T20:53:10.924" v="167" actId="27803"/>
          <ac:grpSpMkLst>
            <pc:docMk/>
            <pc:sldMk cId="1449202327" sldId="481"/>
            <ac:grpSpMk id="990" creationId="{5A3354C8-FB19-CACB-596B-F73C5B160C4A}"/>
          </ac:grpSpMkLst>
        </pc:grpChg>
        <pc:grpChg chg="del mod">
          <ac:chgData name="H M" userId="84cd2103f36ef0dc" providerId="LiveId" clId="{8F10A91F-EFDA-497B-869D-6F532A84F5AF}" dt="2023-09-04T20:53:22.116" v="171" actId="165"/>
          <ac:grpSpMkLst>
            <pc:docMk/>
            <pc:sldMk cId="1449202327" sldId="481"/>
            <ac:grpSpMk id="991" creationId="{7BF97363-FB64-B471-AA05-EF94CB30997F}"/>
          </ac:grpSpMkLst>
        </pc:grpChg>
        <pc:grpChg chg="del mod">
          <ac:chgData name="H M" userId="84cd2103f36ef0dc" providerId="LiveId" clId="{8F10A91F-EFDA-497B-869D-6F532A84F5AF}" dt="2023-09-04T20:53:22.116" v="171" actId="165"/>
          <ac:grpSpMkLst>
            <pc:docMk/>
            <pc:sldMk cId="1449202327" sldId="481"/>
            <ac:grpSpMk id="1012" creationId="{425F2C7E-7475-155E-D54F-A19C819837C0}"/>
          </ac:grpSpMkLst>
        </pc:grpChg>
        <pc:grpChg chg="add del mod">
          <ac:chgData name="H M" userId="84cd2103f36ef0dc" providerId="LiveId" clId="{8F10A91F-EFDA-497B-869D-6F532A84F5AF}" dt="2023-09-04T20:53:56.695" v="182" actId="165"/>
          <ac:grpSpMkLst>
            <pc:docMk/>
            <pc:sldMk cId="1449202327" sldId="481"/>
            <ac:grpSpMk id="1025" creationId="{2B72F14E-681B-A649-F0D3-DF095FF8B7FA}"/>
          </ac:grpSpMkLst>
        </pc:grpChg>
        <pc:grpChg chg="add mod">
          <ac:chgData name="H M" userId="84cd2103f36ef0dc" providerId="LiveId" clId="{8F10A91F-EFDA-497B-869D-6F532A84F5AF}" dt="2023-09-04T20:53:55.703" v="181" actId="571"/>
          <ac:grpSpMkLst>
            <pc:docMk/>
            <pc:sldMk cId="1449202327" sldId="481"/>
            <ac:grpSpMk id="1026" creationId="{8852BE13-0F6B-9F20-300F-251484AB99BF}"/>
          </ac:grpSpMkLst>
        </pc:grpChg>
        <pc:grpChg chg="del mod">
          <ac:chgData name="H M" userId="84cd2103f36ef0dc" providerId="LiveId" clId="{8F10A91F-EFDA-497B-869D-6F532A84F5AF}" dt="2023-09-04T20:55:41.250" v="224" actId="27803"/>
          <ac:grpSpMkLst>
            <pc:docMk/>
            <pc:sldMk cId="1449202327" sldId="481"/>
            <ac:grpSpMk id="1042" creationId="{F4EDCF92-8E6D-0DC7-F8D3-3550F212D1FE}"/>
          </ac:grpSpMkLst>
        </pc:grpChg>
        <pc:grpChg chg="mod">
          <ac:chgData name="H M" userId="84cd2103f36ef0dc" providerId="LiveId" clId="{8F10A91F-EFDA-497B-869D-6F532A84F5AF}" dt="2023-09-04T20:55:41.250" v="224" actId="27803"/>
          <ac:grpSpMkLst>
            <pc:docMk/>
            <pc:sldMk cId="1449202327" sldId="481"/>
            <ac:grpSpMk id="1044" creationId="{0DCF73BF-3417-9844-A8DC-65356A4B7D44}"/>
          </ac:grpSpMkLst>
        </pc:grpChg>
        <pc:grpChg chg="del mod">
          <ac:chgData name="H M" userId="84cd2103f36ef0dc" providerId="LiveId" clId="{8F10A91F-EFDA-497B-869D-6F532A84F5AF}" dt="2023-09-04T20:55:44.390" v="225" actId="27803"/>
          <ac:grpSpMkLst>
            <pc:docMk/>
            <pc:sldMk cId="1449202327" sldId="481"/>
            <ac:grpSpMk id="1051" creationId="{90D22969-5263-C991-FF64-8DD51887B2E8}"/>
          </ac:grpSpMkLst>
        </pc:grpChg>
        <pc:grpChg chg="mod">
          <ac:chgData name="H M" userId="84cd2103f36ef0dc" providerId="LiveId" clId="{8F10A91F-EFDA-497B-869D-6F532A84F5AF}" dt="2023-09-04T20:55:44.390" v="225" actId="27803"/>
          <ac:grpSpMkLst>
            <pc:docMk/>
            <pc:sldMk cId="1449202327" sldId="481"/>
            <ac:grpSpMk id="1053" creationId="{B428B66C-27B2-B3F1-18B7-A2007A90EF55}"/>
          </ac:grpSpMkLst>
        </pc:grpChg>
        <pc:picChg chg="add mod">
          <ac:chgData name="H M" userId="84cd2103f36ef0dc" providerId="LiveId" clId="{8F10A91F-EFDA-497B-869D-6F532A84F5AF}" dt="2023-09-04T20:56:02.936" v="228" actId="1076"/>
          <ac:picMkLst>
            <pc:docMk/>
            <pc:sldMk cId="1449202327" sldId="481"/>
            <ac:picMk id="985" creationId="{AE41F8A8-6FBC-4ACD-86F2-74DF7950840B}"/>
          </ac:picMkLst>
        </pc:picChg>
        <pc:picChg chg="add del mod">
          <ac:chgData name="H M" userId="84cd2103f36ef0dc" providerId="LiveId" clId="{8F10A91F-EFDA-497B-869D-6F532A84F5AF}" dt="2023-09-04T20:53:10.924" v="167" actId="27803"/>
          <ac:picMkLst>
            <pc:docMk/>
            <pc:sldMk cId="1449202327" sldId="481"/>
            <ac:picMk id="987" creationId="{0BAFBBBE-B00E-3874-FD2A-9E931347E38B}"/>
          </ac:picMkLst>
        </pc:picChg>
        <pc:picChg chg="add mod">
          <ac:chgData name="H M" userId="84cd2103f36ef0dc" providerId="LiveId" clId="{8F10A91F-EFDA-497B-869D-6F532A84F5AF}" dt="2023-09-04T20:53:06.410" v="165" actId="1076"/>
          <ac:picMkLst>
            <pc:docMk/>
            <pc:sldMk cId="1449202327" sldId="481"/>
            <ac:picMk id="989" creationId="{4B62C672-9EF7-7CB8-1053-08786410E01B}"/>
          </ac:picMkLst>
        </pc:picChg>
        <pc:picChg chg="add del mod">
          <ac:chgData name="H M" userId="84cd2103f36ef0dc" providerId="LiveId" clId="{8F10A91F-EFDA-497B-869D-6F532A84F5AF}" dt="2023-09-04T20:55:44.390" v="225" actId="27803"/>
          <ac:picMkLst>
            <pc:docMk/>
            <pc:sldMk cId="1449202327" sldId="481"/>
            <ac:picMk id="1040" creationId="{D912A498-A199-2824-761F-BC95D3B37368}"/>
          </ac:picMkLst>
        </pc:picChg>
        <pc:picChg chg="add del mod">
          <ac:chgData name="H M" userId="84cd2103f36ef0dc" providerId="LiveId" clId="{8F10A91F-EFDA-497B-869D-6F532A84F5AF}" dt="2023-09-04T20:55:41.250" v="224" actId="27803"/>
          <ac:picMkLst>
            <pc:docMk/>
            <pc:sldMk cId="1449202327" sldId="481"/>
            <ac:picMk id="1041" creationId="{74BE3139-0185-42E8-AFC8-A9AF3E9B9343}"/>
          </ac:picMkLst>
        </pc:picChg>
      </pc:sldChg>
      <pc:sldChg chg="addSp delSp modSp new mod ord">
        <pc:chgData name="H M" userId="84cd2103f36ef0dc" providerId="LiveId" clId="{8F10A91F-EFDA-497B-869D-6F532A84F5AF}" dt="2023-09-05T14:49:27.296" v="1697" actId="1076"/>
        <pc:sldMkLst>
          <pc:docMk/>
          <pc:sldMk cId="2293351738" sldId="482"/>
        </pc:sldMkLst>
        <pc:spChg chg="mod">
          <ac:chgData name="H M" userId="84cd2103f36ef0dc" providerId="LiveId" clId="{8F10A91F-EFDA-497B-869D-6F532A84F5AF}" dt="2023-09-04T20:49:33.075" v="127"/>
          <ac:spMkLst>
            <pc:docMk/>
            <pc:sldMk cId="2293351738" sldId="482"/>
            <ac:spMk id="3" creationId="{C31110F7-CEB1-D6CF-9EA5-939059661470}"/>
          </ac:spMkLst>
        </pc:spChg>
        <pc:spChg chg="mod">
          <ac:chgData name="H M" userId="84cd2103f36ef0dc" providerId="LiveId" clId="{8F10A91F-EFDA-497B-869D-6F532A84F5AF}" dt="2023-09-04T20:49:33.075" v="127"/>
          <ac:spMkLst>
            <pc:docMk/>
            <pc:sldMk cId="2293351738" sldId="482"/>
            <ac:spMk id="4" creationId="{5FF2F69A-4A17-9080-E59F-061FC9283A78}"/>
          </ac:spMkLst>
        </pc:spChg>
        <pc:spChg chg="mod">
          <ac:chgData name="H M" userId="84cd2103f36ef0dc" providerId="LiveId" clId="{8F10A91F-EFDA-497B-869D-6F532A84F5AF}" dt="2023-09-05T14:45:43.356" v="1623"/>
          <ac:spMkLst>
            <pc:docMk/>
            <pc:sldMk cId="2293351738" sldId="482"/>
            <ac:spMk id="4" creationId="{C10AEEEA-EC63-2075-9AE9-B208556684B3}"/>
          </ac:spMkLst>
        </pc:spChg>
        <pc:spChg chg="mod">
          <ac:chgData name="H M" userId="84cd2103f36ef0dc" providerId="LiveId" clId="{8F10A91F-EFDA-497B-869D-6F532A84F5AF}" dt="2023-09-04T20:49:33.075" v="127"/>
          <ac:spMkLst>
            <pc:docMk/>
            <pc:sldMk cId="2293351738" sldId="482"/>
            <ac:spMk id="5" creationId="{3EA87EA4-EFA8-7073-E533-263C62FB47DA}"/>
          </ac:spMkLst>
        </pc:spChg>
        <pc:spChg chg="mod">
          <ac:chgData name="H M" userId="84cd2103f36ef0dc" providerId="LiveId" clId="{8F10A91F-EFDA-497B-869D-6F532A84F5AF}" dt="2023-09-05T14:45:43.356" v="1623"/>
          <ac:spMkLst>
            <pc:docMk/>
            <pc:sldMk cId="2293351738" sldId="482"/>
            <ac:spMk id="5" creationId="{96E96B4D-1FCF-9007-E238-50F349211B5B}"/>
          </ac:spMkLst>
        </pc:spChg>
        <pc:spChg chg="mod">
          <ac:chgData name="H M" userId="84cd2103f36ef0dc" providerId="LiveId" clId="{8F10A91F-EFDA-497B-869D-6F532A84F5AF}" dt="2023-09-05T14:45:43.356" v="1623"/>
          <ac:spMkLst>
            <pc:docMk/>
            <pc:sldMk cId="2293351738" sldId="482"/>
            <ac:spMk id="6" creationId="{14BE9FCB-DFCC-8F1C-EDCB-87BD187E757F}"/>
          </ac:spMkLst>
        </pc:spChg>
        <pc:spChg chg="mod">
          <ac:chgData name="H M" userId="84cd2103f36ef0dc" providerId="LiveId" clId="{8F10A91F-EFDA-497B-869D-6F532A84F5AF}" dt="2023-09-04T20:49:33.075" v="127"/>
          <ac:spMkLst>
            <pc:docMk/>
            <pc:sldMk cId="2293351738" sldId="482"/>
            <ac:spMk id="6" creationId="{837F7002-0EEB-0311-6CEE-4131CA79A8E9}"/>
          </ac:spMkLst>
        </pc:spChg>
        <pc:spChg chg="mod">
          <ac:chgData name="H M" userId="84cd2103f36ef0dc" providerId="LiveId" clId="{8F10A91F-EFDA-497B-869D-6F532A84F5AF}" dt="2023-09-05T14:45:43.356" v="1623"/>
          <ac:spMkLst>
            <pc:docMk/>
            <pc:sldMk cId="2293351738" sldId="482"/>
            <ac:spMk id="7" creationId="{6EA8428C-D2EE-53B9-B1E9-46614AB97CFA}"/>
          </ac:spMkLst>
        </pc:spChg>
        <pc:spChg chg="mod">
          <ac:chgData name="H M" userId="84cd2103f36ef0dc" providerId="LiveId" clId="{8F10A91F-EFDA-497B-869D-6F532A84F5AF}" dt="2023-09-04T20:49:33.075" v="127"/>
          <ac:spMkLst>
            <pc:docMk/>
            <pc:sldMk cId="2293351738" sldId="482"/>
            <ac:spMk id="7" creationId="{9662F592-C949-3EDB-249C-A9E4EC93B9E0}"/>
          </ac:spMkLst>
        </pc:spChg>
        <pc:spChg chg="mod">
          <ac:chgData name="H M" userId="84cd2103f36ef0dc" providerId="LiveId" clId="{8F10A91F-EFDA-497B-869D-6F532A84F5AF}" dt="2023-09-05T14:45:43.356" v="1623"/>
          <ac:spMkLst>
            <pc:docMk/>
            <pc:sldMk cId="2293351738" sldId="482"/>
            <ac:spMk id="8" creationId="{0F25476E-08B6-453A-3BCF-FACA1CE94414}"/>
          </ac:spMkLst>
        </pc:spChg>
        <pc:spChg chg="mod">
          <ac:chgData name="H M" userId="84cd2103f36ef0dc" providerId="LiveId" clId="{8F10A91F-EFDA-497B-869D-6F532A84F5AF}" dt="2023-09-04T20:49:33.075" v="127"/>
          <ac:spMkLst>
            <pc:docMk/>
            <pc:sldMk cId="2293351738" sldId="482"/>
            <ac:spMk id="8" creationId="{59723808-6BF9-0D52-46DB-3CDF47C6082D}"/>
          </ac:spMkLst>
        </pc:spChg>
        <pc:spChg chg="mod">
          <ac:chgData name="H M" userId="84cd2103f36ef0dc" providerId="LiveId" clId="{8F10A91F-EFDA-497B-869D-6F532A84F5AF}" dt="2023-09-05T14:45:43.356" v="1623"/>
          <ac:spMkLst>
            <pc:docMk/>
            <pc:sldMk cId="2293351738" sldId="482"/>
            <ac:spMk id="9" creationId="{7B6F4B70-064A-8ABE-2275-8E6D3F39ABC6}"/>
          </ac:spMkLst>
        </pc:spChg>
        <pc:spChg chg="mod">
          <ac:chgData name="H M" userId="84cd2103f36ef0dc" providerId="LiveId" clId="{8F10A91F-EFDA-497B-869D-6F532A84F5AF}" dt="2023-09-04T20:49:33.075" v="127"/>
          <ac:spMkLst>
            <pc:docMk/>
            <pc:sldMk cId="2293351738" sldId="482"/>
            <ac:spMk id="9" creationId="{D9C71FD0-8226-BB75-1093-66DA5CFECF4B}"/>
          </ac:spMkLst>
        </pc:spChg>
        <pc:spChg chg="mod">
          <ac:chgData name="H M" userId="84cd2103f36ef0dc" providerId="LiveId" clId="{8F10A91F-EFDA-497B-869D-6F532A84F5AF}" dt="2023-09-04T20:49:33.075" v="127"/>
          <ac:spMkLst>
            <pc:docMk/>
            <pc:sldMk cId="2293351738" sldId="482"/>
            <ac:spMk id="10" creationId="{83DBDAD8-AC05-E203-D071-EFDAA9411FF2}"/>
          </ac:spMkLst>
        </pc:spChg>
        <pc:spChg chg="mod">
          <ac:chgData name="H M" userId="84cd2103f36ef0dc" providerId="LiveId" clId="{8F10A91F-EFDA-497B-869D-6F532A84F5AF}" dt="2023-09-05T14:45:43.356" v="1623"/>
          <ac:spMkLst>
            <pc:docMk/>
            <pc:sldMk cId="2293351738" sldId="482"/>
            <ac:spMk id="10" creationId="{9C38F560-F219-A9E2-B95A-45BB9F064260}"/>
          </ac:spMkLst>
        </pc:spChg>
        <pc:spChg chg="mod">
          <ac:chgData name="H M" userId="84cd2103f36ef0dc" providerId="LiveId" clId="{8F10A91F-EFDA-497B-869D-6F532A84F5AF}" dt="2023-09-05T14:45:43.356" v="1623"/>
          <ac:spMkLst>
            <pc:docMk/>
            <pc:sldMk cId="2293351738" sldId="482"/>
            <ac:spMk id="11" creationId="{4FD1CE4D-1952-E9E0-70F2-FDC98689D586}"/>
          </ac:spMkLst>
        </pc:spChg>
        <pc:spChg chg="mod">
          <ac:chgData name="H M" userId="84cd2103f36ef0dc" providerId="LiveId" clId="{8F10A91F-EFDA-497B-869D-6F532A84F5AF}" dt="2023-09-04T20:49:33.075" v="127"/>
          <ac:spMkLst>
            <pc:docMk/>
            <pc:sldMk cId="2293351738" sldId="482"/>
            <ac:spMk id="11" creationId="{8112C48D-1895-E73F-124D-91C1E4E46B77}"/>
          </ac:spMkLst>
        </pc:spChg>
        <pc:spChg chg="mod">
          <ac:chgData name="H M" userId="84cd2103f36ef0dc" providerId="LiveId" clId="{8F10A91F-EFDA-497B-869D-6F532A84F5AF}" dt="2023-09-05T14:45:43.356" v="1623"/>
          <ac:spMkLst>
            <pc:docMk/>
            <pc:sldMk cId="2293351738" sldId="482"/>
            <ac:spMk id="12" creationId="{2DDA6272-24C0-7E9E-CFA6-1F09D9AEF2C9}"/>
          </ac:spMkLst>
        </pc:spChg>
        <pc:spChg chg="mod">
          <ac:chgData name="H M" userId="84cd2103f36ef0dc" providerId="LiveId" clId="{8F10A91F-EFDA-497B-869D-6F532A84F5AF}" dt="2023-09-04T20:49:33.075" v="127"/>
          <ac:spMkLst>
            <pc:docMk/>
            <pc:sldMk cId="2293351738" sldId="482"/>
            <ac:spMk id="12" creationId="{E635FBAE-7E24-3CC1-024F-EA3C21056AEB}"/>
          </ac:spMkLst>
        </pc:spChg>
        <pc:spChg chg="mod">
          <ac:chgData name="H M" userId="84cd2103f36ef0dc" providerId="LiveId" clId="{8F10A91F-EFDA-497B-869D-6F532A84F5AF}" dt="2023-09-04T20:49:33.075" v="127"/>
          <ac:spMkLst>
            <pc:docMk/>
            <pc:sldMk cId="2293351738" sldId="482"/>
            <ac:spMk id="13" creationId="{0C40608A-ACCD-870E-CC55-9692B3C88BCE}"/>
          </ac:spMkLst>
        </pc:spChg>
        <pc:spChg chg="mod">
          <ac:chgData name="H M" userId="84cd2103f36ef0dc" providerId="LiveId" clId="{8F10A91F-EFDA-497B-869D-6F532A84F5AF}" dt="2023-09-05T14:45:43.356" v="1623"/>
          <ac:spMkLst>
            <pc:docMk/>
            <pc:sldMk cId="2293351738" sldId="482"/>
            <ac:spMk id="13" creationId="{CD4142C5-F3ED-486F-9762-DE9F6E323F16}"/>
          </ac:spMkLst>
        </pc:spChg>
        <pc:spChg chg="mod">
          <ac:chgData name="H M" userId="84cd2103f36ef0dc" providerId="LiveId" clId="{8F10A91F-EFDA-497B-869D-6F532A84F5AF}" dt="2023-09-05T14:45:43.356" v="1623"/>
          <ac:spMkLst>
            <pc:docMk/>
            <pc:sldMk cId="2293351738" sldId="482"/>
            <ac:spMk id="14" creationId="{3511647E-7EBE-3D1A-25FC-7A5AAD1BFBFF}"/>
          </ac:spMkLst>
        </pc:spChg>
        <pc:spChg chg="mod">
          <ac:chgData name="H M" userId="84cd2103f36ef0dc" providerId="LiveId" clId="{8F10A91F-EFDA-497B-869D-6F532A84F5AF}" dt="2023-09-04T20:49:33.075" v="127"/>
          <ac:spMkLst>
            <pc:docMk/>
            <pc:sldMk cId="2293351738" sldId="482"/>
            <ac:spMk id="14" creationId="{8C23C6C8-A5A2-A9F0-114F-EE315EEA814B}"/>
          </ac:spMkLst>
        </pc:spChg>
        <pc:spChg chg="mod">
          <ac:chgData name="H M" userId="84cd2103f36ef0dc" providerId="LiveId" clId="{8F10A91F-EFDA-497B-869D-6F532A84F5AF}" dt="2023-09-05T14:45:43.356" v="1623"/>
          <ac:spMkLst>
            <pc:docMk/>
            <pc:sldMk cId="2293351738" sldId="482"/>
            <ac:spMk id="15" creationId="{B6142386-4474-3781-7554-9E06B29E0E76}"/>
          </ac:spMkLst>
        </pc:spChg>
        <pc:spChg chg="mod">
          <ac:chgData name="H M" userId="84cd2103f36ef0dc" providerId="LiveId" clId="{8F10A91F-EFDA-497B-869D-6F532A84F5AF}" dt="2023-09-04T20:49:33.075" v="127"/>
          <ac:spMkLst>
            <pc:docMk/>
            <pc:sldMk cId="2293351738" sldId="482"/>
            <ac:spMk id="15" creationId="{D70FE20F-2B40-D5E8-2679-7EF4C2BC1C7F}"/>
          </ac:spMkLst>
        </pc:spChg>
        <pc:spChg chg="mod">
          <ac:chgData name="H M" userId="84cd2103f36ef0dc" providerId="LiveId" clId="{8F10A91F-EFDA-497B-869D-6F532A84F5AF}" dt="2023-09-04T20:49:33.075" v="127"/>
          <ac:spMkLst>
            <pc:docMk/>
            <pc:sldMk cId="2293351738" sldId="482"/>
            <ac:spMk id="16" creationId="{1AD5EC7A-5E0C-030A-064A-1106BAF1001D}"/>
          </ac:spMkLst>
        </pc:spChg>
        <pc:spChg chg="mod">
          <ac:chgData name="H M" userId="84cd2103f36ef0dc" providerId="LiveId" clId="{8F10A91F-EFDA-497B-869D-6F532A84F5AF}" dt="2023-09-05T14:45:43.356" v="1623"/>
          <ac:spMkLst>
            <pc:docMk/>
            <pc:sldMk cId="2293351738" sldId="482"/>
            <ac:spMk id="16" creationId="{799F91FB-23DD-9719-C075-76AA3BE77A1F}"/>
          </ac:spMkLst>
        </pc:spChg>
        <pc:spChg chg="mod">
          <ac:chgData name="H M" userId="84cd2103f36ef0dc" providerId="LiveId" clId="{8F10A91F-EFDA-497B-869D-6F532A84F5AF}" dt="2023-09-04T20:49:33.075" v="127"/>
          <ac:spMkLst>
            <pc:docMk/>
            <pc:sldMk cId="2293351738" sldId="482"/>
            <ac:spMk id="17" creationId="{7AAA5CAD-17BD-87D1-0546-F6E8A4C75D81}"/>
          </ac:spMkLst>
        </pc:spChg>
        <pc:spChg chg="mod">
          <ac:chgData name="H M" userId="84cd2103f36ef0dc" providerId="LiveId" clId="{8F10A91F-EFDA-497B-869D-6F532A84F5AF}" dt="2023-09-05T14:45:43.356" v="1623"/>
          <ac:spMkLst>
            <pc:docMk/>
            <pc:sldMk cId="2293351738" sldId="482"/>
            <ac:spMk id="17" creationId="{8147FABD-BF9E-AE5E-2304-4D58A1D63BD2}"/>
          </ac:spMkLst>
        </pc:spChg>
        <pc:spChg chg="mod">
          <ac:chgData name="H M" userId="84cd2103f36ef0dc" providerId="LiveId" clId="{8F10A91F-EFDA-497B-869D-6F532A84F5AF}" dt="2023-09-05T14:45:43.356" v="1623"/>
          <ac:spMkLst>
            <pc:docMk/>
            <pc:sldMk cId="2293351738" sldId="482"/>
            <ac:spMk id="18" creationId="{2EC6AB32-2457-A4EC-E741-D8A6C38CA040}"/>
          </ac:spMkLst>
        </pc:spChg>
        <pc:spChg chg="mod">
          <ac:chgData name="H M" userId="84cd2103f36ef0dc" providerId="LiveId" clId="{8F10A91F-EFDA-497B-869D-6F532A84F5AF}" dt="2023-09-04T20:49:33.075" v="127"/>
          <ac:spMkLst>
            <pc:docMk/>
            <pc:sldMk cId="2293351738" sldId="482"/>
            <ac:spMk id="18" creationId="{43D4135C-FB73-8EA6-F96A-672AC32EFAF7}"/>
          </ac:spMkLst>
        </pc:spChg>
        <pc:spChg chg="mod">
          <ac:chgData name="H M" userId="84cd2103f36ef0dc" providerId="LiveId" clId="{8F10A91F-EFDA-497B-869D-6F532A84F5AF}" dt="2023-09-05T14:45:43.356" v="1623"/>
          <ac:spMkLst>
            <pc:docMk/>
            <pc:sldMk cId="2293351738" sldId="482"/>
            <ac:spMk id="19" creationId="{196A000C-26B9-11CB-B61A-19FB2802A9C2}"/>
          </ac:spMkLst>
        </pc:spChg>
        <pc:spChg chg="mod">
          <ac:chgData name="H M" userId="84cd2103f36ef0dc" providerId="LiveId" clId="{8F10A91F-EFDA-497B-869D-6F532A84F5AF}" dt="2023-09-04T20:49:33.075" v="127"/>
          <ac:spMkLst>
            <pc:docMk/>
            <pc:sldMk cId="2293351738" sldId="482"/>
            <ac:spMk id="19" creationId="{BB072358-F6F4-A44B-D6E5-A94786144C8D}"/>
          </ac:spMkLst>
        </pc:spChg>
        <pc:spChg chg="mod">
          <ac:chgData name="H M" userId="84cd2103f36ef0dc" providerId="LiveId" clId="{8F10A91F-EFDA-497B-869D-6F532A84F5AF}" dt="2023-09-05T14:45:43.356" v="1623"/>
          <ac:spMkLst>
            <pc:docMk/>
            <pc:sldMk cId="2293351738" sldId="482"/>
            <ac:spMk id="20" creationId="{92C642A3-0D53-694F-32DE-87C6DA65F6AD}"/>
          </ac:spMkLst>
        </pc:spChg>
        <pc:spChg chg="mod">
          <ac:chgData name="H M" userId="84cd2103f36ef0dc" providerId="LiveId" clId="{8F10A91F-EFDA-497B-869D-6F532A84F5AF}" dt="2023-09-04T20:49:33.075" v="127"/>
          <ac:spMkLst>
            <pc:docMk/>
            <pc:sldMk cId="2293351738" sldId="482"/>
            <ac:spMk id="20" creationId="{EBE22284-41DC-F0BB-FF6F-26FD0A3DC3A5}"/>
          </ac:spMkLst>
        </pc:spChg>
        <pc:spChg chg="mod">
          <ac:chgData name="H M" userId="84cd2103f36ef0dc" providerId="LiveId" clId="{8F10A91F-EFDA-497B-869D-6F532A84F5AF}" dt="2023-09-05T14:45:43.356" v="1623"/>
          <ac:spMkLst>
            <pc:docMk/>
            <pc:sldMk cId="2293351738" sldId="482"/>
            <ac:spMk id="21" creationId="{B24754E9-DB91-D830-62A4-CF5D06D59D7A}"/>
          </ac:spMkLst>
        </pc:spChg>
        <pc:spChg chg="mod">
          <ac:chgData name="H M" userId="84cd2103f36ef0dc" providerId="LiveId" clId="{8F10A91F-EFDA-497B-869D-6F532A84F5AF}" dt="2023-09-04T20:49:33.075" v="127"/>
          <ac:spMkLst>
            <pc:docMk/>
            <pc:sldMk cId="2293351738" sldId="482"/>
            <ac:spMk id="21" creationId="{F0C7EFB6-9464-3893-C2E0-08CB4F161602}"/>
          </ac:spMkLst>
        </pc:spChg>
        <pc:spChg chg="mod">
          <ac:chgData name="H M" userId="84cd2103f36ef0dc" providerId="LiveId" clId="{8F10A91F-EFDA-497B-869D-6F532A84F5AF}" dt="2023-09-04T20:49:33.075" v="127"/>
          <ac:spMkLst>
            <pc:docMk/>
            <pc:sldMk cId="2293351738" sldId="482"/>
            <ac:spMk id="22" creationId="{569F7D9F-29C0-EE00-1EB2-82E09CA5149A}"/>
          </ac:spMkLst>
        </pc:spChg>
        <pc:spChg chg="mod">
          <ac:chgData name="H M" userId="84cd2103f36ef0dc" providerId="LiveId" clId="{8F10A91F-EFDA-497B-869D-6F532A84F5AF}" dt="2023-09-05T14:45:43.356" v="1623"/>
          <ac:spMkLst>
            <pc:docMk/>
            <pc:sldMk cId="2293351738" sldId="482"/>
            <ac:spMk id="22" creationId="{FA73D019-BC47-ADE1-23DA-5D098F1CF20C}"/>
          </ac:spMkLst>
        </pc:spChg>
        <pc:spChg chg="mod">
          <ac:chgData name="H M" userId="84cd2103f36ef0dc" providerId="LiveId" clId="{8F10A91F-EFDA-497B-869D-6F532A84F5AF}" dt="2023-09-04T20:49:33.075" v="127"/>
          <ac:spMkLst>
            <pc:docMk/>
            <pc:sldMk cId="2293351738" sldId="482"/>
            <ac:spMk id="23" creationId="{136058B8-676F-209E-A212-223095A72C2C}"/>
          </ac:spMkLst>
        </pc:spChg>
        <pc:spChg chg="mod">
          <ac:chgData name="H M" userId="84cd2103f36ef0dc" providerId="LiveId" clId="{8F10A91F-EFDA-497B-869D-6F532A84F5AF}" dt="2023-09-05T14:45:43.356" v="1623"/>
          <ac:spMkLst>
            <pc:docMk/>
            <pc:sldMk cId="2293351738" sldId="482"/>
            <ac:spMk id="23" creationId="{178BAF49-AA69-D2C6-FC62-5DC7555E1B56}"/>
          </ac:spMkLst>
        </pc:spChg>
        <pc:spChg chg="mod">
          <ac:chgData name="H M" userId="84cd2103f36ef0dc" providerId="LiveId" clId="{8F10A91F-EFDA-497B-869D-6F532A84F5AF}" dt="2023-09-04T20:49:33.075" v="127"/>
          <ac:spMkLst>
            <pc:docMk/>
            <pc:sldMk cId="2293351738" sldId="482"/>
            <ac:spMk id="24" creationId="{76199D28-C3A3-4C64-2886-D82A1F1F059E}"/>
          </ac:spMkLst>
        </pc:spChg>
        <pc:spChg chg="mod">
          <ac:chgData name="H M" userId="84cd2103f36ef0dc" providerId="LiveId" clId="{8F10A91F-EFDA-497B-869D-6F532A84F5AF}" dt="2023-09-05T14:45:43.356" v="1623"/>
          <ac:spMkLst>
            <pc:docMk/>
            <pc:sldMk cId="2293351738" sldId="482"/>
            <ac:spMk id="24" creationId="{E85EC10A-653B-6666-1B87-A4B8C28695B5}"/>
          </ac:spMkLst>
        </pc:spChg>
        <pc:spChg chg="mod">
          <ac:chgData name="H M" userId="84cd2103f36ef0dc" providerId="LiveId" clId="{8F10A91F-EFDA-497B-869D-6F532A84F5AF}" dt="2023-09-05T14:45:43.356" v="1623"/>
          <ac:spMkLst>
            <pc:docMk/>
            <pc:sldMk cId="2293351738" sldId="482"/>
            <ac:spMk id="25" creationId="{4F50399C-6E5E-66E3-1FBB-30780B8D3468}"/>
          </ac:spMkLst>
        </pc:spChg>
        <pc:spChg chg="mod">
          <ac:chgData name="H M" userId="84cd2103f36ef0dc" providerId="LiveId" clId="{8F10A91F-EFDA-497B-869D-6F532A84F5AF}" dt="2023-09-04T20:49:33.075" v="127"/>
          <ac:spMkLst>
            <pc:docMk/>
            <pc:sldMk cId="2293351738" sldId="482"/>
            <ac:spMk id="25" creationId="{CCB1D928-DAFF-5C0D-80F3-863310C54FFB}"/>
          </ac:spMkLst>
        </pc:spChg>
        <pc:spChg chg="mod">
          <ac:chgData name="H M" userId="84cd2103f36ef0dc" providerId="LiveId" clId="{8F10A91F-EFDA-497B-869D-6F532A84F5AF}" dt="2023-09-04T20:49:33.075" v="127"/>
          <ac:spMkLst>
            <pc:docMk/>
            <pc:sldMk cId="2293351738" sldId="482"/>
            <ac:spMk id="26" creationId="{D21576B9-A906-B18F-A8FA-CAD2434860A1}"/>
          </ac:spMkLst>
        </pc:spChg>
        <pc:spChg chg="mod">
          <ac:chgData name="H M" userId="84cd2103f36ef0dc" providerId="LiveId" clId="{8F10A91F-EFDA-497B-869D-6F532A84F5AF}" dt="2023-09-05T14:45:43.356" v="1623"/>
          <ac:spMkLst>
            <pc:docMk/>
            <pc:sldMk cId="2293351738" sldId="482"/>
            <ac:spMk id="26" creationId="{EEF3B2E8-6D32-2D6C-622F-44EFDADA5B61}"/>
          </ac:spMkLst>
        </pc:spChg>
        <pc:spChg chg="mod">
          <ac:chgData name="H M" userId="84cd2103f36ef0dc" providerId="LiveId" clId="{8F10A91F-EFDA-497B-869D-6F532A84F5AF}" dt="2023-09-04T20:49:33.075" v="127"/>
          <ac:spMkLst>
            <pc:docMk/>
            <pc:sldMk cId="2293351738" sldId="482"/>
            <ac:spMk id="27" creationId="{16E74816-913C-A2D6-58E7-E8218F96A668}"/>
          </ac:spMkLst>
        </pc:spChg>
        <pc:spChg chg="mod">
          <ac:chgData name="H M" userId="84cd2103f36ef0dc" providerId="LiveId" clId="{8F10A91F-EFDA-497B-869D-6F532A84F5AF}" dt="2023-09-05T14:45:43.356" v="1623"/>
          <ac:spMkLst>
            <pc:docMk/>
            <pc:sldMk cId="2293351738" sldId="482"/>
            <ac:spMk id="27" creationId="{EBFA3552-BDEA-6F2C-0C2A-A8BDBD26DD6B}"/>
          </ac:spMkLst>
        </pc:spChg>
        <pc:spChg chg="mod">
          <ac:chgData name="H M" userId="84cd2103f36ef0dc" providerId="LiveId" clId="{8F10A91F-EFDA-497B-869D-6F532A84F5AF}" dt="2023-09-04T20:49:33.075" v="127"/>
          <ac:spMkLst>
            <pc:docMk/>
            <pc:sldMk cId="2293351738" sldId="482"/>
            <ac:spMk id="28" creationId="{82128319-B2C4-E0D5-A6CD-785705EDF097}"/>
          </ac:spMkLst>
        </pc:spChg>
        <pc:spChg chg="mod">
          <ac:chgData name="H M" userId="84cd2103f36ef0dc" providerId="LiveId" clId="{8F10A91F-EFDA-497B-869D-6F532A84F5AF}" dt="2023-09-05T14:45:43.356" v="1623"/>
          <ac:spMkLst>
            <pc:docMk/>
            <pc:sldMk cId="2293351738" sldId="482"/>
            <ac:spMk id="28" creationId="{C2EEE126-0264-B001-AECD-4DF555983C03}"/>
          </ac:spMkLst>
        </pc:spChg>
        <pc:spChg chg="mod">
          <ac:chgData name="H M" userId="84cd2103f36ef0dc" providerId="LiveId" clId="{8F10A91F-EFDA-497B-869D-6F532A84F5AF}" dt="2023-09-04T20:49:33.075" v="127"/>
          <ac:spMkLst>
            <pc:docMk/>
            <pc:sldMk cId="2293351738" sldId="482"/>
            <ac:spMk id="29" creationId="{67592CB0-9BB2-3982-7F7A-947B5EC78D40}"/>
          </ac:spMkLst>
        </pc:spChg>
        <pc:spChg chg="mod">
          <ac:chgData name="H M" userId="84cd2103f36ef0dc" providerId="LiveId" clId="{8F10A91F-EFDA-497B-869D-6F532A84F5AF}" dt="2023-09-05T14:45:43.356" v="1623"/>
          <ac:spMkLst>
            <pc:docMk/>
            <pc:sldMk cId="2293351738" sldId="482"/>
            <ac:spMk id="29" creationId="{ED33D7F3-08A1-0335-9B83-183AF06F1836}"/>
          </ac:spMkLst>
        </pc:spChg>
        <pc:spChg chg="mod">
          <ac:chgData name="H M" userId="84cd2103f36ef0dc" providerId="LiveId" clId="{8F10A91F-EFDA-497B-869D-6F532A84F5AF}" dt="2023-09-04T20:49:33.075" v="127"/>
          <ac:spMkLst>
            <pc:docMk/>
            <pc:sldMk cId="2293351738" sldId="482"/>
            <ac:spMk id="30" creationId="{2569C7E5-F6BC-0ADB-F729-F78B1088DD1F}"/>
          </ac:spMkLst>
        </pc:spChg>
        <pc:spChg chg="mod">
          <ac:chgData name="H M" userId="84cd2103f36ef0dc" providerId="LiveId" clId="{8F10A91F-EFDA-497B-869D-6F532A84F5AF}" dt="2023-09-05T14:45:43.356" v="1623"/>
          <ac:spMkLst>
            <pc:docMk/>
            <pc:sldMk cId="2293351738" sldId="482"/>
            <ac:spMk id="30" creationId="{610712FB-641D-42F8-E4F7-3A6F02D3188F}"/>
          </ac:spMkLst>
        </pc:spChg>
        <pc:spChg chg="mod">
          <ac:chgData name="H M" userId="84cd2103f36ef0dc" providerId="LiveId" clId="{8F10A91F-EFDA-497B-869D-6F532A84F5AF}" dt="2023-09-05T14:45:43.356" v="1623"/>
          <ac:spMkLst>
            <pc:docMk/>
            <pc:sldMk cId="2293351738" sldId="482"/>
            <ac:spMk id="31" creationId="{919DAF19-A591-230E-4BB1-EDAA29152267}"/>
          </ac:spMkLst>
        </pc:spChg>
        <pc:spChg chg="mod">
          <ac:chgData name="H M" userId="84cd2103f36ef0dc" providerId="LiveId" clId="{8F10A91F-EFDA-497B-869D-6F532A84F5AF}" dt="2023-09-04T20:49:33.075" v="127"/>
          <ac:spMkLst>
            <pc:docMk/>
            <pc:sldMk cId="2293351738" sldId="482"/>
            <ac:spMk id="31" creationId="{D0CEF946-D3DD-F741-B9CC-90E11A156497}"/>
          </ac:spMkLst>
        </pc:spChg>
        <pc:spChg chg="mod">
          <ac:chgData name="H M" userId="84cd2103f36ef0dc" providerId="LiveId" clId="{8F10A91F-EFDA-497B-869D-6F532A84F5AF}" dt="2023-09-05T14:45:43.356" v="1623"/>
          <ac:spMkLst>
            <pc:docMk/>
            <pc:sldMk cId="2293351738" sldId="482"/>
            <ac:spMk id="32" creationId="{ADDC766A-FFCB-76D5-B6F8-7638793DD819}"/>
          </ac:spMkLst>
        </pc:spChg>
        <pc:spChg chg="mod">
          <ac:chgData name="H M" userId="84cd2103f36ef0dc" providerId="LiveId" clId="{8F10A91F-EFDA-497B-869D-6F532A84F5AF}" dt="2023-09-04T20:49:33.075" v="127"/>
          <ac:spMkLst>
            <pc:docMk/>
            <pc:sldMk cId="2293351738" sldId="482"/>
            <ac:spMk id="32" creationId="{CB717F63-AF23-ED74-8687-E312E45DB029}"/>
          </ac:spMkLst>
        </pc:spChg>
        <pc:spChg chg="mod">
          <ac:chgData name="H M" userId="84cd2103f36ef0dc" providerId="LiveId" clId="{8F10A91F-EFDA-497B-869D-6F532A84F5AF}" dt="2023-09-04T20:49:33.075" v="127"/>
          <ac:spMkLst>
            <pc:docMk/>
            <pc:sldMk cId="2293351738" sldId="482"/>
            <ac:spMk id="33" creationId="{6D40231D-4C8D-6527-573B-126F69B5340C}"/>
          </ac:spMkLst>
        </pc:spChg>
        <pc:spChg chg="mod">
          <ac:chgData name="H M" userId="84cd2103f36ef0dc" providerId="LiveId" clId="{8F10A91F-EFDA-497B-869D-6F532A84F5AF}" dt="2023-09-05T14:45:43.356" v="1623"/>
          <ac:spMkLst>
            <pc:docMk/>
            <pc:sldMk cId="2293351738" sldId="482"/>
            <ac:spMk id="33" creationId="{865501FB-32D0-DBCF-EAC4-60BC06DE65F5}"/>
          </ac:spMkLst>
        </pc:spChg>
        <pc:spChg chg="mod">
          <ac:chgData name="H M" userId="84cd2103f36ef0dc" providerId="LiveId" clId="{8F10A91F-EFDA-497B-869D-6F532A84F5AF}" dt="2023-09-05T14:45:43.356" v="1623"/>
          <ac:spMkLst>
            <pc:docMk/>
            <pc:sldMk cId="2293351738" sldId="482"/>
            <ac:spMk id="34" creationId="{6A3CFBDD-25CB-DF0F-A638-6A01788F749B}"/>
          </ac:spMkLst>
        </pc:spChg>
        <pc:spChg chg="mod">
          <ac:chgData name="H M" userId="84cd2103f36ef0dc" providerId="LiveId" clId="{8F10A91F-EFDA-497B-869D-6F532A84F5AF}" dt="2023-09-04T20:49:33.075" v="127"/>
          <ac:spMkLst>
            <pc:docMk/>
            <pc:sldMk cId="2293351738" sldId="482"/>
            <ac:spMk id="34" creationId="{9F8A5519-FE21-A3C9-0C13-D5800B8962A6}"/>
          </ac:spMkLst>
        </pc:spChg>
        <pc:spChg chg="mod">
          <ac:chgData name="H M" userId="84cd2103f36ef0dc" providerId="LiveId" clId="{8F10A91F-EFDA-497B-869D-6F532A84F5AF}" dt="2023-09-05T14:45:43.356" v="1623"/>
          <ac:spMkLst>
            <pc:docMk/>
            <pc:sldMk cId="2293351738" sldId="482"/>
            <ac:spMk id="35" creationId="{29ADE462-F12F-6103-C3E3-49DA0C737903}"/>
          </ac:spMkLst>
        </pc:spChg>
        <pc:spChg chg="mod">
          <ac:chgData name="H M" userId="84cd2103f36ef0dc" providerId="LiveId" clId="{8F10A91F-EFDA-497B-869D-6F532A84F5AF}" dt="2023-09-04T20:49:33.075" v="127"/>
          <ac:spMkLst>
            <pc:docMk/>
            <pc:sldMk cId="2293351738" sldId="482"/>
            <ac:spMk id="35" creationId="{BAC06B16-5A61-9662-C21F-C9081F219B41}"/>
          </ac:spMkLst>
        </pc:spChg>
        <pc:spChg chg="mod">
          <ac:chgData name="H M" userId="84cd2103f36ef0dc" providerId="LiveId" clId="{8F10A91F-EFDA-497B-869D-6F532A84F5AF}" dt="2023-09-05T14:45:43.356" v="1623"/>
          <ac:spMkLst>
            <pc:docMk/>
            <pc:sldMk cId="2293351738" sldId="482"/>
            <ac:spMk id="36" creationId="{336D7EAD-250C-339C-3A7E-3AA06CC9078A}"/>
          </ac:spMkLst>
        </pc:spChg>
        <pc:spChg chg="mod">
          <ac:chgData name="H M" userId="84cd2103f36ef0dc" providerId="LiveId" clId="{8F10A91F-EFDA-497B-869D-6F532A84F5AF}" dt="2023-09-04T20:49:33.075" v="127"/>
          <ac:spMkLst>
            <pc:docMk/>
            <pc:sldMk cId="2293351738" sldId="482"/>
            <ac:spMk id="36" creationId="{7CB58B2E-9B71-E5FE-FCF7-16C5BFF36D4A}"/>
          </ac:spMkLst>
        </pc:spChg>
        <pc:spChg chg="mod">
          <ac:chgData name="H M" userId="84cd2103f36ef0dc" providerId="LiveId" clId="{8F10A91F-EFDA-497B-869D-6F532A84F5AF}" dt="2023-09-05T14:45:43.356" v="1623"/>
          <ac:spMkLst>
            <pc:docMk/>
            <pc:sldMk cId="2293351738" sldId="482"/>
            <ac:spMk id="37" creationId="{8D8AD594-A826-F04A-4014-D9F0E7721AEA}"/>
          </ac:spMkLst>
        </pc:spChg>
        <pc:spChg chg="mod">
          <ac:chgData name="H M" userId="84cd2103f36ef0dc" providerId="LiveId" clId="{8F10A91F-EFDA-497B-869D-6F532A84F5AF}" dt="2023-09-04T20:49:33.075" v="127"/>
          <ac:spMkLst>
            <pc:docMk/>
            <pc:sldMk cId="2293351738" sldId="482"/>
            <ac:spMk id="37" creationId="{C60D5022-708B-3C5A-E6DF-4FB789CAD7E7}"/>
          </ac:spMkLst>
        </pc:spChg>
        <pc:spChg chg="mod">
          <ac:chgData name="H M" userId="84cd2103f36ef0dc" providerId="LiveId" clId="{8F10A91F-EFDA-497B-869D-6F532A84F5AF}" dt="2023-09-04T20:49:33.075" v="127"/>
          <ac:spMkLst>
            <pc:docMk/>
            <pc:sldMk cId="2293351738" sldId="482"/>
            <ac:spMk id="38" creationId="{0E376777-C1AF-50BD-DA8A-0C14DF7F2459}"/>
          </ac:spMkLst>
        </pc:spChg>
        <pc:spChg chg="mod">
          <ac:chgData name="H M" userId="84cd2103f36ef0dc" providerId="LiveId" clId="{8F10A91F-EFDA-497B-869D-6F532A84F5AF}" dt="2023-09-05T14:45:43.356" v="1623"/>
          <ac:spMkLst>
            <pc:docMk/>
            <pc:sldMk cId="2293351738" sldId="482"/>
            <ac:spMk id="38" creationId="{3AFB181A-ED92-888E-F636-7A871E3445A8}"/>
          </ac:spMkLst>
        </pc:spChg>
        <pc:spChg chg="mod">
          <ac:chgData name="H M" userId="84cd2103f36ef0dc" providerId="LiveId" clId="{8F10A91F-EFDA-497B-869D-6F532A84F5AF}" dt="2023-09-04T20:49:33.075" v="127"/>
          <ac:spMkLst>
            <pc:docMk/>
            <pc:sldMk cId="2293351738" sldId="482"/>
            <ac:spMk id="39" creationId="{A82D5F82-C137-2EDB-6E86-05B76DD433D2}"/>
          </ac:spMkLst>
        </pc:spChg>
        <pc:spChg chg="mod">
          <ac:chgData name="H M" userId="84cd2103f36ef0dc" providerId="LiveId" clId="{8F10A91F-EFDA-497B-869D-6F532A84F5AF}" dt="2023-09-05T14:45:43.356" v="1623"/>
          <ac:spMkLst>
            <pc:docMk/>
            <pc:sldMk cId="2293351738" sldId="482"/>
            <ac:spMk id="39" creationId="{D06BF4CE-1501-16C5-0A5B-7E2990DA72F6}"/>
          </ac:spMkLst>
        </pc:spChg>
        <pc:spChg chg="mod">
          <ac:chgData name="H M" userId="84cd2103f36ef0dc" providerId="LiveId" clId="{8F10A91F-EFDA-497B-869D-6F532A84F5AF}" dt="2023-09-04T20:49:33.075" v="127"/>
          <ac:spMkLst>
            <pc:docMk/>
            <pc:sldMk cId="2293351738" sldId="482"/>
            <ac:spMk id="40" creationId="{1A12676A-76D1-C8BD-99F4-63A8745AC5A8}"/>
          </ac:spMkLst>
        </pc:spChg>
        <pc:spChg chg="mod">
          <ac:chgData name="H M" userId="84cd2103f36ef0dc" providerId="LiveId" clId="{8F10A91F-EFDA-497B-869D-6F532A84F5AF}" dt="2023-09-05T14:45:43.356" v="1623"/>
          <ac:spMkLst>
            <pc:docMk/>
            <pc:sldMk cId="2293351738" sldId="482"/>
            <ac:spMk id="40" creationId="{8EFC4EE8-C7CB-68FC-9663-9795403CF51B}"/>
          </ac:spMkLst>
        </pc:spChg>
        <pc:spChg chg="mod">
          <ac:chgData name="H M" userId="84cd2103f36ef0dc" providerId="LiveId" clId="{8F10A91F-EFDA-497B-869D-6F532A84F5AF}" dt="2023-09-05T14:45:43.356" v="1623"/>
          <ac:spMkLst>
            <pc:docMk/>
            <pc:sldMk cId="2293351738" sldId="482"/>
            <ac:spMk id="41" creationId="{706FE1AE-DD61-2426-D5CC-AA10EC580915}"/>
          </ac:spMkLst>
        </pc:spChg>
        <pc:spChg chg="mod">
          <ac:chgData name="H M" userId="84cd2103f36ef0dc" providerId="LiveId" clId="{8F10A91F-EFDA-497B-869D-6F532A84F5AF}" dt="2023-09-04T20:49:33.075" v="127"/>
          <ac:spMkLst>
            <pc:docMk/>
            <pc:sldMk cId="2293351738" sldId="482"/>
            <ac:spMk id="41" creationId="{A6649EF4-0035-3193-2743-A57C64BB661A}"/>
          </ac:spMkLst>
        </pc:spChg>
        <pc:spChg chg="mod">
          <ac:chgData name="H M" userId="84cd2103f36ef0dc" providerId="LiveId" clId="{8F10A91F-EFDA-497B-869D-6F532A84F5AF}" dt="2023-09-05T14:45:43.356" v="1623"/>
          <ac:spMkLst>
            <pc:docMk/>
            <pc:sldMk cId="2293351738" sldId="482"/>
            <ac:spMk id="42" creationId="{715C8823-220B-D73A-AFDF-D48F645983F1}"/>
          </ac:spMkLst>
        </pc:spChg>
        <pc:spChg chg="mod">
          <ac:chgData name="H M" userId="84cd2103f36ef0dc" providerId="LiveId" clId="{8F10A91F-EFDA-497B-869D-6F532A84F5AF}" dt="2023-09-04T20:49:33.075" v="127"/>
          <ac:spMkLst>
            <pc:docMk/>
            <pc:sldMk cId="2293351738" sldId="482"/>
            <ac:spMk id="42" creationId="{7B9D1FC3-EB59-066A-D2B2-AE53AEFD785B}"/>
          </ac:spMkLst>
        </pc:spChg>
        <pc:spChg chg="mod">
          <ac:chgData name="H M" userId="84cd2103f36ef0dc" providerId="LiveId" clId="{8F10A91F-EFDA-497B-869D-6F532A84F5AF}" dt="2023-09-04T20:49:33.075" v="127"/>
          <ac:spMkLst>
            <pc:docMk/>
            <pc:sldMk cId="2293351738" sldId="482"/>
            <ac:spMk id="43" creationId="{1DD3CF45-C105-E18A-47D9-C644B0C2F69E}"/>
          </ac:spMkLst>
        </pc:spChg>
        <pc:spChg chg="mod">
          <ac:chgData name="H M" userId="84cd2103f36ef0dc" providerId="LiveId" clId="{8F10A91F-EFDA-497B-869D-6F532A84F5AF}" dt="2023-09-05T14:45:43.356" v="1623"/>
          <ac:spMkLst>
            <pc:docMk/>
            <pc:sldMk cId="2293351738" sldId="482"/>
            <ac:spMk id="43" creationId="{361CE0E8-3319-3E78-15CC-51C91CBC66C9}"/>
          </ac:spMkLst>
        </pc:spChg>
        <pc:spChg chg="mod">
          <ac:chgData name="H M" userId="84cd2103f36ef0dc" providerId="LiveId" clId="{8F10A91F-EFDA-497B-869D-6F532A84F5AF}" dt="2023-09-05T14:45:43.356" v="1623"/>
          <ac:spMkLst>
            <pc:docMk/>
            <pc:sldMk cId="2293351738" sldId="482"/>
            <ac:spMk id="44" creationId="{ADC6272E-B0D8-DF6F-180E-7C1C8F86CF6B}"/>
          </ac:spMkLst>
        </pc:spChg>
        <pc:spChg chg="mod">
          <ac:chgData name="H M" userId="84cd2103f36ef0dc" providerId="LiveId" clId="{8F10A91F-EFDA-497B-869D-6F532A84F5AF}" dt="2023-09-04T20:49:33.075" v="127"/>
          <ac:spMkLst>
            <pc:docMk/>
            <pc:sldMk cId="2293351738" sldId="482"/>
            <ac:spMk id="44" creationId="{C30B97CA-1A91-49F1-B1EE-113229E91DD0}"/>
          </ac:spMkLst>
        </pc:spChg>
        <pc:spChg chg="mod">
          <ac:chgData name="H M" userId="84cd2103f36ef0dc" providerId="LiveId" clId="{8F10A91F-EFDA-497B-869D-6F532A84F5AF}" dt="2023-09-04T20:49:33.075" v="127"/>
          <ac:spMkLst>
            <pc:docMk/>
            <pc:sldMk cId="2293351738" sldId="482"/>
            <ac:spMk id="45" creationId="{7A31305A-B432-EED9-5383-A3B458ABB053}"/>
          </ac:spMkLst>
        </pc:spChg>
        <pc:spChg chg="mod">
          <ac:chgData name="H M" userId="84cd2103f36ef0dc" providerId="LiveId" clId="{8F10A91F-EFDA-497B-869D-6F532A84F5AF}" dt="2023-09-05T14:45:43.356" v="1623"/>
          <ac:spMkLst>
            <pc:docMk/>
            <pc:sldMk cId="2293351738" sldId="482"/>
            <ac:spMk id="45" creationId="{8B65590D-AA90-837A-72FC-E72C4F3CABCC}"/>
          </ac:spMkLst>
        </pc:spChg>
        <pc:spChg chg="mod">
          <ac:chgData name="H M" userId="84cd2103f36ef0dc" providerId="LiveId" clId="{8F10A91F-EFDA-497B-869D-6F532A84F5AF}" dt="2023-09-04T20:49:33.075" v="127"/>
          <ac:spMkLst>
            <pc:docMk/>
            <pc:sldMk cId="2293351738" sldId="482"/>
            <ac:spMk id="46" creationId="{90297039-12E1-493F-0941-12E76184CE2A}"/>
          </ac:spMkLst>
        </pc:spChg>
        <pc:spChg chg="mod">
          <ac:chgData name="H M" userId="84cd2103f36ef0dc" providerId="LiveId" clId="{8F10A91F-EFDA-497B-869D-6F532A84F5AF}" dt="2023-09-05T14:45:43.356" v="1623"/>
          <ac:spMkLst>
            <pc:docMk/>
            <pc:sldMk cId="2293351738" sldId="482"/>
            <ac:spMk id="46" creationId="{ABF6B2AA-C393-67E9-7853-05E2161D1095}"/>
          </ac:spMkLst>
        </pc:spChg>
        <pc:spChg chg="mod">
          <ac:chgData name="H M" userId="84cd2103f36ef0dc" providerId="LiveId" clId="{8F10A91F-EFDA-497B-869D-6F532A84F5AF}" dt="2023-09-04T20:49:33.075" v="127"/>
          <ac:spMkLst>
            <pc:docMk/>
            <pc:sldMk cId="2293351738" sldId="482"/>
            <ac:spMk id="47" creationId="{9071CA9E-C664-54E8-8730-A521657F7CF0}"/>
          </ac:spMkLst>
        </pc:spChg>
        <pc:spChg chg="mod">
          <ac:chgData name="H M" userId="84cd2103f36ef0dc" providerId="LiveId" clId="{8F10A91F-EFDA-497B-869D-6F532A84F5AF}" dt="2023-09-05T14:45:43.356" v="1623"/>
          <ac:spMkLst>
            <pc:docMk/>
            <pc:sldMk cId="2293351738" sldId="482"/>
            <ac:spMk id="47" creationId="{EADEB422-940A-8CEB-A53B-7613C1BC6F30}"/>
          </ac:spMkLst>
        </pc:spChg>
        <pc:spChg chg="mod">
          <ac:chgData name="H M" userId="84cd2103f36ef0dc" providerId="LiveId" clId="{8F10A91F-EFDA-497B-869D-6F532A84F5AF}" dt="2023-09-04T20:49:33.075" v="127"/>
          <ac:spMkLst>
            <pc:docMk/>
            <pc:sldMk cId="2293351738" sldId="482"/>
            <ac:spMk id="48" creationId="{1DCDF3C3-E763-CBF7-83C9-15CC5984FEE2}"/>
          </ac:spMkLst>
        </pc:spChg>
        <pc:spChg chg="mod">
          <ac:chgData name="H M" userId="84cd2103f36ef0dc" providerId="LiveId" clId="{8F10A91F-EFDA-497B-869D-6F532A84F5AF}" dt="2023-09-05T14:45:43.356" v="1623"/>
          <ac:spMkLst>
            <pc:docMk/>
            <pc:sldMk cId="2293351738" sldId="482"/>
            <ac:spMk id="48" creationId="{E3982325-DCF9-5E5C-0ECD-278169C39154}"/>
          </ac:spMkLst>
        </pc:spChg>
        <pc:spChg chg="mod">
          <ac:chgData name="H M" userId="84cd2103f36ef0dc" providerId="LiveId" clId="{8F10A91F-EFDA-497B-869D-6F532A84F5AF}" dt="2023-09-05T14:45:43.356" v="1623"/>
          <ac:spMkLst>
            <pc:docMk/>
            <pc:sldMk cId="2293351738" sldId="482"/>
            <ac:spMk id="49" creationId="{962FA443-8FC5-B01C-E01E-0EB0C9BFBF95}"/>
          </ac:spMkLst>
        </pc:spChg>
        <pc:spChg chg="mod">
          <ac:chgData name="H M" userId="84cd2103f36ef0dc" providerId="LiveId" clId="{8F10A91F-EFDA-497B-869D-6F532A84F5AF}" dt="2023-09-04T20:49:33.075" v="127"/>
          <ac:spMkLst>
            <pc:docMk/>
            <pc:sldMk cId="2293351738" sldId="482"/>
            <ac:spMk id="49" creationId="{E9FD8183-3503-7EB2-8628-E9BB21E2B8F9}"/>
          </ac:spMkLst>
        </pc:spChg>
        <pc:spChg chg="mod">
          <ac:chgData name="H M" userId="84cd2103f36ef0dc" providerId="LiveId" clId="{8F10A91F-EFDA-497B-869D-6F532A84F5AF}" dt="2023-09-04T20:49:33.075" v="127"/>
          <ac:spMkLst>
            <pc:docMk/>
            <pc:sldMk cId="2293351738" sldId="482"/>
            <ac:spMk id="50" creationId="{13AE470E-02ED-BC93-E054-76F5FA17323A}"/>
          </ac:spMkLst>
        </pc:spChg>
        <pc:spChg chg="mod">
          <ac:chgData name="H M" userId="84cd2103f36ef0dc" providerId="LiveId" clId="{8F10A91F-EFDA-497B-869D-6F532A84F5AF}" dt="2023-09-05T14:45:43.356" v="1623"/>
          <ac:spMkLst>
            <pc:docMk/>
            <pc:sldMk cId="2293351738" sldId="482"/>
            <ac:spMk id="50" creationId="{4531EED3-74C2-230E-A3C2-532360FD959C}"/>
          </ac:spMkLst>
        </pc:spChg>
        <pc:spChg chg="mod">
          <ac:chgData name="H M" userId="84cd2103f36ef0dc" providerId="LiveId" clId="{8F10A91F-EFDA-497B-869D-6F532A84F5AF}" dt="2023-09-04T20:49:33.075" v="127"/>
          <ac:spMkLst>
            <pc:docMk/>
            <pc:sldMk cId="2293351738" sldId="482"/>
            <ac:spMk id="51" creationId="{1298E920-6F48-2C67-E14C-3540F3BA7925}"/>
          </ac:spMkLst>
        </pc:spChg>
        <pc:spChg chg="mod">
          <ac:chgData name="H M" userId="84cd2103f36ef0dc" providerId="LiveId" clId="{8F10A91F-EFDA-497B-869D-6F532A84F5AF}" dt="2023-09-05T14:45:43.356" v="1623"/>
          <ac:spMkLst>
            <pc:docMk/>
            <pc:sldMk cId="2293351738" sldId="482"/>
            <ac:spMk id="51" creationId="{B3CD3B59-6516-F937-8903-B57774E4BB24}"/>
          </ac:spMkLst>
        </pc:spChg>
        <pc:spChg chg="mod">
          <ac:chgData name="H M" userId="84cd2103f36ef0dc" providerId="LiveId" clId="{8F10A91F-EFDA-497B-869D-6F532A84F5AF}" dt="2023-09-05T14:45:43.356" v="1623"/>
          <ac:spMkLst>
            <pc:docMk/>
            <pc:sldMk cId="2293351738" sldId="482"/>
            <ac:spMk id="52" creationId="{235993EF-0940-7D1C-BAFE-F0CB7730EAE6}"/>
          </ac:spMkLst>
        </pc:spChg>
        <pc:spChg chg="mod">
          <ac:chgData name="H M" userId="84cd2103f36ef0dc" providerId="LiveId" clId="{8F10A91F-EFDA-497B-869D-6F532A84F5AF}" dt="2023-09-04T20:49:33.075" v="127"/>
          <ac:spMkLst>
            <pc:docMk/>
            <pc:sldMk cId="2293351738" sldId="482"/>
            <ac:spMk id="52" creationId="{A92FE7D6-B3E2-C3C4-836C-459C62D64657}"/>
          </ac:spMkLst>
        </pc:spChg>
        <pc:spChg chg="mod">
          <ac:chgData name="H M" userId="84cd2103f36ef0dc" providerId="LiveId" clId="{8F10A91F-EFDA-497B-869D-6F532A84F5AF}" dt="2023-09-05T14:45:43.356" v="1623"/>
          <ac:spMkLst>
            <pc:docMk/>
            <pc:sldMk cId="2293351738" sldId="482"/>
            <ac:spMk id="53" creationId="{7E49186F-21DE-9554-160F-BA6E46521A07}"/>
          </ac:spMkLst>
        </pc:spChg>
        <pc:spChg chg="mod">
          <ac:chgData name="H M" userId="84cd2103f36ef0dc" providerId="LiveId" clId="{8F10A91F-EFDA-497B-869D-6F532A84F5AF}" dt="2023-09-04T20:49:33.075" v="127"/>
          <ac:spMkLst>
            <pc:docMk/>
            <pc:sldMk cId="2293351738" sldId="482"/>
            <ac:spMk id="53" creationId="{B6029312-822B-31DA-C097-62F8B05046C6}"/>
          </ac:spMkLst>
        </pc:spChg>
        <pc:spChg chg="mod">
          <ac:chgData name="H M" userId="84cd2103f36ef0dc" providerId="LiveId" clId="{8F10A91F-EFDA-497B-869D-6F532A84F5AF}" dt="2023-09-05T14:45:43.356" v="1623"/>
          <ac:spMkLst>
            <pc:docMk/>
            <pc:sldMk cId="2293351738" sldId="482"/>
            <ac:spMk id="54" creationId="{AAF4D88E-15D4-20FF-AA6E-847EDE965AC6}"/>
          </ac:spMkLst>
        </pc:spChg>
        <pc:spChg chg="mod">
          <ac:chgData name="H M" userId="84cd2103f36ef0dc" providerId="LiveId" clId="{8F10A91F-EFDA-497B-869D-6F532A84F5AF}" dt="2023-09-04T20:49:33.075" v="127"/>
          <ac:spMkLst>
            <pc:docMk/>
            <pc:sldMk cId="2293351738" sldId="482"/>
            <ac:spMk id="54" creationId="{FE610EEC-E94B-D0A2-3D3C-94CA1C93C21F}"/>
          </ac:spMkLst>
        </pc:spChg>
        <pc:spChg chg="mod">
          <ac:chgData name="H M" userId="84cd2103f36ef0dc" providerId="LiveId" clId="{8F10A91F-EFDA-497B-869D-6F532A84F5AF}" dt="2023-09-04T20:49:33.075" v="127"/>
          <ac:spMkLst>
            <pc:docMk/>
            <pc:sldMk cId="2293351738" sldId="482"/>
            <ac:spMk id="55" creationId="{44A1AB51-DB10-89DA-1A98-3EE84E83FE36}"/>
          </ac:spMkLst>
        </pc:spChg>
        <pc:spChg chg="mod">
          <ac:chgData name="H M" userId="84cd2103f36ef0dc" providerId="LiveId" clId="{8F10A91F-EFDA-497B-869D-6F532A84F5AF}" dt="2023-09-05T14:45:43.356" v="1623"/>
          <ac:spMkLst>
            <pc:docMk/>
            <pc:sldMk cId="2293351738" sldId="482"/>
            <ac:spMk id="55" creationId="{9BC99C67-601B-60C8-498C-39765163B1EC}"/>
          </ac:spMkLst>
        </pc:spChg>
        <pc:spChg chg="mod">
          <ac:chgData name="H M" userId="84cd2103f36ef0dc" providerId="LiveId" clId="{8F10A91F-EFDA-497B-869D-6F532A84F5AF}" dt="2023-09-05T14:45:43.356" v="1623"/>
          <ac:spMkLst>
            <pc:docMk/>
            <pc:sldMk cId="2293351738" sldId="482"/>
            <ac:spMk id="56" creationId="{6E92FD40-5520-53FC-B2CB-42FE0AB8B643}"/>
          </ac:spMkLst>
        </pc:spChg>
        <pc:spChg chg="mod">
          <ac:chgData name="H M" userId="84cd2103f36ef0dc" providerId="LiveId" clId="{8F10A91F-EFDA-497B-869D-6F532A84F5AF}" dt="2023-09-04T20:49:33.075" v="127"/>
          <ac:spMkLst>
            <pc:docMk/>
            <pc:sldMk cId="2293351738" sldId="482"/>
            <ac:spMk id="56" creationId="{8E6E15AA-B6D9-4B7A-1DAC-525A361533C4}"/>
          </ac:spMkLst>
        </pc:spChg>
        <pc:spChg chg="mod">
          <ac:chgData name="H M" userId="84cd2103f36ef0dc" providerId="LiveId" clId="{8F10A91F-EFDA-497B-869D-6F532A84F5AF}" dt="2023-09-05T14:45:43.356" v="1623"/>
          <ac:spMkLst>
            <pc:docMk/>
            <pc:sldMk cId="2293351738" sldId="482"/>
            <ac:spMk id="57" creationId="{55CED041-708A-F1AA-3250-B27825510296}"/>
          </ac:spMkLst>
        </pc:spChg>
        <pc:spChg chg="mod">
          <ac:chgData name="H M" userId="84cd2103f36ef0dc" providerId="LiveId" clId="{8F10A91F-EFDA-497B-869D-6F532A84F5AF}" dt="2023-09-04T20:49:33.075" v="127"/>
          <ac:spMkLst>
            <pc:docMk/>
            <pc:sldMk cId="2293351738" sldId="482"/>
            <ac:spMk id="57" creationId="{8A211915-6084-6BF4-7907-B8C918BC4686}"/>
          </ac:spMkLst>
        </pc:spChg>
        <pc:spChg chg="mod">
          <ac:chgData name="H M" userId="84cd2103f36ef0dc" providerId="LiveId" clId="{8F10A91F-EFDA-497B-869D-6F532A84F5AF}" dt="2023-09-05T14:45:43.356" v="1623"/>
          <ac:spMkLst>
            <pc:docMk/>
            <pc:sldMk cId="2293351738" sldId="482"/>
            <ac:spMk id="58" creationId="{27E644B3-CC28-F633-C19B-F2EDEA9CEF14}"/>
          </ac:spMkLst>
        </pc:spChg>
        <pc:spChg chg="mod">
          <ac:chgData name="H M" userId="84cd2103f36ef0dc" providerId="LiveId" clId="{8F10A91F-EFDA-497B-869D-6F532A84F5AF}" dt="2023-09-04T20:49:33.075" v="127"/>
          <ac:spMkLst>
            <pc:docMk/>
            <pc:sldMk cId="2293351738" sldId="482"/>
            <ac:spMk id="58" creationId="{AAB3D180-BD05-D001-3082-4B330E809955}"/>
          </ac:spMkLst>
        </pc:spChg>
        <pc:spChg chg="mod">
          <ac:chgData name="H M" userId="84cd2103f36ef0dc" providerId="LiveId" clId="{8F10A91F-EFDA-497B-869D-6F532A84F5AF}" dt="2023-09-04T20:49:33.075" v="127"/>
          <ac:spMkLst>
            <pc:docMk/>
            <pc:sldMk cId="2293351738" sldId="482"/>
            <ac:spMk id="59" creationId="{763E4F75-DA84-B052-AAAF-031FB6300CD2}"/>
          </ac:spMkLst>
        </pc:spChg>
        <pc:spChg chg="mod">
          <ac:chgData name="H M" userId="84cd2103f36ef0dc" providerId="LiveId" clId="{8F10A91F-EFDA-497B-869D-6F532A84F5AF}" dt="2023-09-05T14:45:43.356" v="1623"/>
          <ac:spMkLst>
            <pc:docMk/>
            <pc:sldMk cId="2293351738" sldId="482"/>
            <ac:spMk id="59" creationId="{9CE2202D-6577-E19C-80B0-C9596D1B245D}"/>
          </ac:spMkLst>
        </pc:spChg>
        <pc:spChg chg="mod">
          <ac:chgData name="H M" userId="84cd2103f36ef0dc" providerId="LiveId" clId="{8F10A91F-EFDA-497B-869D-6F532A84F5AF}" dt="2023-09-04T20:49:33.075" v="127"/>
          <ac:spMkLst>
            <pc:docMk/>
            <pc:sldMk cId="2293351738" sldId="482"/>
            <ac:spMk id="60" creationId="{247B8F5C-D4F3-1041-5F11-4CE7BDC2CB8E}"/>
          </ac:spMkLst>
        </pc:spChg>
        <pc:spChg chg="mod">
          <ac:chgData name="H M" userId="84cd2103f36ef0dc" providerId="LiveId" clId="{8F10A91F-EFDA-497B-869D-6F532A84F5AF}" dt="2023-09-05T14:45:43.356" v="1623"/>
          <ac:spMkLst>
            <pc:docMk/>
            <pc:sldMk cId="2293351738" sldId="482"/>
            <ac:spMk id="60" creationId="{29178D27-44FE-9442-DE3A-B84787BECCDA}"/>
          </ac:spMkLst>
        </pc:spChg>
        <pc:spChg chg="mod">
          <ac:chgData name="H M" userId="84cd2103f36ef0dc" providerId="LiveId" clId="{8F10A91F-EFDA-497B-869D-6F532A84F5AF}" dt="2023-09-05T14:45:43.356" v="1623"/>
          <ac:spMkLst>
            <pc:docMk/>
            <pc:sldMk cId="2293351738" sldId="482"/>
            <ac:spMk id="61" creationId="{5536905F-E6E8-EB60-5591-B1773D338771}"/>
          </ac:spMkLst>
        </pc:spChg>
        <pc:spChg chg="mod">
          <ac:chgData name="H M" userId="84cd2103f36ef0dc" providerId="LiveId" clId="{8F10A91F-EFDA-497B-869D-6F532A84F5AF}" dt="2023-09-04T20:49:33.075" v="127"/>
          <ac:spMkLst>
            <pc:docMk/>
            <pc:sldMk cId="2293351738" sldId="482"/>
            <ac:spMk id="61" creationId="{AE436823-F00D-E7C7-650A-DF09CA034F6F}"/>
          </ac:spMkLst>
        </pc:spChg>
        <pc:spChg chg="mod">
          <ac:chgData name="H M" userId="84cd2103f36ef0dc" providerId="LiveId" clId="{8F10A91F-EFDA-497B-869D-6F532A84F5AF}" dt="2023-09-04T20:49:33.075" v="127"/>
          <ac:spMkLst>
            <pc:docMk/>
            <pc:sldMk cId="2293351738" sldId="482"/>
            <ac:spMk id="62" creationId="{0AA4D692-E6C6-50B8-2973-E3BBEE8119CB}"/>
          </ac:spMkLst>
        </pc:spChg>
        <pc:spChg chg="mod">
          <ac:chgData name="H M" userId="84cd2103f36ef0dc" providerId="LiveId" clId="{8F10A91F-EFDA-497B-869D-6F532A84F5AF}" dt="2023-09-05T14:45:43.356" v="1623"/>
          <ac:spMkLst>
            <pc:docMk/>
            <pc:sldMk cId="2293351738" sldId="482"/>
            <ac:spMk id="62" creationId="{920F7979-4BA0-6150-2DCB-EE5A15DC2239}"/>
          </ac:spMkLst>
        </pc:spChg>
        <pc:spChg chg="mod">
          <ac:chgData name="H M" userId="84cd2103f36ef0dc" providerId="LiveId" clId="{8F10A91F-EFDA-497B-869D-6F532A84F5AF}" dt="2023-09-04T20:49:33.075" v="127"/>
          <ac:spMkLst>
            <pc:docMk/>
            <pc:sldMk cId="2293351738" sldId="482"/>
            <ac:spMk id="63" creationId="{DB572821-F0B4-94FA-661D-D2BE6F60415F}"/>
          </ac:spMkLst>
        </pc:spChg>
        <pc:spChg chg="mod">
          <ac:chgData name="H M" userId="84cd2103f36ef0dc" providerId="LiveId" clId="{8F10A91F-EFDA-497B-869D-6F532A84F5AF}" dt="2023-09-05T14:45:43.356" v="1623"/>
          <ac:spMkLst>
            <pc:docMk/>
            <pc:sldMk cId="2293351738" sldId="482"/>
            <ac:spMk id="63" creationId="{FE24E420-B211-C3EB-3F47-7DB0713B80A6}"/>
          </ac:spMkLst>
        </pc:spChg>
        <pc:spChg chg="mod">
          <ac:chgData name="H M" userId="84cd2103f36ef0dc" providerId="LiveId" clId="{8F10A91F-EFDA-497B-869D-6F532A84F5AF}" dt="2023-09-04T20:49:33.075" v="127"/>
          <ac:spMkLst>
            <pc:docMk/>
            <pc:sldMk cId="2293351738" sldId="482"/>
            <ac:spMk id="64" creationId="{6A86D907-069C-B5E1-C4D4-0B0B78EEC6E4}"/>
          </ac:spMkLst>
        </pc:spChg>
        <pc:spChg chg="mod">
          <ac:chgData name="H M" userId="84cd2103f36ef0dc" providerId="LiveId" clId="{8F10A91F-EFDA-497B-869D-6F532A84F5AF}" dt="2023-09-04T20:49:33.075" v="127"/>
          <ac:spMkLst>
            <pc:docMk/>
            <pc:sldMk cId="2293351738" sldId="482"/>
            <ac:spMk id="65" creationId="{7E768353-9B30-B1F6-1C5D-915635CE9868}"/>
          </ac:spMkLst>
        </pc:spChg>
        <pc:spChg chg="mod">
          <ac:chgData name="H M" userId="84cd2103f36ef0dc" providerId="LiveId" clId="{8F10A91F-EFDA-497B-869D-6F532A84F5AF}" dt="2023-09-04T20:49:33.075" v="127"/>
          <ac:spMkLst>
            <pc:docMk/>
            <pc:sldMk cId="2293351738" sldId="482"/>
            <ac:spMk id="66" creationId="{0D700249-9D81-D881-49B7-2E974A30667A}"/>
          </ac:spMkLst>
        </pc:spChg>
        <pc:spChg chg="mod">
          <ac:chgData name="H M" userId="84cd2103f36ef0dc" providerId="LiveId" clId="{8F10A91F-EFDA-497B-869D-6F532A84F5AF}" dt="2023-09-04T20:49:33.075" v="127"/>
          <ac:spMkLst>
            <pc:docMk/>
            <pc:sldMk cId="2293351738" sldId="482"/>
            <ac:spMk id="67" creationId="{5639D62D-2E21-A41A-DE86-910637DD42DC}"/>
          </ac:spMkLst>
        </pc:spChg>
        <pc:spChg chg="mod">
          <ac:chgData name="H M" userId="84cd2103f36ef0dc" providerId="LiveId" clId="{8F10A91F-EFDA-497B-869D-6F532A84F5AF}" dt="2023-09-04T20:49:33.075" v="127"/>
          <ac:spMkLst>
            <pc:docMk/>
            <pc:sldMk cId="2293351738" sldId="482"/>
            <ac:spMk id="68" creationId="{7DA087DB-7EB0-7D17-BB30-11E770C60C08}"/>
          </ac:spMkLst>
        </pc:spChg>
        <pc:spChg chg="mod">
          <ac:chgData name="H M" userId="84cd2103f36ef0dc" providerId="LiveId" clId="{8F10A91F-EFDA-497B-869D-6F532A84F5AF}" dt="2023-09-04T20:49:33.075" v="127"/>
          <ac:spMkLst>
            <pc:docMk/>
            <pc:sldMk cId="2293351738" sldId="482"/>
            <ac:spMk id="69" creationId="{CF40AA5F-91B4-F985-2B20-7731AAC43684}"/>
          </ac:spMkLst>
        </pc:spChg>
        <pc:spChg chg="mod">
          <ac:chgData name="H M" userId="84cd2103f36ef0dc" providerId="LiveId" clId="{8F10A91F-EFDA-497B-869D-6F532A84F5AF}" dt="2023-09-04T20:49:33.075" v="127"/>
          <ac:spMkLst>
            <pc:docMk/>
            <pc:sldMk cId="2293351738" sldId="482"/>
            <ac:spMk id="70" creationId="{E0A070E1-3CA2-0A88-1C73-F7A687B30268}"/>
          </ac:spMkLst>
        </pc:spChg>
        <pc:spChg chg="mod">
          <ac:chgData name="H M" userId="84cd2103f36ef0dc" providerId="LiveId" clId="{8F10A91F-EFDA-497B-869D-6F532A84F5AF}" dt="2023-09-04T20:49:33.075" v="127"/>
          <ac:spMkLst>
            <pc:docMk/>
            <pc:sldMk cId="2293351738" sldId="482"/>
            <ac:spMk id="71" creationId="{7518FDE2-A272-B43F-8B5C-E087740452A1}"/>
          </ac:spMkLst>
        </pc:spChg>
        <pc:spChg chg="mod">
          <ac:chgData name="H M" userId="84cd2103f36ef0dc" providerId="LiveId" clId="{8F10A91F-EFDA-497B-869D-6F532A84F5AF}" dt="2023-09-04T20:49:33.075" v="127"/>
          <ac:spMkLst>
            <pc:docMk/>
            <pc:sldMk cId="2293351738" sldId="482"/>
            <ac:spMk id="72" creationId="{85B84DB5-2DD0-EA70-1CEE-81F6D4998C7E}"/>
          </ac:spMkLst>
        </pc:spChg>
        <pc:spChg chg="mod">
          <ac:chgData name="H M" userId="84cd2103f36ef0dc" providerId="LiveId" clId="{8F10A91F-EFDA-497B-869D-6F532A84F5AF}" dt="2023-09-04T20:49:33.075" v="127"/>
          <ac:spMkLst>
            <pc:docMk/>
            <pc:sldMk cId="2293351738" sldId="482"/>
            <ac:spMk id="73" creationId="{A17E8E54-8E40-79EA-1BF5-4FDE441693C2}"/>
          </ac:spMkLst>
        </pc:spChg>
        <pc:spChg chg="mod">
          <ac:chgData name="H M" userId="84cd2103f36ef0dc" providerId="LiveId" clId="{8F10A91F-EFDA-497B-869D-6F532A84F5AF}" dt="2023-09-04T20:49:33.075" v="127"/>
          <ac:spMkLst>
            <pc:docMk/>
            <pc:sldMk cId="2293351738" sldId="482"/>
            <ac:spMk id="74" creationId="{601C2C02-1BE1-0848-3C6F-9EBA5D21CEDB}"/>
          </ac:spMkLst>
        </pc:spChg>
        <pc:spChg chg="mod">
          <ac:chgData name="H M" userId="84cd2103f36ef0dc" providerId="LiveId" clId="{8F10A91F-EFDA-497B-869D-6F532A84F5AF}" dt="2023-09-04T20:49:33.075" v="127"/>
          <ac:spMkLst>
            <pc:docMk/>
            <pc:sldMk cId="2293351738" sldId="482"/>
            <ac:spMk id="75" creationId="{3AF25FF6-5C68-3EFB-5BA1-91766E251D03}"/>
          </ac:spMkLst>
        </pc:spChg>
        <pc:spChg chg="mod">
          <ac:chgData name="H M" userId="84cd2103f36ef0dc" providerId="LiveId" clId="{8F10A91F-EFDA-497B-869D-6F532A84F5AF}" dt="2023-09-04T20:49:33.075" v="127"/>
          <ac:spMkLst>
            <pc:docMk/>
            <pc:sldMk cId="2293351738" sldId="482"/>
            <ac:spMk id="76" creationId="{68123886-98EB-3F5D-888C-9CE1DA4ABD78}"/>
          </ac:spMkLst>
        </pc:spChg>
        <pc:spChg chg="mod">
          <ac:chgData name="H M" userId="84cd2103f36ef0dc" providerId="LiveId" clId="{8F10A91F-EFDA-497B-869D-6F532A84F5AF}" dt="2023-09-04T20:49:33.075" v="127"/>
          <ac:spMkLst>
            <pc:docMk/>
            <pc:sldMk cId="2293351738" sldId="482"/>
            <ac:spMk id="77" creationId="{6742EA4D-4696-9AFC-7469-F2C31286C6CA}"/>
          </ac:spMkLst>
        </pc:spChg>
        <pc:spChg chg="mod">
          <ac:chgData name="H M" userId="84cd2103f36ef0dc" providerId="LiveId" clId="{8F10A91F-EFDA-497B-869D-6F532A84F5AF}" dt="2023-09-04T20:49:33.075" v="127"/>
          <ac:spMkLst>
            <pc:docMk/>
            <pc:sldMk cId="2293351738" sldId="482"/>
            <ac:spMk id="78" creationId="{F5640E65-2917-273E-D933-42A2572583AE}"/>
          </ac:spMkLst>
        </pc:spChg>
        <pc:spChg chg="mod">
          <ac:chgData name="H M" userId="84cd2103f36ef0dc" providerId="LiveId" clId="{8F10A91F-EFDA-497B-869D-6F532A84F5AF}" dt="2023-09-04T20:49:33.075" v="127"/>
          <ac:spMkLst>
            <pc:docMk/>
            <pc:sldMk cId="2293351738" sldId="482"/>
            <ac:spMk id="79" creationId="{C3E24EDC-1BCE-EF0C-F708-8DB67AA488FF}"/>
          </ac:spMkLst>
        </pc:spChg>
        <pc:spChg chg="mod">
          <ac:chgData name="H M" userId="84cd2103f36ef0dc" providerId="LiveId" clId="{8F10A91F-EFDA-497B-869D-6F532A84F5AF}" dt="2023-09-04T20:49:33.075" v="127"/>
          <ac:spMkLst>
            <pc:docMk/>
            <pc:sldMk cId="2293351738" sldId="482"/>
            <ac:spMk id="80" creationId="{525DA94C-23EF-E01E-291E-1C69A2753341}"/>
          </ac:spMkLst>
        </pc:spChg>
        <pc:spChg chg="mod">
          <ac:chgData name="H M" userId="84cd2103f36ef0dc" providerId="LiveId" clId="{8F10A91F-EFDA-497B-869D-6F532A84F5AF}" dt="2023-09-04T20:49:33.075" v="127"/>
          <ac:spMkLst>
            <pc:docMk/>
            <pc:sldMk cId="2293351738" sldId="482"/>
            <ac:spMk id="81" creationId="{AAB82546-C886-D9B6-7309-0E2C6F557997}"/>
          </ac:spMkLst>
        </pc:spChg>
        <pc:spChg chg="mod">
          <ac:chgData name="H M" userId="84cd2103f36ef0dc" providerId="LiveId" clId="{8F10A91F-EFDA-497B-869D-6F532A84F5AF}" dt="2023-09-04T20:49:33.075" v="127"/>
          <ac:spMkLst>
            <pc:docMk/>
            <pc:sldMk cId="2293351738" sldId="482"/>
            <ac:spMk id="82" creationId="{45261BAB-B0E3-9DCA-1CD6-672A69DE0457}"/>
          </ac:spMkLst>
        </pc:spChg>
        <pc:spChg chg="mod">
          <ac:chgData name="H M" userId="84cd2103f36ef0dc" providerId="LiveId" clId="{8F10A91F-EFDA-497B-869D-6F532A84F5AF}" dt="2023-09-04T20:49:33.075" v="127"/>
          <ac:spMkLst>
            <pc:docMk/>
            <pc:sldMk cId="2293351738" sldId="482"/>
            <ac:spMk id="83" creationId="{A3B4C3E2-CCCA-D93E-BBD9-F2BA64DCD85C}"/>
          </ac:spMkLst>
        </pc:spChg>
        <pc:spChg chg="mod">
          <ac:chgData name="H M" userId="84cd2103f36ef0dc" providerId="LiveId" clId="{8F10A91F-EFDA-497B-869D-6F532A84F5AF}" dt="2023-09-04T20:49:33.075" v="127"/>
          <ac:spMkLst>
            <pc:docMk/>
            <pc:sldMk cId="2293351738" sldId="482"/>
            <ac:spMk id="84" creationId="{30D601A3-1CDA-284B-402C-5C689E307317}"/>
          </ac:spMkLst>
        </pc:spChg>
        <pc:spChg chg="mod">
          <ac:chgData name="H M" userId="84cd2103f36ef0dc" providerId="LiveId" clId="{8F10A91F-EFDA-497B-869D-6F532A84F5AF}" dt="2023-09-04T20:49:33.075" v="127"/>
          <ac:spMkLst>
            <pc:docMk/>
            <pc:sldMk cId="2293351738" sldId="482"/>
            <ac:spMk id="85" creationId="{A5833D14-44A5-A685-95AB-21D7C7A18EBA}"/>
          </ac:spMkLst>
        </pc:spChg>
        <pc:spChg chg="mod">
          <ac:chgData name="H M" userId="84cd2103f36ef0dc" providerId="LiveId" clId="{8F10A91F-EFDA-497B-869D-6F532A84F5AF}" dt="2023-09-04T20:49:33.075" v="127"/>
          <ac:spMkLst>
            <pc:docMk/>
            <pc:sldMk cId="2293351738" sldId="482"/>
            <ac:spMk id="86" creationId="{66CD65BF-695F-4C1B-D933-457D18D4F028}"/>
          </ac:spMkLst>
        </pc:spChg>
        <pc:spChg chg="mod">
          <ac:chgData name="H M" userId="84cd2103f36ef0dc" providerId="LiveId" clId="{8F10A91F-EFDA-497B-869D-6F532A84F5AF}" dt="2023-09-04T20:49:33.075" v="127"/>
          <ac:spMkLst>
            <pc:docMk/>
            <pc:sldMk cId="2293351738" sldId="482"/>
            <ac:spMk id="87" creationId="{6DA7EABA-430E-C39C-25F1-47B95F13BE90}"/>
          </ac:spMkLst>
        </pc:spChg>
        <pc:spChg chg="mod">
          <ac:chgData name="H M" userId="84cd2103f36ef0dc" providerId="LiveId" clId="{8F10A91F-EFDA-497B-869D-6F532A84F5AF}" dt="2023-09-04T20:49:33.075" v="127"/>
          <ac:spMkLst>
            <pc:docMk/>
            <pc:sldMk cId="2293351738" sldId="482"/>
            <ac:spMk id="88" creationId="{76C49360-6FFD-3F93-E774-484C67240CAE}"/>
          </ac:spMkLst>
        </pc:spChg>
        <pc:spChg chg="mod">
          <ac:chgData name="H M" userId="84cd2103f36ef0dc" providerId="LiveId" clId="{8F10A91F-EFDA-497B-869D-6F532A84F5AF}" dt="2023-09-04T20:49:33.075" v="127"/>
          <ac:spMkLst>
            <pc:docMk/>
            <pc:sldMk cId="2293351738" sldId="482"/>
            <ac:spMk id="89" creationId="{6C18F1A0-E3CB-7564-445C-246238BDEACC}"/>
          </ac:spMkLst>
        </pc:spChg>
        <pc:spChg chg="mod">
          <ac:chgData name="H M" userId="84cd2103f36ef0dc" providerId="LiveId" clId="{8F10A91F-EFDA-497B-869D-6F532A84F5AF}" dt="2023-09-04T20:49:33.075" v="127"/>
          <ac:spMkLst>
            <pc:docMk/>
            <pc:sldMk cId="2293351738" sldId="482"/>
            <ac:spMk id="90" creationId="{A5C02E64-7F42-655F-B693-D78FC7FDE2A6}"/>
          </ac:spMkLst>
        </pc:spChg>
        <pc:spChg chg="mod">
          <ac:chgData name="H M" userId="84cd2103f36ef0dc" providerId="LiveId" clId="{8F10A91F-EFDA-497B-869D-6F532A84F5AF}" dt="2023-09-04T20:49:33.075" v="127"/>
          <ac:spMkLst>
            <pc:docMk/>
            <pc:sldMk cId="2293351738" sldId="482"/>
            <ac:spMk id="91" creationId="{0B280FFC-8629-1585-ADA3-7652739896B5}"/>
          </ac:spMkLst>
        </pc:spChg>
        <pc:spChg chg="mod">
          <ac:chgData name="H M" userId="84cd2103f36ef0dc" providerId="LiveId" clId="{8F10A91F-EFDA-497B-869D-6F532A84F5AF}" dt="2023-09-04T20:49:33.075" v="127"/>
          <ac:spMkLst>
            <pc:docMk/>
            <pc:sldMk cId="2293351738" sldId="482"/>
            <ac:spMk id="92" creationId="{9F8680C1-9056-33FE-FF61-49004BC48752}"/>
          </ac:spMkLst>
        </pc:spChg>
        <pc:spChg chg="mod">
          <ac:chgData name="H M" userId="84cd2103f36ef0dc" providerId="LiveId" clId="{8F10A91F-EFDA-497B-869D-6F532A84F5AF}" dt="2023-09-04T20:49:33.075" v="127"/>
          <ac:spMkLst>
            <pc:docMk/>
            <pc:sldMk cId="2293351738" sldId="482"/>
            <ac:spMk id="93" creationId="{02CAD05E-E3FB-599B-1A94-24B2AA259559}"/>
          </ac:spMkLst>
        </pc:spChg>
        <pc:spChg chg="mod">
          <ac:chgData name="H M" userId="84cd2103f36ef0dc" providerId="LiveId" clId="{8F10A91F-EFDA-497B-869D-6F532A84F5AF}" dt="2023-09-04T20:49:33.075" v="127"/>
          <ac:spMkLst>
            <pc:docMk/>
            <pc:sldMk cId="2293351738" sldId="482"/>
            <ac:spMk id="94" creationId="{71FAFB9C-3E56-3EE0-7DA1-64BC14DC093C}"/>
          </ac:spMkLst>
        </pc:spChg>
        <pc:spChg chg="mod">
          <ac:chgData name="H M" userId="84cd2103f36ef0dc" providerId="LiveId" clId="{8F10A91F-EFDA-497B-869D-6F532A84F5AF}" dt="2023-09-04T20:49:33.075" v="127"/>
          <ac:spMkLst>
            <pc:docMk/>
            <pc:sldMk cId="2293351738" sldId="482"/>
            <ac:spMk id="95" creationId="{1C1E7040-32C8-5491-B8FD-EEE2440D53D2}"/>
          </ac:spMkLst>
        </pc:spChg>
        <pc:spChg chg="mod">
          <ac:chgData name="H M" userId="84cd2103f36ef0dc" providerId="LiveId" clId="{8F10A91F-EFDA-497B-869D-6F532A84F5AF}" dt="2023-09-04T20:49:33.075" v="127"/>
          <ac:spMkLst>
            <pc:docMk/>
            <pc:sldMk cId="2293351738" sldId="482"/>
            <ac:spMk id="96" creationId="{65888FAB-823E-AA1B-BB4D-6CEFBEACED1E}"/>
          </ac:spMkLst>
        </pc:spChg>
        <pc:spChg chg="mod">
          <ac:chgData name="H M" userId="84cd2103f36ef0dc" providerId="LiveId" clId="{8F10A91F-EFDA-497B-869D-6F532A84F5AF}" dt="2023-09-04T20:49:33.075" v="127"/>
          <ac:spMkLst>
            <pc:docMk/>
            <pc:sldMk cId="2293351738" sldId="482"/>
            <ac:spMk id="97" creationId="{866E760D-212C-F441-29D4-F174D23FB119}"/>
          </ac:spMkLst>
        </pc:spChg>
        <pc:spChg chg="mod">
          <ac:chgData name="H M" userId="84cd2103f36ef0dc" providerId="LiveId" clId="{8F10A91F-EFDA-497B-869D-6F532A84F5AF}" dt="2023-09-04T20:49:33.075" v="127"/>
          <ac:spMkLst>
            <pc:docMk/>
            <pc:sldMk cId="2293351738" sldId="482"/>
            <ac:spMk id="98" creationId="{E2FCCCA4-563C-1BC5-E9BC-4D9C9FE41A6A}"/>
          </ac:spMkLst>
        </pc:spChg>
        <pc:spChg chg="mod">
          <ac:chgData name="H M" userId="84cd2103f36ef0dc" providerId="LiveId" clId="{8F10A91F-EFDA-497B-869D-6F532A84F5AF}" dt="2023-09-04T20:49:33.075" v="127"/>
          <ac:spMkLst>
            <pc:docMk/>
            <pc:sldMk cId="2293351738" sldId="482"/>
            <ac:spMk id="99" creationId="{97BB0621-9893-D76F-AE81-C54AF2B0693D}"/>
          </ac:spMkLst>
        </pc:spChg>
        <pc:spChg chg="mod">
          <ac:chgData name="H M" userId="84cd2103f36ef0dc" providerId="LiveId" clId="{8F10A91F-EFDA-497B-869D-6F532A84F5AF}" dt="2023-09-04T20:49:33.075" v="127"/>
          <ac:spMkLst>
            <pc:docMk/>
            <pc:sldMk cId="2293351738" sldId="482"/>
            <ac:spMk id="100" creationId="{45964782-BA02-B0EE-6D11-C218DA650376}"/>
          </ac:spMkLst>
        </pc:spChg>
        <pc:spChg chg="mod">
          <ac:chgData name="H M" userId="84cd2103f36ef0dc" providerId="LiveId" clId="{8F10A91F-EFDA-497B-869D-6F532A84F5AF}" dt="2023-09-04T20:49:33.075" v="127"/>
          <ac:spMkLst>
            <pc:docMk/>
            <pc:sldMk cId="2293351738" sldId="482"/>
            <ac:spMk id="101" creationId="{334292D3-CB10-7A23-290B-05C92C44B024}"/>
          </ac:spMkLst>
        </pc:spChg>
        <pc:spChg chg="mod">
          <ac:chgData name="H M" userId="84cd2103f36ef0dc" providerId="LiveId" clId="{8F10A91F-EFDA-497B-869D-6F532A84F5AF}" dt="2023-09-04T20:49:33.075" v="127"/>
          <ac:spMkLst>
            <pc:docMk/>
            <pc:sldMk cId="2293351738" sldId="482"/>
            <ac:spMk id="102" creationId="{B7911A9F-2C81-FF3A-1B9E-E92BB90EC16E}"/>
          </ac:spMkLst>
        </pc:spChg>
        <pc:spChg chg="mod">
          <ac:chgData name="H M" userId="84cd2103f36ef0dc" providerId="LiveId" clId="{8F10A91F-EFDA-497B-869D-6F532A84F5AF}" dt="2023-09-04T20:49:33.075" v="127"/>
          <ac:spMkLst>
            <pc:docMk/>
            <pc:sldMk cId="2293351738" sldId="482"/>
            <ac:spMk id="103" creationId="{D199236F-791F-7FC0-0E6A-B3EB9956E7C5}"/>
          </ac:spMkLst>
        </pc:spChg>
        <pc:spChg chg="mod">
          <ac:chgData name="H M" userId="84cd2103f36ef0dc" providerId="LiveId" clId="{8F10A91F-EFDA-497B-869D-6F532A84F5AF}" dt="2023-09-04T20:49:33.075" v="127"/>
          <ac:spMkLst>
            <pc:docMk/>
            <pc:sldMk cId="2293351738" sldId="482"/>
            <ac:spMk id="104" creationId="{3683735A-3D88-C44A-BC0C-6AE2727695F1}"/>
          </ac:spMkLst>
        </pc:spChg>
        <pc:spChg chg="mod">
          <ac:chgData name="H M" userId="84cd2103f36ef0dc" providerId="LiveId" clId="{8F10A91F-EFDA-497B-869D-6F532A84F5AF}" dt="2023-09-04T20:49:33.075" v="127"/>
          <ac:spMkLst>
            <pc:docMk/>
            <pc:sldMk cId="2293351738" sldId="482"/>
            <ac:spMk id="105" creationId="{8D287DDF-8913-29F9-3DEA-197D6BC978D5}"/>
          </ac:spMkLst>
        </pc:spChg>
        <pc:spChg chg="mod">
          <ac:chgData name="H M" userId="84cd2103f36ef0dc" providerId="LiveId" clId="{8F10A91F-EFDA-497B-869D-6F532A84F5AF}" dt="2023-09-04T20:49:33.075" v="127"/>
          <ac:spMkLst>
            <pc:docMk/>
            <pc:sldMk cId="2293351738" sldId="482"/>
            <ac:spMk id="106" creationId="{89B78E25-BA83-E3C6-C594-6A7006D76C66}"/>
          </ac:spMkLst>
        </pc:spChg>
        <pc:spChg chg="mod">
          <ac:chgData name="H M" userId="84cd2103f36ef0dc" providerId="LiveId" clId="{8F10A91F-EFDA-497B-869D-6F532A84F5AF}" dt="2023-09-04T20:49:33.075" v="127"/>
          <ac:spMkLst>
            <pc:docMk/>
            <pc:sldMk cId="2293351738" sldId="482"/>
            <ac:spMk id="107" creationId="{E2FB6F5B-DE9E-31A9-F9B2-AF7E55063D99}"/>
          </ac:spMkLst>
        </pc:spChg>
        <pc:spChg chg="mod">
          <ac:chgData name="H M" userId="84cd2103f36ef0dc" providerId="LiveId" clId="{8F10A91F-EFDA-497B-869D-6F532A84F5AF}" dt="2023-09-04T20:49:33.075" v="127"/>
          <ac:spMkLst>
            <pc:docMk/>
            <pc:sldMk cId="2293351738" sldId="482"/>
            <ac:spMk id="108" creationId="{327D2B86-77EC-F023-96C0-947053E23F94}"/>
          </ac:spMkLst>
        </pc:spChg>
        <pc:spChg chg="mod">
          <ac:chgData name="H M" userId="84cd2103f36ef0dc" providerId="LiveId" clId="{8F10A91F-EFDA-497B-869D-6F532A84F5AF}" dt="2023-09-04T20:49:33.075" v="127"/>
          <ac:spMkLst>
            <pc:docMk/>
            <pc:sldMk cId="2293351738" sldId="482"/>
            <ac:spMk id="109" creationId="{4F34E7B5-975D-795F-5AC1-FAC225B07584}"/>
          </ac:spMkLst>
        </pc:spChg>
        <pc:spChg chg="mod">
          <ac:chgData name="H M" userId="84cd2103f36ef0dc" providerId="LiveId" clId="{8F10A91F-EFDA-497B-869D-6F532A84F5AF}" dt="2023-09-04T20:49:33.075" v="127"/>
          <ac:spMkLst>
            <pc:docMk/>
            <pc:sldMk cId="2293351738" sldId="482"/>
            <ac:spMk id="110" creationId="{7BB996DB-D78B-601C-9D0D-3A0BDFE33401}"/>
          </ac:spMkLst>
        </pc:spChg>
        <pc:spChg chg="mod">
          <ac:chgData name="H M" userId="84cd2103f36ef0dc" providerId="LiveId" clId="{8F10A91F-EFDA-497B-869D-6F532A84F5AF}" dt="2023-09-04T20:49:33.075" v="127"/>
          <ac:spMkLst>
            <pc:docMk/>
            <pc:sldMk cId="2293351738" sldId="482"/>
            <ac:spMk id="111" creationId="{E56D83DA-DA48-25F5-4280-A60BBC3281CC}"/>
          </ac:spMkLst>
        </pc:spChg>
        <pc:spChg chg="mod">
          <ac:chgData name="H M" userId="84cd2103f36ef0dc" providerId="LiveId" clId="{8F10A91F-EFDA-497B-869D-6F532A84F5AF}" dt="2023-09-04T20:49:33.075" v="127"/>
          <ac:spMkLst>
            <pc:docMk/>
            <pc:sldMk cId="2293351738" sldId="482"/>
            <ac:spMk id="112" creationId="{2D825757-F7DD-C59C-71A0-C55CEDD01433}"/>
          </ac:spMkLst>
        </pc:spChg>
        <pc:spChg chg="mod">
          <ac:chgData name="H M" userId="84cd2103f36ef0dc" providerId="LiveId" clId="{8F10A91F-EFDA-497B-869D-6F532A84F5AF}" dt="2023-09-04T20:49:33.075" v="127"/>
          <ac:spMkLst>
            <pc:docMk/>
            <pc:sldMk cId="2293351738" sldId="482"/>
            <ac:spMk id="113" creationId="{55FBA501-CC63-5084-05FD-1C6F405130DC}"/>
          </ac:spMkLst>
        </pc:spChg>
        <pc:spChg chg="mod">
          <ac:chgData name="H M" userId="84cd2103f36ef0dc" providerId="LiveId" clId="{8F10A91F-EFDA-497B-869D-6F532A84F5AF}" dt="2023-09-04T20:49:33.075" v="127"/>
          <ac:spMkLst>
            <pc:docMk/>
            <pc:sldMk cId="2293351738" sldId="482"/>
            <ac:spMk id="114" creationId="{30ECC7C1-55E0-99BD-FE42-8E152F308431}"/>
          </ac:spMkLst>
        </pc:spChg>
        <pc:spChg chg="mod">
          <ac:chgData name="H M" userId="84cd2103f36ef0dc" providerId="LiveId" clId="{8F10A91F-EFDA-497B-869D-6F532A84F5AF}" dt="2023-09-04T20:49:33.075" v="127"/>
          <ac:spMkLst>
            <pc:docMk/>
            <pc:sldMk cId="2293351738" sldId="482"/>
            <ac:spMk id="115" creationId="{2B3EE545-45B1-61E4-3670-707CD78E7660}"/>
          </ac:spMkLst>
        </pc:spChg>
        <pc:spChg chg="mod">
          <ac:chgData name="H M" userId="84cd2103f36ef0dc" providerId="LiveId" clId="{8F10A91F-EFDA-497B-869D-6F532A84F5AF}" dt="2023-09-04T20:49:33.075" v="127"/>
          <ac:spMkLst>
            <pc:docMk/>
            <pc:sldMk cId="2293351738" sldId="482"/>
            <ac:spMk id="116" creationId="{037A7F03-4C6F-7D8C-41B5-78928F584CFD}"/>
          </ac:spMkLst>
        </pc:spChg>
        <pc:spChg chg="mod">
          <ac:chgData name="H M" userId="84cd2103f36ef0dc" providerId="LiveId" clId="{8F10A91F-EFDA-497B-869D-6F532A84F5AF}" dt="2023-09-04T20:49:33.075" v="127"/>
          <ac:spMkLst>
            <pc:docMk/>
            <pc:sldMk cId="2293351738" sldId="482"/>
            <ac:spMk id="117" creationId="{B60CCEC9-891A-7B80-7309-558FFDE7FFB4}"/>
          </ac:spMkLst>
        </pc:spChg>
        <pc:spChg chg="mod">
          <ac:chgData name="H M" userId="84cd2103f36ef0dc" providerId="LiveId" clId="{8F10A91F-EFDA-497B-869D-6F532A84F5AF}" dt="2023-09-04T20:49:33.075" v="127"/>
          <ac:spMkLst>
            <pc:docMk/>
            <pc:sldMk cId="2293351738" sldId="482"/>
            <ac:spMk id="118" creationId="{0816CEF3-F858-9188-B7A5-DF5515F0EBB7}"/>
          </ac:spMkLst>
        </pc:spChg>
        <pc:spChg chg="mod">
          <ac:chgData name="H M" userId="84cd2103f36ef0dc" providerId="LiveId" clId="{8F10A91F-EFDA-497B-869D-6F532A84F5AF}" dt="2023-09-04T20:49:33.075" v="127"/>
          <ac:spMkLst>
            <pc:docMk/>
            <pc:sldMk cId="2293351738" sldId="482"/>
            <ac:spMk id="119" creationId="{EA22E745-71AF-699D-8CBC-7EF979AE2296}"/>
          </ac:spMkLst>
        </pc:spChg>
        <pc:spChg chg="mod">
          <ac:chgData name="H M" userId="84cd2103f36ef0dc" providerId="LiveId" clId="{8F10A91F-EFDA-497B-869D-6F532A84F5AF}" dt="2023-09-04T20:49:33.075" v="127"/>
          <ac:spMkLst>
            <pc:docMk/>
            <pc:sldMk cId="2293351738" sldId="482"/>
            <ac:spMk id="120" creationId="{B2A9E27B-F3B4-CAEE-5DA7-94A35CFEC6E9}"/>
          </ac:spMkLst>
        </pc:spChg>
        <pc:spChg chg="mod">
          <ac:chgData name="H M" userId="84cd2103f36ef0dc" providerId="LiveId" clId="{8F10A91F-EFDA-497B-869D-6F532A84F5AF}" dt="2023-09-04T20:49:33.075" v="127"/>
          <ac:spMkLst>
            <pc:docMk/>
            <pc:sldMk cId="2293351738" sldId="482"/>
            <ac:spMk id="121" creationId="{FB54EFDE-4142-EE88-5BC1-CFB449ED7D33}"/>
          </ac:spMkLst>
        </pc:spChg>
        <pc:spChg chg="mod">
          <ac:chgData name="H M" userId="84cd2103f36ef0dc" providerId="LiveId" clId="{8F10A91F-EFDA-497B-869D-6F532A84F5AF}" dt="2023-09-04T20:49:33.075" v="127"/>
          <ac:spMkLst>
            <pc:docMk/>
            <pc:sldMk cId="2293351738" sldId="482"/>
            <ac:spMk id="122" creationId="{A38E2B18-322E-414A-C009-8BB80AA65B05}"/>
          </ac:spMkLst>
        </pc:spChg>
        <pc:spChg chg="mod">
          <ac:chgData name="H M" userId="84cd2103f36ef0dc" providerId="LiveId" clId="{8F10A91F-EFDA-497B-869D-6F532A84F5AF}" dt="2023-09-04T20:49:33.075" v="127"/>
          <ac:spMkLst>
            <pc:docMk/>
            <pc:sldMk cId="2293351738" sldId="482"/>
            <ac:spMk id="123" creationId="{579C9E34-A2A1-D280-8088-E9A5011948AB}"/>
          </ac:spMkLst>
        </pc:spChg>
        <pc:spChg chg="mod">
          <ac:chgData name="H M" userId="84cd2103f36ef0dc" providerId="LiveId" clId="{8F10A91F-EFDA-497B-869D-6F532A84F5AF}" dt="2023-09-04T20:49:33.075" v="127"/>
          <ac:spMkLst>
            <pc:docMk/>
            <pc:sldMk cId="2293351738" sldId="482"/>
            <ac:spMk id="124" creationId="{D8E6527B-A3C3-89EB-6244-2F5AD2E010EB}"/>
          </ac:spMkLst>
        </pc:spChg>
        <pc:spChg chg="mod">
          <ac:chgData name="H M" userId="84cd2103f36ef0dc" providerId="LiveId" clId="{8F10A91F-EFDA-497B-869D-6F532A84F5AF}" dt="2023-09-04T20:49:33.075" v="127"/>
          <ac:spMkLst>
            <pc:docMk/>
            <pc:sldMk cId="2293351738" sldId="482"/>
            <ac:spMk id="125" creationId="{5D7757A4-2A65-6591-5CD7-7638ECC556F3}"/>
          </ac:spMkLst>
        </pc:spChg>
        <pc:spChg chg="mod">
          <ac:chgData name="H M" userId="84cd2103f36ef0dc" providerId="LiveId" clId="{8F10A91F-EFDA-497B-869D-6F532A84F5AF}" dt="2023-09-04T20:49:33.075" v="127"/>
          <ac:spMkLst>
            <pc:docMk/>
            <pc:sldMk cId="2293351738" sldId="482"/>
            <ac:spMk id="126" creationId="{DFFE0DB0-0D3E-8B62-E579-97EA5A493B58}"/>
          </ac:spMkLst>
        </pc:spChg>
        <pc:spChg chg="mod">
          <ac:chgData name="H M" userId="84cd2103f36ef0dc" providerId="LiveId" clId="{8F10A91F-EFDA-497B-869D-6F532A84F5AF}" dt="2023-09-04T20:49:33.075" v="127"/>
          <ac:spMkLst>
            <pc:docMk/>
            <pc:sldMk cId="2293351738" sldId="482"/>
            <ac:spMk id="127" creationId="{BB49B218-6BFA-0CED-8867-5B3875EBF738}"/>
          </ac:spMkLst>
        </pc:spChg>
        <pc:spChg chg="mod">
          <ac:chgData name="H M" userId="84cd2103f36ef0dc" providerId="LiveId" clId="{8F10A91F-EFDA-497B-869D-6F532A84F5AF}" dt="2023-09-04T20:49:33.075" v="127"/>
          <ac:spMkLst>
            <pc:docMk/>
            <pc:sldMk cId="2293351738" sldId="482"/>
            <ac:spMk id="128" creationId="{0BED0AD2-B1A4-010D-9E72-B5718D63FB90}"/>
          </ac:spMkLst>
        </pc:spChg>
        <pc:spChg chg="mod">
          <ac:chgData name="H M" userId="84cd2103f36ef0dc" providerId="LiveId" clId="{8F10A91F-EFDA-497B-869D-6F532A84F5AF}" dt="2023-09-04T20:49:33.075" v="127"/>
          <ac:spMkLst>
            <pc:docMk/>
            <pc:sldMk cId="2293351738" sldId="482"/>
            <ac:spMk id="129" creationId="{E9A92A89-9821-7F24-73E1-2A2675C1FC5C}"/>
          </ac:spMkLst>
        </pc:spChg>
        <pc:spChg chg="mod">
          <ac:chgData name="H M" userId="84cd2103f36ef0dc" providerId="LiveId" clId="{8F10A91F-EFDA-497B-869D-6F532A84F5AF}" dt="2023-09-04T20:49:33.075" v="127"/>
          <ac:spMkLst>
            <pc:docMk/>
            <pc:sldMk cId="2293351738" sldId="482"/>
            <ac:spMk id="130" creationId="{8E4375E6-7027-D33B-FAB4-8E92A3895A53}"/>
          </ac:spMkLst>
        </pc:spChg>
        <pc:spChg chg="mod">
          <ac:chgData name="H M" userId="84cd2103f36ef0dc" providerId="LiveId" clId="{8F10A91F-EFDA-497B-869D-6F532A84F5AF}" dt="2023-09-04T20:49:33.075" v="127"/>
          <ac:spMkLst>
            <pc:docMk/>
            <pc:sldMk cId="2293351738" sldId="482"/>
            <ac:spMk id="131" creationId="{AF788D45-A0C0-6968-07FF-00C36C4E6CCF}"/>
          </ac:spMkLst>
        </pc:spChg>
        <pc:spChg chg="mod">
          <ac:chgData name="H M" userId="84cd2103f36ef0dc" providerId="LiveId" clId="{8F10A91F-EFDA-497B-869D-6F532A84F5AF}" dt="2023-09-04T20:49:33.075" v="127"/>
          <ac:spMkLst>
            <pc:docMk/>
            <pc:sldMk cId="2293351738" sldId="482"/>
            <ac:spMk id="132" creationId="{F2C4D69B-0950-A723-FC12-B990CAAE6449}"/>
          </ac:spMkLst>
        </pc:spChg>
        <pc:spChg chg="mod">
          <ac:chgData name="H M" userId="84cd2103f36ef0dc" providerId="LiveId" clId="{8F10A91F-EFDA-497B-869D-6F532A84F5AF}" dt="2023-09-04T20:49:33.075" v="127"/>
          <ac:spMkLst>
            <pc:docMk/>
            <pc:sldMk cId="2293351738" sldId="482"/>
            <ac:spMk id="133" creationId="{1837206E-4537-12F1-296A-0802B84C6593}"/>
          </ac:spMkLst>
        </pc:spChg>
        <pc:spChg chg="mod">
          <ac:chgData name="H M" userId="84cd2103f36ef0dc" providerId="LiveId" clId="{8F10A91F-EFDA-497B-869D-6F532A84F5AF}" dt="2023-09-04T20:49:33.075" v="127"/>
          <ac:spMkLst>
            <pc:docMk/>
            <pc:sldMk cId="2293351738" sldId="482"/>
            <ac:spMk id="134" creationId="{6171DADA-08BE-4EF2-8B2F-55C13B4AAC11}"/>
          </ac:spMkLst>
        </pc:spChg>
        <pc:spChg chg="mod">
          <ac:chgData name="H M" userId="84cd2103f36ef0dc" providerId="LiveId" clId="{8F10A91F-EFDA-497B-869D-6F532A84F5AF}" dt="2023-09-04T20:49:33.075" v="127"/>
          <ac:spMkLst>
            <pc:docMk/>
            <pc:sldMk cId="2293351738" sldId="482"/>
            <ac:spMk id="135" creationId="{09F4AB6A-268A-66AD-2AD0-0B4B93912DBC}"/>
          </ac:spMkLst>
        </pc:spChg>
        <pc:spChg chg="mod">
          <ac:chgData name="H M" userId="84cd2103f36ef0dc" providerId="LiveId" clId="{8F10A91F-EFDA-497B-869D-6F532A84F5AF}" dt="2023-09-04T20:49:33.075" v="127"/>
          <ac:spMkLst>
            <pc:docMk/>
            <pc:sldMk cId="2293351738" sldId="482"/>
            <ac:spMk id="136" creationId="{79E7F1AD-8C74-DF01-756C-8928649B945A}"/>
          </ac:spMkLst>
        </pc:spChg>
        <pc:spChg chg="mod">
          <ac:chgData name="H M" userId="84cd2103f36ef0dc" providerId="LiveId" clId="{8F10A91F-EFDA-497B-869D-6F532A84F5AF}" dt="2023-09-04T20:49:33.075" v="127"/>
          <ac:spMkLst>
            <pc:docMk/>
            <pc:sldMk cId="2293351738" sldId="482"/>
            <ac:spMk id="137" creationId="{A5088D93-A90C-AB1B-C1EB-719BD83E0162}"/>
          </ac:spMkLst>
        </pc:spChg>
        <pc:spChg chg="mod">
          <ac:chgData name="H M" userId="84cd2103f36ef0dc" providerId="LiveId" clId="{8F10A91F-EFDA-497B-869D-6F532A84F5AF}" dt="2023-09-04T20:49:33.075" v="127"/>
          <ac:spMkLst>
            <pc:docMk/>
            <pc:sldMk cId="2293351738" sldId="482"/>
            <ac:spMk id="138" creationId="{600A2BA6-114F-FA5B-EEFD-5A01C43B2581}"/>
          </ac:spMkLst>
        </pc:spChg>
        <pc:spChg chg="mod">
          <ac:chgData name="H M" userId="84cd2103f36ef0dc" providerId="LiveId" clId="{8F10A91F-EFDA-497B-869D-6F532A84F5AF}" dt="2023-09-04T20:49:33.075" v="127"/>
          <ac:spMkLst>
            <pc:docMk/>
            <pc:sldMk cId="2293351738" sldId="482"/>
            <ac:spMk id="139" creationId="{76AAA3E7-21E1-E16A-A92F-8432CF6C6759}"/>
          </ac:spMkLst>
        </pc:spChg>
        <pc:spChg chg="mod">
          <ac:chgData name="H M" userId="84cd2103f36ef0dc" providerId="LiveId" clId="{8F10A91F-EFDA-497B-869D-6F532A84F5AF}" dt="2023-09-04T20:49:33.075" v="127"/>
          <ac:spMkLst>
            <pc:docMk/>
            <pc:sldMk cId="2293351738" sldId="482"/>
            <ac:spMk id="140" creationId="{A4F7E8D1-3BED-DC8D-DF51-547E0221C1AC}"/>
          </ac:spMkLst>
        </pc:spChg>
        <pc:spChg chg="mod">
          <ac:chgData name="H M" userId="84cd2103f36ef0dc" providerId="LiveId" clId="{8F10A91F-EFDA-497B-869D-6F532A84F5AF}" dt="2023-09-04T20:49:33.075" v="127"/>
          <ac:spMkLst>
            <pc:docMk/>
            <pc:sldMk cId="2293351738" sldId="482"/>
            <ac:spMk id="141" creationId="{E695E732-16F2-EA94-1D66-E789F76A2194}"/>
          </ac:spMkLst>
        </pc:spChg>
        <pc:spChg chg="mod">
          <ac:chgData name="H M" userId="84cd2103f36ef0dc" providerId="LiveId" clId="{8F10A91F-EFDA-497B-869D-6F532A84F5AF}" dt="2023-09-04T20:49:33.075" v="127"/>
          <ac:spMkLst>
            <pc:docMk/>
            <pc:sldMk cId="2293351738" sldId="482"/>
            <ac:spMk id="142" creationId="{0FFFD1C7-6E39-19A1-A5EA-608822EFDAEC}"/>
          </ac:spMkLst>
        </pc:spChg>
        <pc:spChg chg="mod">
          <ac:chgData name="H M" userId="84cd2103f36ef0dc" providerId="LiveId" clId="{8F10A91F-EFDA-497B-869D-6F532A84F5AF}" dt="2023-09-04T20:49:33.075" v="127"/>
          <ac:spMkLst>
            <pc:docMk/>
            <pc:sldMk cId="2293351738" sldId="482"/>
            <ac:spMk id="143" creationId="{BDC78FEF-8020-C07B-3B1F-0C1FDC424877}"/>
          </ac:spMkLst>
        </pc:spChg>
        <pc:spChg chg="mod">
          <ac:chgData name="H M" userId="84cd2103f36ef0dc" providerId="LiveId" clId="{8F10A91F-EFDA-497B-869D-6F532A84F5AF}" dt="2023-09-04T20:49:33.075" v="127"/>
          <ac:spMkLst>
            <pc:docMk/>
            <pc:sldMk cId="2293351738" sldId="482"/>
            <ac:spMk id="144" creationId="{C6002272-BC42-53EF-A05B-7640F3F73640}"/>
          </ac:spMkLst>
        </pc:spChg>
        <pc:spChg chg="mod">
          <ac:chgData name="H M" userId="84cd2103f36ef0dc" providerId="LiveId" clId="{8F10A91F-EFDA-497B-869D-6F532A84F5AF}" dt="2023-09-04T20:49:33.075" v="127"/>
          <ac:spMkLst>
            <pc:docMk/>
            <pc:sldMk cId="2293351738" sldId="482"/>
            <ac:spMk id="145" creationId="{E6956EFF-D56B-8C68-041C-C552F3FEC797}"/>
          </ac:spMkLst>
        </pc:spChg>
        <pc:spChg chg="mod">
          <ac:chgData name="H M" userId="84cd2103f36ef0dc" providerId="LiveId" clId="{8F10A91F-EFDA-497B-869D-6F532A84F5AF}" dt="2023-09-04T20:49:33.075" v="127"/>
          <ac:spMkLst>
            <pc:docMk/>
            <pc:sldMk cId="2293351738" sldId="482"/>
            <ac:spMk id="146" creationId="{D97B15B0-DDD6-7B4D-2A0E-B9622AE14CCB}"/>
          </ac:spMkLst>
        </pc:spChg>
        <pc:spChg chg="mod">
          <ac:chgData name="H M" userId="84cd2103f36ef0dc" providerId="LiveId" clId="{8F10A91F-EFDA-497B-869D-6F532A84F5AF}" dt="2023-09-04T20:49:33.075" v="127"/>
          <ac:spMkLst>
            <pc:docMk/>
            <pc:sldMk cId="2293351738" sldId="482"/>
            <ac:spMk id="147" creationId="{AF528427-62FE-6019-F7B7-C86871152A72}"/>
          </ac:spMkLst>
        </pc:spChg>
        <pc:spChg chg="mod">
          <ac:chgData name="H M" userId="84cd2103f36ef0dc" providerId="LiveId" clId="{8F10A91F-EFDA-497B-869D-6F532A84F5AF}" dt="2023-09-04T20:49:33.075" v="127"/>
          <ac:spMkLst>
            <pc:docMk/>
            <pc:sldMk cId="2293351738" sldId="482"/>
            <ac:spMk id="148" creationId="{C9DCCA6D-5E42-B82B-D23E-07245E2E0521}"/>
          </ac:spMkLst>
        </pc:spChg>
        <pc:spChg chg="mod">
          <ac:chgData name="H M" userId="84cd2103f36ef0dc" providerId="LiveId" clId="{8F10A91F-EFDA-497B-869D-6F532A84F5AF}" dt="2023-09-04T20:49:33.075" v="127"/>
          <ac:spMkLst>
            <pc:docMk/>
            <pc:sldMk cId="2293351738" sldId="482"/>
            <ac:spMk id="149" creationId="{8E69C140-34EB-C2A1-109F-F5DCBE61719B}"/>
          </ac:spMkLst>
        </pc:spChg>
        <pc:spChg chg="mod">
          <ac:chgData name="H M" userId="84cd2103f36ef0dc" providerId="LiveId" clId="{8F10A91F-EFDA-497B-869D-6F532A84F5AF}" dt="2023-09-04T20:49:33.075" v="127"/>
          <ac:spMkLst>
            <pc:docMk/>
            <pc:sldMk cId="2293351738" sldId="482"/>
            <ac:spMk id="150" creationId="{B11CC862-8D42-B6AA-4A36-1AAADDB7595A}"/>
          </ac:spMkLst>
        </pc:spChg>
        <pc:spChg chg="mod">
          <ac:chgData name="H M" userId="84cd2103f36ef0dc" providerId="LiveId" clId="{8F10A91F-EFDA-497B-869D-6F532A84F5AF}" dt="2023-09-04T20:49:33.075" v="127"/>
          <ac:spMkLst>
            <pc:docMk/>
            <pc:sldMk cId="2293351738" sldId="482"/>
            <ac:spMk id="151" creationId="{0DE614B8-9EEE-3553-C42D-D15E91041BF0}"/>
          </ac:spMkLst>
        </pc:spChg>
        <pc:spChg chg="mod">
          <ac:chgData name="H M" userId="84cd2103f36ef0dc" providerId="LiveId" clId="{8F10A91F-EFDA-497B-869D-6F532A84F5AF}" dt="2023-09-04T20:49:33.075" v="127"/>
          <ac:spMkLst>
            <pc:docMk/>
            <pc:sldMk cId="2293351738" sldId="482"/>
            <ac:spMk id="152" creationId="{D28450A2-D770-30E0-6FBD-44341B77E6ED}"/>
          </ac:spMkLst>
        </pc:spChg>
        <pc:spChg chg="mod">
          <ac:chgData name="H M" userId="84cd2103f36ef0dc" providerId="LiveId" clId="{8F10A91F-EFDA-497B-869D-6F532A84F5AF}" dt="2023-09-04T20:49:33.075" v="127"/>
          <ac:spMkLst>
            <pc:docMk/>
            <pc:sldMk cId="2293351738" sldId="482"/>
            <ac:spMk id="153" creationId="{DC5E0049-AFEF-1377-2E87-C038D59205B4}"/>
          </ac:spMkLst>
        </pc:spChg>
        <pc:spChg chg="mod">
          <ac:chgData name="H M" userId="84cd2103f36ef0dc" providerId="LiveId" clId="{8F10A91F-EFDA-497B-869D-6F532A84F5AF}" dt="2023-09-04T20:49:33.075" v="127"/>
          <ac:spMkLst>
            <pc:docMk/>
            <pc:sldMk cId="2293351738" sldId="482"/>
            <ac:spMk id="154" creationId="{A8421D83-DF5A-12D1-9775-DC51BEB31124}"/>
          </ac:spMkLst>
        </pc:spChg>
        <pc:spChg chg="mod">
          <ac:chgData name="H M" userId="84cd2103f36ef0dc" providerId="LiveId" clId="{8F10A91F-EFDA-497B-869D-6F532A84F5AF}" dt="2023-09-04T20:49:33.075" v="127"/>
          <ac:spMkLst>
            <pc:docMk/>
            <pc:sldMk cId="2293351738" sldId="482"/>
            <ac:spMk id="155" creationId="{66B506D8-9809-075A-4AB3-9563CA177942}"/>
          </ac:spMkLst>
        </pc:spChg>
        <pc:spChg chg="mod">
          <ac:chgData name="H M" userId="84cd2103f36ef0dc" providerId="LiveId" clId="{8F10A91F-EFDA-497B-869D-6F532A84F5AF}" dt="2023-09-04T20:49:33.075" v="127"/>
          <ac:spMkLst>
            <pc:docMk/>
            <pc:sldMk cId="2293351738" sldId="482"/>
            <ac:spMk id="156" creationId="{FBB00AD2-C771-D684-AEDB-807A2F3135C5}"/>
          </ac:spMkLst>
        </pc:spChg>
        <pc:spChg chg="mod">
          <ac:chgData name="H M" userId="84cd2103f36ef0dc" providerId="LiveId" clId="{8F10A91F-EFDA-497B-869D-6F532A84F5AF}" dt="2023-09-04T20:49:33.075" v="127"/>
          <ac:spMkLst>
            <pc:docMk/>
            <pc:sldMk cId="2293351738" sldId="482"/>
            <ac:spMk id="157" creationId="{A44501C1-B537-AACE-D1DE-8596AC60768F}"/>
          </ac:spMkLst>
        </pc:spChg>
        <pc:spChg chg="mod">
          <ac:chgData name="H M" userId="84cd2103f36ef0dc" providerId="LiveId" clId="{8F10A91F-EFDA-497B-869D-6F532A84F5AF}" dt="2023-09-04T20:49:33.075" v="127"/>
          <ac:spMkLst>
            <pc:docMk/>
            <pc:sldMk cId="2293351738" sldId="482"/>
            <ac:spMk id="158" creationId="{EA20A341-4A65-2D5B-BA00-D2B6D825796D}"/>
          </ac:spMkLst>
        </pc:spChg>
        <pc:spChg chg="mod">
          <ac:chgData name="H M" userId="84cd2103f36ef0dc" providerId="LiveId" clId="{8F10A91F-EFDA-497B-869D-6F532A84F5AF}" dt="2023-09-04T20:49:33.075" v="127"/>
          <ac:spMkLst>
            <pc:docMk/>
            <pc:sldMk cId="2293351738" sldId="482"/>
            <ac:spMk id="159" creationId="{AA74E810-4FE0-3373-CB6F-C4D3FDACABC5}"/>
          </ac:spMkLst>
        </pc:spChg>
        <pc:spChg chg="mod">
          <ac:chgData name="H M" userId="84cd2103f36ef0dc" providerId="LiveId" clId="{8F10A91F-EFDA-497B-869D-6F532A84F5AF}" dt="2023-09-04T20:49:33.075" v="127"/>
          <ac:spMkLst>
            <pc:docMk/>
            <pc:sldMk cId="2293351738" sldId="482"/>
            <ac:spMk id="160" creationId="{FEC6A334-0AC1-A7C5-A45E-797F6DC1E675}"/>
          </ac:spMkLst>
        </pc:spChg>
        <pc:spChg chg="mod">
          <ac:chgData name="H M" userId="84cd2103f36ef0dc" providerId="LiveId" clId="{8F10A91F-EFDA-497B-869D-6F532A84F5AF}" dt="2023-09-04T20:49:33.075" v="127"/>
          <ac:spMkLst>
            <pc:docMk/>
            <pc:sldMk cId="2293351738" sldId="482"/>
            <ac:spMk id="161" creationId="{38D76B12-6E2B-C70B-1230-08646F378987}"/>
          </ac:spMkLst>
        </pc:spChg>
        <pc:spChg chg="mod">
          <ac:chgData name="H M" userId="84cd2103f36ef0dc" providerId="LiveId" clId="{8F10A91F-EFDA-497B-869D-6F532A84F5AF}" dt="2023-09-04T20:49:33.075" v="127"/>
          <ac:spMkLst>
            <pc:docMk/>
            <pc:sldMk cId="2293351738" sldId="482"/>
            <ac:spMk id="162" creationId="{E1F678F3-D695-6972-9042-85DA8B0E8DD2}"/>
          </ac:spMkLst>
        </pc:spChg>
        <pc:spChg chg="mod">
          <ac:chgData name="H M" userId="84cd2103f36ef0dc" providerId="LiveId" clId="{8F10A91F-EFDA-497B-869D-6F532A84F5AF}" dt="2023-09-04T20:49:33.075" v="127"/>
          <ac:spMkLst>
            <pc:docMk/>
            <pc:sldMk cId="2293351738" sldId="482"/>
            <ac:spMk id="163" creationId="{BD39FEEA-084F-525D-6774-014D36B27D98}"/>
          </ac:spMkLst>
        </pc:spChg>
        <pc:spChg chg="mod">
          <ac:chgData name="H M" userId="84cd2103f36ef0dc" providerId="LiveId" clId="{8F10A91F-EFDA-497B-869D-6F532A84F5AF}" dt="2023-09-04T20:49:33.075" v="127"/>
          <ac:spMkLst>
            <pc:docMk/>
            <pc:sldMk cId="2293351738" sldId="482"/>
            <ac:spMk id="164" creationId="{65677C2C-8BDA-6D27-CFCE-1C01691D40DE}"/>
          </ac:spMkLst>
        </pc:spChg>
        <pc:spChg chg="mod">
          <ac:chgData name="H M" userId="84cd2103f36ef0dc" providerId="LiveId" clId="{8F10A91F-EFDA-497B-869D-6F532A84F5AF}" dt="2023-09-04T20:49:33.075" v="127"/>
          <ac:spMkLst>
            <pc:docMk/>
            <pc:sldMk cId="2293351738" sldId="482"/>
            <ac:spMk id="165" creationId="{8C9540F4-69C5-B797-9B59-68DD1095425F}"/>
          </ac:spMkLst>
        </pc:spChg>
        <pc:spChg chg="mod">
          <ac:chgData name="H M" userId="84cd2103f36ef0dc" providerId="LiveId" clId="{8F10A91F-EFDA-497B-869D-6F532A84F5AF}" dt="2023-09-04T20:49:33.075" v="127"/>
          <ac:spMkLst>
            <pc:docMk/>
            <pc:sldMk cId="2293351738" sldId="482"/>
            <ac:spMk id="166" creationId="{BE1B2B48-8257-5649-5E9E-FD16D4612BE3}"/>
          </ac:spMkLst>
        </pc:spChg>
        <pc:spChg chg="mod">
          <ac:chgData name="H M" userId="84cd2103f36ef0dc" providerId="LiveId" clId="{8F10A91F-EFDA-497B-869D-6F532A84F5AF}" dt="2023-09-04T20:49:33.075" v="127"/>
          <ac:spMkLst>
            <pc:docMk/>
            <pc:sldMk cId="2293351738" sldId="482"/>
            <ac:spMk id="167" creationId="{C30F3D40-0C98-A1DC-5A8E-81B53E7AEEC6}"/>
          </ac:spMkLst>
        </pc:spChg>
        <pc:spChg chg="mod">
          <ac:chgData name="H M" userId="84cd2103f36ef0dc" providerId="LiveId" clId="{8F10A91F-EFDA-497B-869D-6F532A84F5AF}" dt="2023-09-04T20:49:33.075" v="127"/>
          <ac:spMkLst>
            <pc:docMk/>
            <pc:sldMk cId="2293351738" sldId="482"/>
            <ac:spMk id="168" creationId="{3A73B7F4-023E-3232-5FC0-024AEECC73C8}"/>
          </ac:spMkLst>
        </pc:spChg>
        <pc:spChg chg="mod">
          <ac:chgData name="H M" userId="84cd2103f36ef0dc" providerId="LiveId" clId="{8F10A91F-EFDA-497B-869D-6F532A84F5AF}" dt="2023-09-04T20:49:33.075" v="127"/>
          <ac:spMkLst>
            <pc:docMk/>
            <pc:sldMk cId="2293351738" sldId="482"/>
            <ac:spMk id="169" creationId="{EBB5B203-3C1B-5E4A-D65E-60914FDBA8DF}"/>
          </ac:spMkLst>
        </pc:spChg>
        <pc:spChg chg="mod">
          <ac:chgData name="H M" userId="84cd2103f36ef0dc" providerId="LiveId" clId="{8F10A91F-EFDA-497B-869D-6F532A84F5AF}" dt="2023-09-04T20:49:33.075" v="127"/>
          <ac:spMkLst>
            <pc:docMk/>
            <pc:sldMk cId="2293351738" sldId="482"/>
            <ac:spMk id="170" creationId="{BE95886C-AF20-0E98-C8C3-D814125BF613}"/>
          </ac:spMkLst>
        </pc:spChg>
        <pc:spChg chg="mod">
          <ac:chgData name="H M" userId="84cd2103f36ef0dc" providerId="LiveId" clId="{8F10A91F-EFDA-497B-869D-6F532A84F5AF}" dt="2023-09-04T20:49:33.075" v="127"/>
          <ac:spMkLst>
            <pc:docMk/>
            <pc:sldMk cId="2293351738" sldId="482"/>
            <ac:spMk id="171" creationId="{53F1A033-0F9E-92BA-85B0-30D8A85DECCC}"/>
          </ac:spMkLst>
        </pc:spChg>
        <pc:spChg chg="mod">
          <ac:chgData name="H M" userId="84cd2103f36ef0dc" providerId="LiveId" clId="{8F10A91F-EFDA-497B-869D-6F532A84F5AF}" dt="2023-09-04T20:49:33.075" v="127"/>
          <ac:spMkLst>
            <pc:docMk/>
            <pc:sldMk cId="2293351738" sldId="482"/>
            <ac:spMk id="172" creationId="{43F0CF44-3E6D-651A-17F1-C1862635B998}"/>
          </ac:spMkLst>
        </pc:spChg>
        <pc:spChg chg="mod">
          <ac:chgData name="H M" userId="84cd2103f36ef0dc" providerId="LiveId" clId="{8F10A91F-EFDA-497B-869D-6F532A84F5AF}" dt="2023-09-04T20:49:33.075" v="127"/>
          <ac:spMkLst>
            <pc:docMk/>
            <pc:sldMk cId="2293351738" sldId="482"/>
            <ac:spMk id="173" creationId="{5D012E28-1AED-B240-57DB-411E3E03F5A6}"/>
          </ac:spMkLst>
        </pc:spChg>
        <pc:spChg chg="mod">
          <ac:chgData name="H M" userId="84cd2103f36ef0dc" providerId="LiveId" clId="{8F10A91F-EFDA-497B-869D-6F532A84F5AF}" dt="2023-09-04T20:49:33.075" v="127"/>
          <ac:spMkLst>
            <pc:docMk/>
            <pc:sldMk cId="2293351738" sldId="482"/>
            <ac:spMk id="174" creationId="{8B07C55E-43F5-04B5-7CFA-226F9D005A23}"/>
          </ac:spMkLst>
        </pc:spChg>
        <pc:spChg chg="mod">
          <ac:chgData name="H M" userId="84cd2103f36ef0dc" providerId="LiveId" clId="{8F10A91F-EFDA-497B-869D-6F532A84F5AF}" dt="2023-09-04T20:49:33.075" v="127"/>
          <ac:spMkLst>
            <pc:docMk/>
            <pc:sldMk cId="2293351738" sldId="482"/>
            <ac:spMk id="175" creationId="{E4F7225E-546A-2F4F-A9A0-D089674490D9}"/>
          </ac:spMkLst>
        </pc:spChg>
        <pc:spChg chg="mod">
          <ac:chgData name="H M" userId="84cd2103f36ef0dc" providerId="LiveId" clId="{8F10A91F-EFDA-497B-869D-6F532A84F5AF}" dt="2023-09-04T20:49:33.075" v="127"/>
          <ac:spMkLst>
            <pc:docMk/>
            <pc:sldMk cId="2293351738" sldId="482"/>
            <ac:spMk id="176" creationId="{575B2C3A-1932-8803-D825-52BE05804013}"/>
          </ac:spMkLst>
        </pc:spChg>
        <pc:spChg chg="mod">
          <ac:chgData name="H M" userId="84cd2103f36ef0dc" providerId="LiveId" clId="{8F10A91F-EFDA-497B-869D-6F532A84F5AF}" dt="2023-09-04T20:49:33.075" v="127"/>
          <ac:spMkLst>
            <pc:docMk/>
            <pc:sldMk cId="2293351738" sldId="482"/>
            <ac:spMk id="177" creationId="{801557B7-4283-2242-77E8-98A33AE8B0A0}"/>
          </ac:spMkLst>
        </pc:spChg>
        <pc:spChg chg="mod">
          <ac:chgData name="H M" userId="84cd2103f36ef0dc" providerId="LiveId" clId="{8F10A91F-EFDA-497B-869D-6F532A84F5AF}" dt="2023-09-04T20:49:33.075" v="127"/>
          <ac:spMkLst>
            <pc:docMk/>
            <pc:sldMk cId="2293351738" sldId="482"/>
            <ac:spMk id="178" creationId="{7B92B769-0361-52BE-AE12-B7A51089F2A8}"/>
          </ac:spMkLst>
        </pc:spChg>
        <pc:spChg chg="mod">
          <ac:chgData name="H M" userId="84cd2103f36ef0dc" providerId="LiveId" clId="{8F10A91F-EFDA-497B-869D-6F532A84F5AF}" dt="2023-09-04T20:49:33.075" v="127"/>
          <ac:spMkLst>
            <pc:docMk/>
            <pc:sldMk cId="2293351738" sldId="482"/>
            <ac:spMk id="179" creationId="{6520F526-0F19-FDFD-995B-C509879AE1B3}"/>
          </ac:spMkLst>
        </pc:spChg>
        <pc:spChg chg="mod">
          <ac:chgData name="H M" userId="84cd2103f36ef0dc" providerId="LiveId" clId="{8F10A91F-EFDA-497B-869D-6F532A84F5AF}" dt="2023-09-04T20:49:33.075" v="127"/>
          <ac:spMkLst>
            <pc:docMk/>
            <pc:sldMk cId="2293351738" sldId="482"/>
            <ac:spMk id="180" creationId="{C6CF850F-4811-4335-83B4-2DCDFD4E89EE}"/>
          </ac:spMkLst>
        </pc:spChg>
        <pc:spChg chg="mod">
          <ac:chgData name="H M" userId="84cd2103f36ef0dc" providerId="LiveId" clId="{8F10A91F-EFDA-497B-869D-6F532A84F5AF}" dt="2023-09-04T20:49:33.075" v="127"/>
          <ac:spMkLst>
            <pc:docMk/>
            <pc:sldMk cId="2293351738" sldId="482"/>
            <ac:spMk id="181" creationId="{BA67BD32-6B23-F0FB-2608-5941B0AA625B}"/>
          </ac:spMkLst>
        </pc:spChg>
        <pc:spChg chg="mod">
          <ac:chgData name="H M" userId="84cd2103f36ef0dc" providerId="LiveId" clId="{8F10A91F-EFDA-497B-869D-6F532A84F5AF}" dt="2023-09-04T20:49:33.075" v="127"/>
          <ac:spMkLst>
            <pc:docMk/>
            <pc:sldMk cId="2293351738" sldId="482"/>
            <ac:spMk id="182" creationId="{09F70551-CA66-3FD6-6918-D93A387F4BD0}"/>
          </ac:spMkLst>
        </pc:spChg>
        <pc:spChg chg="mod">
          <ac:chgData name="H M" userId="84cd2103f36ef0dc" providerId="LiveId" clId="{8F10A91F-EFDA-497B-869D-6F532A84F5AF}" dt="2023-09-04T20:49:33.075" v="127"/>
          <ac:spMkLst>
            <pc:docMk/>
            <pc:sldMk cId="2293351738" sldId="482"/>
            <ac:spMk id="183" creationId="{C4A3222B-52CE-26A6-0E6B-13694405B708}"/>
          </ac:spMkLst>
        </pc:spChg>
        <pc:spChg chg="mod">
          <ac:chgData name="H M" userId="84cd2103f36ef0dc" providerId="LiveId" clId="{8F10A91F-EFDA-497B-869D-6F532A84F5AF}" dt="2023-09-04T20:49:33.075" v="127"/>
          <ac:spMkLst>
            <pc:docMk/>
            <pc:sldMk cId="2293351738" sldId="482"/>
            <ac:spMk id="184" creationId="{4A8D8E93-E43C-4558-9494-E00FD5612467}"/>
          </ac:spMkLst>
        </pc:spChg>
        <pc:spChg chg="mod">
          <ac:chgData name="H M" userId="84cd2103f36ef0dc" providerId="LiveId" clId="{8F10A91F-EFDA-497B-869D-6F532A84F5AF}" dt="2023-09-04T20:49:33.075" v="127"/>
          <ac:spMkLst>
            <pc:docMk/>
            <pc:sldMk cId="2293351738" sldId="482"/>
            <ac:spMk id="185" creationId="{649AB6C1-9553-4809-9F89-78F0612161FD}"/>
          </ac:spMkLst>
        </pc:spChg>
        <pc:spChg chg="mod">
          <ac:chgData name="H M" userId="84cd2103f36ef0dc" providerId="LiveId" clId="{8F10A91F-EFDA-497B-869D-6F532A84F5AF}" dt="2023-09-04T20:49:33.075" v="127"/>
          <ac:spMkLst>
            <pc:docMk/>
            <pc:sldMk cId="2293351738" sldId="482"/>
            <ac:spMk id="186" creationId="{10E3946C-5374-3F46-D3D9-650C8D835069}"/>
          </ac:spMkLst>
        </pc:spChg>
        <pc:spChg chg="mod">
          <ac:chgData name="H M" userId="84cd2103f36ef0dc" providerId="LiveId" clId="{8F10A91F-EFDA-497B-869D-6F532A84F5AF}" dt="2023-09-04T20:49:33.075" v="127"/>
          <ac:spMkLst>
            <pc:docMk/>
            <pc:sldMk cId="2293351738" sldId="482"/>
            <ac:spMk id="187" creationId="{91172EED-A91B-1590-DB7D-53A69B175223}"/>
          </ac:spMkLst>
        </pc:spChg>
        <pc:spChg chg="mod">
          <ac:chgData name="H M" userId="84cd2103f36ef0dc" providerId="LiveId" clId="{8F10A91F-EFDA-497B-869D-6F532A84F5AF}" dt="2023-09-04T20:49:33.075" v="127"/>
          <ac:spMkLst>
            <pc:docMk/>
            <pc:sldMk cId="2293351738" sldId="482"/>
            <ac:spMk id="188" creationId="{5D1DB9E9-F755-3E73-830F-7D680A39DCCF}"/>
          </ac:spMkLst>
        </pc:spChg>
        <pc:spChg chg="mod">
          <ac:chgData name="H M" userId="84cd2103f36ef0dc" providerId="LiveId" clId="{8F10A91F-EFDA-497B-869D-6F532A84F5AF}" dt="2023-09-04T20:49:33.075" v="127"/>
          <ac:spMkLst>
            <pc:docMk/>
            <pc:sldMk cId="2293351738" sldId="482"/>
            <ac:spMk id="189" creationId="{B3630233-C9EA-5F41-CEAD-50DF3CFE00F2}"/>
          </ac:spMkLst>
        </pc:spChg>
        <pc:spChg chg="mod">
          <ac:chgData name="H M" userId="84cd2103f36ef0dc" providerId="LiveId" clId="{8F10A91F-EFDA-497B-869D-6F532A84F5AF}" dt="2023-09-04T20:49:33.075" v="127"/>
          <ac:spMkLst>
            <pc:docMk/>
            <pc:sldMk cId="2293351738" sldId="482"/>
            <ac:spMk id="190" creationId="{3256A13E-8348-9B4A-3872-9D7BD76D1A19}"/>
          </ac:spMkLst>
        </pc:spChg>
        <pc:spChg chg="mod">
          <ac:chgData name="H M" userId="84cd2103f36ef0dc" providerId="LiveId" clId="{8F10A91F-EFDA-497B-869D-6F532A84F5AF}" dt="2023-09-04T20:49:33.075" v="127"/>
          <ac:spMkLst>
            <pc:docMk/>
            <pc:sldMk cId="2293351738" sldId="482"/>
            <ac:spMk id="191" creationId="{38933434-AAF0-37F2-CDAF-6F05FABC83F6}"/>
          </ac:spMkLst>
        </pc:spChg>
        <pc:spChg chg="mod">
          <ac:chgData name="H M" userId="84cd2103f36ef0dc" providerId="LiveId" clId="{8F10A91F-EFDA-497B-869D-6F532A84F5AF}" dt="2023-09-04T20:49:33.075" v="127"/>
          <ac:spMkLst>
            <pc:docMk/>
            <pc:sldMk cId="2293351738" sldId="482"/>
            <ac:spMk id="192" creationId="{1DA81C26-D922-7273-E199-722F84132CA2}"/>
          </ac:spMkLst>
        </pc:spChg>
        <pc:spChg chg="mod">
          <ac:chgData name="H M" userId="84cd2103f36ef0dc" providerId="LiveId" clId="{8F10A91F-EFDA-497B-869D-6F532A84F5AF}" dt="2023-09-04T20:49:33.075" v="127"/>
          <ac:spMkLst>
            <pc:docMk/>
            <pc:sldMk cId="2293351738" sldId="482"/>
            <ac:spMk id="193" creationId="{DB3B3252-DE22-B22A-2F79-6F6A30F78D93}"/>
          </ac:spMkLst>
        </pc:spChg>
        <pc:spChg chg="mod">
          <ac:chgData name="H M" userId="84cd2103f36ef0dc" providerId="LiveId" clId="{8F10A91F-EFDA-497B-869D-6F532A84F5AF}" dt="2023-09-04T20:49:33.075" v="127"/>
          <ac:spMkLst>
            <pc:docMk/>
            <pc:sldMk cId="2293351738" sldId="482"/>
            <ac:spMk id="194" creationId="{B0890BB7-0179-1202-F2B8-0F554FD13B42}"/>
          </ac:spMkLst>
        </pc:spChg>
        <pc:spChg chg="mod">
          <ac:chgData name="H M" userId="84cd2103f36ef0dc" providerId="LiveId" clId="{8F10A91F-EFDA-497B-869D-6F532A84F5AF}" dt="2023-09-04T20:49:33.075" v="127"/>
          <ac:spMkLst>
            <pc:docMk/>
            <pc:sldMk cId="2293351738" sldId="482"/>
            <ac:spMk id="195" creationId="{0FFD9C67-EA08-2701-EA73-0CFBAA19F2DC}"/>
          </ac:spMkLst>
        </pc:spChg>
        <pc:spChg chg="mod">
          <ac:chgData name="H M" userId="84cd2103f36ef0dc" providerId="LiveId" clId="{8F10A91F-EFDA-497B-869D-6F532A84F5AF}" dt="2023-09-04T20:49:33.075" v="127"/>
          <ac:spMkLst>
            <pc:docMk/>
            <pc:sldMk cId="2293351738" sldId="482"/>
            <ac:spMk id="196" creationId="{727E04C5-A579-7E38-1557-615DB220FB29}"/>
          </ac:spMkLst>
        </pc:spChg>
        <pc:spChg chg="mod">
          <ac:chgData name="H M" userId="84cd2103f36ef0dc" providerId="LiveId" clId="{8F10A91F-EFDA-497B-869D-6F532A84F5AF}" dt="2023-09-04T20:49:33.075" v="127"/>
          <ac:spMkLst>
            <pc:docMk/>
            <pc:sldMk cId="2293351738" sldId="482"/>
            <ac:spMk id="197" creationId="{99703494-6DA0-A4C4-91F7-E7BD0852AFBA}"/>
          </ac:spMkLst>
        </pc:spChg>
        <pc:spChg chg="mod">
          <ac:chgData name="H M" userId="84cd2103f36ef0dc" providerId="LiveId" clId="{8F10A91F-EFDA-497B-869D-6F532A84F5AF}" dt="2023-09-04T20:49:33.075" v="127"/>
          <ac:spMkLst>
            <pc:docMk/>
            <pc:sldMk cId="2293351738" sldId="482"/>
            <ac:spMk id="198" creationId="{902D5759-B179-374A-F397-6B167B9234DE}"/>
          </ac:spMkLst>
        </pc:spChg>
        <pc:spChg chg="mod">
          <ac:chgData name="H M" userId="84cd2103f36ef0dc" providerId="LiveId" clId="{8F10A91F-EFDA-497B-869D-6F532A84F5AF}" dt="2023-09-04T20:49:33.075" v="127"/>
          <ac:spMkLst>
            <pc:docMk/>
            <pc:sldMk cId="2293351738" sldId="482"/>
            <ac:spMk id="199" creationId="{ADBF1A7C-5BC2-4A54-6B26-CCBB6B0185FE}"/>
          </ac:spMkLst>
        </pc:spChg>
        <pc:spChg chg="mod">
          <ac:chgData name="H M" userId="84cd2103f36ef0dc" providerId="LiveId" clId="{8F10A91F-EFDA-497B-869D-6F532A84F5AF}" dt="2023-09-04T20:49:33.075" v="127"/>
          <ac:spMkLst>
            <pc:docMk/>
            <pc:sldMk cId="2293351738" sldId="482"/>
            <ac:spMk id="200" creationId="{9CE36C5C-EF1B-BAF8-75A0-8066DCC6A40C}"/>
          </ac:spMkLst>
        </pc:spChg>
        <pc:spChg chg="mod">
          <ac:chgData name="H M" userId="84cd2103f36ef0dc" providerId="LiveId" clId="{8F10A91F-EFDA-497B-869D-6F532A84F5AF}" dt="2023-09-04T20:49:33.075" v="127"/>
          <ac:spMkLst>
            <pc:docMk/>
            <pc:sldMk cId="2293351738" sldId="482"/>
            <ac:spMk id="201" creationId="{7D71DE46-9C0E-7DCD-CB7E-4D33C9E9F941}"/>
          </ac:spMkLst>
        </pc:spChg>
        <pc:spChg chg="mod">
          <ac:chgData name="H M" userId="84cd2103f36ef0dc" providerId="LiveId" clId="{8F10A91F-EFDA-497B-869D-6F532A84F5AF}" dt="2023-09-04T20:49:33.075" v="127"/>
          <ac:spMkLst>
            <pc:docMk/>
            <pc:sldMk cId="2293351738" sldId="482"/>
            <ac:spMk id="202" creationId="{A42A3F02-D9C1-3015-BB2D-5ABA44641556}"/>
          </ac:spMkLst>
        </pc:spChg>
        <pc:spChg chg="mod">
          <ac:chgData name="H M" userId="84cd2103f36ef0dc" providerId="LiveId" clId="{8F10A91F-EFDA-497B-869D-6F532A84F5AF}" dt="2023-09-04T20:49:33.075" v="127"/>
          <ac:spMkLst>
            <pc:docMk/>
            <pc:sldMk cId="2293351738" sldId="482"/>
            <ac:spMk id="203" creationId="{36C2BE63-F60F-62CC-6F81-9C90FD059A88}"/>
          </ac:spMkLst>
        </pc:spChg>
        <pc:spChg chg="mod">
          <ac:chgData name="H M" userId="84cd2103f36ef0dc" providerId="LiveId" clId="{8F10A91F-EFDA-497B-869D-6F532A84F5AF}" dt="2023-09-04T20:49:33.075" v="127"/>
          <ac:spMkLst>
            <pc:docMk/>
            <pc:sldMk cId="2293351738" sldId="482"/>
            <ac:spMk id="204" creationId="{1D641A0A-6DC6-4CF7-8582-04669540F46C}"/>
          </ac:spMkLst>
        </pc:spChg>
        <pc:spChg chg="mod">
          <ac:chgData name="H M" userId="84cd2103f36ef0dc" providerId="LiveId" clId="{8F10A91F-EFDA-497B-869D-6F532A84F5AF}" dt="2023-09-04T20:49:33.075" v="127"/>
          <ac:spMkLst>
            <pc:docMk/>
            <pc:sldMk cId="2293351738" sldId="482"/>
            <ac:spMk id="205" creationId="{2DE382DA-844F-CD4B-3A81-5B309EA2D92F}"/>
          </ac:spMkLst>
        </pc:spChg>
        <pc:spChg chg="mod">
          <ac:chgData name="H M" userId="84cd2103f36ef0dc" providerId="LiveId" clId="{8F10A91F-EFDA-497B-869D-6F532A84F5AF}" dt="2023-09-04T20:49:33.075" v="127"/>
          <ac:spMkLst>
            <pc:docMk/>
            <pc:sldMk cId="2293351738" sldId="482"/>
            <ac:spMk id="206" creationId="{284C7133-B012-51C7-2347-BBD4387F3814}"/>
          </ac:spMkLst>
        </pc:spChg>
        <pc:spChg chg="mod">
          <ac:chgData name="H M" userId="84cd2103f36ef0dc" providerId="LiveId" clId="{8F10A91F-EFDA-497B-869D-6F532A84F5AF}" dt="2023-09-04T20:49:33.075" v="127"/>
          <ac:spMkLst>
            <pc:docMk/>
            <pc:sldMk cId="2293351738" sldId="482"/>
            <ac:spMk id="207" creationId="{C0F47960-E7A5-D962-3280-5C647C21259A}"/>
          </ac:spMkLst>
        </pc:spChg>
        <pc:spChg chg="mod">
          <ac:chgData name="H M" userId="84cd2103f36ef0dc" providerId="LiveId" clId="{8F10A91F-EFDA-497B-869D-6F532A84F5AF}" dt="2023-09-04T20:49:33.075" v="127"/>
          <ac:spMkLst>
            <pc:docMk/>
            <pc:sldMk cId="2293351738" sldId="482"/>
            <ac:spMk id="208" creationId="{B25E2EE4-0DBF-5C26-2F9F-0A089C8BEC56}"/>
          </ac:spMkLst>
        </pc:spChg>
        <pc:spChg chg="mod">
          <ac:chgData name="H M" userId="84cd2103f36ef0dc" providerId="LiveId" clId="{8F10A91F-EFDA-497B-869D-6F532A84F5AF}" dt="2023-09-04T20:49:33.075" v="127"/>
          <ac:spMkLst>
            <pc:docMk/>
            <pc:sldMk cId="2293351738" sldId="482"/>
            <ac:spMk id="209" creationId="{414BEBA0-10FA-8803-8217-CDAF78B35147}"/>
          </ac:spMkLst>
        </pc:spChg>
        <pc:spChg chg="mod">
          <ac:chgData name="H M" userId="84cd2103f36ef0dc" providerId="LiveId" clId="{8F10A91F-EFDA-497B-869D-6F532A84F5AF}" dt="2023-09-04T20:49:33.075" v="127"/>
          <ac:spMkLst>
            <pc:docMk/>
            <pc:sldMk cId="2293351738" sldId="482"/>
            <ac:spMk id="210" creationId="{AEB3E767-72D1-DF33-5869-2DB6E5B8033C}"/>
          </ac:spMkLst>
        </pc:spChg>
        <pc:spChg chg="mod">
          <ac:chgData name="H M" userId="84cd2103f36ef0dc" providerId="LiveId" clId="{8F10A91F-EFDA-497B-869D-6F532A84F5AF}" dt="2023-09-04T20:49:33.075" v="127"/>
          <ac:spMkLst>
            <pc:docMk/>
            <pc:sldMk cId="2293351738" sldId="482"/>
            <ac:spMk id="211" creationId="{E0D55DFD-69A4-23E4-D994-500484B91585}"/>
          </ac:spMkLst>
        </pc:spChg>
        <pc:spChg chg="mod">
          <ac:chgData name="H M" userId="84cd2103f36ef0dc" providerId="LiveId" clId="{8F10A91F-EFDA-497B-869D-6F532A84F5AF}" dt="2023-09-04T20:49:33.075" v="127"/>
          <ac:spMkLst>
            <pc:docMk/>
            <pc:sldMk cId="2293351738" sldId="482"/>
            <ac:spMk id="212" creationId="{DFB074E5-A750-A3B4-8448-BBD89927C375}"/>
          </ac:spMkLst>
        </pc:spChg>
        <pc:spChg chg="mod">
          <ac:chgData name="H M" userId="84cd2103f36ef0dc" providerId="LiveId" clId="{8F10A91F-EFDA-497B-869D-6F532A84F5AF}" dt="2023-09-04T20:49:33.075" v="127"/>
          <ac:spMkLst>
            <pc:docMk/>
            <pc:sldMk cId="2293351738" sldId="482"/>
            <ac:spMk id="213" creationId="{5D9C4434-D923-2DB6-AE07-82FA26AB5C0D}"/>
          </ac:spMkLst>
        </pc:spChg>
        <pc:spChg chg="mod">
          <ac:chgData name="H M" userId="84cd2103f36ef0dc" providerId="LiveId" clId="{8F10A91F-EFDA-497B-869D-6F532A84F5AF}" dt="2023-09-04T20:49:33.075" v="127"/>
          <ac:spMkLst>
            <pc:docMk/>
            <pc:sldMk cId="2293351738" sldId="482"/>
            <ac:spMk id="214" creationId="{4CA8C349-874B-28AC-6E53-488A273DBAB6}"/>
          </ac:spMkLst>
        </pc:spChg>
        <pc:spChg chg="mod">
          <ac:chgData name="H M" userId="84cd2103f36ef0dc" providerId="LiveId" clId="{8F10A91F-EFDA-497B-869D-6F532A84F5AF}" dt="2023-09-04T20:49:33.075" v="127"/>
          <ac:spMkLst>
            <pc:docMk/>
            <pc:sldMk cId="2293351738" sldId="482"/>
            <ac:spMk id="215" creationId="{551836D4-9FB6-F182-97E9-EC7EC2ED3AD5}"/>
          </ac:spMkLst>
        </pc:spChg>
        <pc:spChg chg="mod">
          <ac:chgData name="H M" userId="84cd2103f36ef0dc" providerId="LiveId" clId="{8F10A91F-EFDA-497B-869D-6F532A84F5AF}" dt="2023-09-04T20:49:33.075" v="127"/>
          <ac:spMkLst>
            <pc:docMk/>
            <pc:sldMk cId="2293351738" sldId="482"/>
            <ac:spMk id="216" creationId="{D55CF945-B80C-BD35-BF66-F883D28B252A}"/>
          </ac:spMkLst>
        </pc:spChg>
        <pc:spChg chg="mod">
          <ac:chgData name="H M" userId="84cd2103f36ef0dc" providerId="LiveId" clId="{8F10A91F-EFDA-497B-869D-6F532A84F5AF}" dt="2023-09-04T20:49:33.075" v="127"/>
          <ac:spMkLst>
            <pc:docMk/>
            <pc:sldMk cId="2293351738" sldId="482"/>
            <ac:spMk id="217" creationId="{73DC3764-A9F0-BE98-3654-89B24CBD67C7}"/>
          </ac:spMkLst>
        </pc:spChg>
        <pc:spChg chg="mod">
          <ac:chgData name="H M" userId="84cd2103f36ef0dc" providerId="LiveId" clId="{8F10A91F-EFDA-497B-869D-6F532A84F5AF}" dt="2023-09-04T20:49:33.075" v="127"/>
          <ac:spMkLst>
            <pc:docMk/>
            <pc:sldMk cId="2293351738" sldId="482"/>
            <ac:spMk id="218" creationId="{75F75982-B6EB-3DC3-8E6B-EBD5933111AF}"/>
          </ac:spMkLst>
        </pc:spChg>
        <pc:spChg chg="mod">
          <ac:chgData name="H M" userId="84cd2103f36ef0dc" providerId="LiveId" clId="{8F10A91F-EFDA-497B-869D-6F532A84F5AF}" dt="2023-09-04T20:49:33.075" v="127"/>
          <ac:spMkLst>
            <pc:docMk/>
            <pc:sldMk cId="2293351738" sldId="482"/>
            <ac:spMk id="219" creationId="{1EB6AB9C-4DFB-8AB6-236A-9E43F24C4C97}"/>
          </ac:spMkLst>
        </pc:spChg>
        <pc:spChg chg="mod">
          <ac:chgData name="H M" userId="84cd2103f36ef0dc" providerId="LiveId" clId="{8F10A91F-EFDA-497B-869D-6F532A84F5AF}" dt="2023-09-04T20:49:33.075" v="127"/>
          <ac:spMkLst>
            <pc:docMk/>
            <pc:sldMk cId="2293351738" sldId="482"/>
            <ac:spMk id="220" creationId="{E93D37D0-C114-E18B-F510-91785C553C68}"/>
          </ac:spMkLst>
        </pc:spChg>
        <pc:spChg chg="mod">
          <ac:chgData name="H M" userId="84cd2103f36ef0dc" providerId="LiveId" clId="{8F10A91F-EFDA-497B-869D-6F532A84F5AF}" dt="2023-09-04T20:49:33.075" v="127"/>
          <ac:spMkLst>
            <pc:docMk/>
            <pc:sldMk cId="2293351738" sldId="482"/>
            <ac:spMk id="221" creationId="{FA65A1B7-6558-B557-7946-0E27F0F377C6}"/>
          </ac:spMkLst>
        </pc:spChg>
        <pc:spChg chg="mod">
          <ac:chgData name="H M" userId="84cd2103f36ef0dc" providerId="LiveId" clId="{8F10A91F-EFDA-497B-869D-6F532A84F5AF}" dt="2023-09-04T20:49:33.075" v="127"/>
          <ac:spMkLst>
            <pc:docMk/>
            <pc:sldMk cId="2293351738" sldId="482"/>
            <ac:spMk id="222" creationId="{80DEB490-A4C7-8834-EF56-2D52FC073B4D}"/>
          </ac:spMkLst>
        </pc:spChg>
        <pc:spChg chg="mod">
          <ac:chgData name="H M" userId="84cd2103f36ef0dc" providerId="LiveId" clId="{8F10A91F-EFDA-497B-869D-6F532A84F5AF}" dt="2023-09-04T20:49:33.075" v="127"/>
          <ac:spMkLst>
            <pc:docMk/>
            <pc:sldMk cId="2293351738" sldId="482"/>
            <ac:spMk id="223" creationId="{C6CF7C0F-D8E1-4356-8672-A1F1EAA76F23}"/>
          </ac:spMkLst>
        </pc:spChg>
        <pc:spChg chg="mod">
          <ac:chgData name="H M" userId="84cd2103f36ef0dc" providerId="LiveId" clId="{8F10A91F-EFDA-497B-869D-6F532A84F5AF}" dt="2023-09-04T20:49:33.075" v="127"/>
          <ac:spMkLst>
            <pc:docMk/>
            <pc:sldMk cId="2293351738" sldId="482"/>
            <ac:spMk id="224" creationId="{B1095A4A-7462-171A-3950-6931F8D88EF2}"/>
          </ac:spMkLst>
        </pc:spChg>
        <pc:spChg chg="mod">
          <ac:chgData name="H M" userId="84cd2103f36ef0dc" providerId="LiveId" clId="{8F10A91F-EFDA-497B-869D-6F532A84F5AF}" dt="2023-09-04T20:49:33.075" v="127"/>
          <ac:spMkLst>
            <pc:docMk/>
            <pc:sldMk cId="2293351738" sldId="482"/>
            <ac:spMk id="225" creationId="{29790EEF-F3C8-725A-252F-D44643445396}"/>
          </ac:spMkLst>
        </pc:spChg>
        <pc:spChg chg="mod">
          <ac:chgData name="H M" userId="84cd2103f36ef0dc" providerId="LiveId" clId="{8F10A91F-EFDA-497B-869D-6F532A84F5AF}" dt="2023-09-04T20:49:33.075" v="127"/>
          <ac:spMkLst>
            <pc:docMk/>
            <pc:sldMk cId="2293351738" sldId="482"/>
            <ac:spMk id="226" creationId="{BC07E7FC-BBB4-4670-B19D-059FC7D5E406}"/>
          </ac:spMkLst>
        </pc:spChg>
        <pc:spChg chg="mod">
          <ac:chgData name="H M" userId="84cd2103f36ef0dc" providerId="LiveId" clId="{8F10A91F-EFDA-497B-869D-6F532A84F5AF}" dt="2023-09-04T20:49:33.075" v="127"/>
          <ac:spMkLst>
            <pc:docMk/>
            <pc:sldMk cId="2293351738" sldId="482"/>
            <ac:spMk id="227" creationId="{A1495F0E-A5B3-A8C0-6C98-E0406DB96AD7}"/>
          </ac:spMkLst>
        </pc:spChg>
        <pc:spChg chg="mod">
          <ac:chgData name="H M" userId="84cd2103f36ef0dc" providerId="LiveId" clId="{8F10A91F-EFDA-497B-869D-6F532A84F5AF}" dt="2023-09-04T20:49:33.075" v="127"/>
          <ac:spMkLst>
            <pc:docMk/>
            <pc:sldMk cId="2293351738" sldId="482"/>
            <ac:spMk id="228" creationId="{31D0824D-E9F6-871A-8B68-59D51A099995}"/>
          </ac:spMkLst>
        </pc:spChg>
        <pc:spChg chg="mod">
          <ac:chgData name="H M" userId="84cd2103f36ef0dc" providerId="LiveId" clId="{8F10A91F-EFDA-497B-869D-6F532A84F5AF}" dt="2023-09-04T20:49:33.075" v="127"/>
          <ac:spMkLst>
            <pc:docMk/>
            <pc:sldMk cId="2293351738" sldId="482"/>
            <ac:spMk id="229" creationId="{2B226B69-F0E8-0A43-C01E-A2C502EB3D9A}"/>
          </ac:spMkLst>
        </pc:spChg>
        <pc:spChg chg="mod">
          <ac:chgData name="H M" userId="84cd2103f36ef0dc" providerId="LiveId" clId="{8F10A91F-EFDA-497B-869D-6F532A84F5AF}" dt="2023-09-04T20:49:33.075" v="127"/>
          <ac:spMkLst>
            <pc:docMk/>
            <pc:sldMk cId="2293351738" sldId="482"/>
            <ac:spMk id="230" creationId="{1EFDB471-3435-818E-B174-52B26C00BB60}"/>
          </ac:spMkLst>
        </pc:spChg>
        <pc:spChg chg="mod">
          <ac:chgData name="H M" userId="84cd2103f36ef0dc" providerId="LiveId" clId="{8F10A91F-EFDA-497B-869D-6F532A84F5AF}" dt="2023-09-04T20:49:33.075" v="127"/>
          <ac:spMkLst>
            <pc:docMk/>
            <pc:sldMk cId="2293351738" sldId="482"/>
            <ac:spMk id="231" creationId="{3F4DD556-9864-CA73-7E97-6AB09DAA4B35}"/>
          </ac:spMkLst>
        </pc:spChg>
        <pc:spChg chg="mod">
          <ac:chgData name="H M" userId="84cd2103f36ef0dc" providerId="LiveId" clId="{8F10A91F-EFDA-497B-869D-6F532A84F5AF}" dt="2023-09-04T20:49:33.075" v="127"/>
          <ac:spMkLst>
            <pc:docMk/>
            <pc:sldMk cId="2293351738" sldId="482"/>
            <ac:spMk id="232" creationId="{02D2003D-41A7-7841-A263-4F3FA0B467EE}"/>
          </ac:spMkLst>
        </pc:spChg>
        <pc:spChg chg="mod">
          <ac:chgData name="H M" userId="84cd2103f36ef0dc" providerId="LiveId" clId="{8F10A91F-EFDA-497B-869D-6F532A84F5AF}" dt="2023-09-04T20:49:33.075" v="127"/>
          <ac:spMkLst>
            <pc:docMk/>
            <pc:sldMk cId="2293351738" sldId="482"/>
            <ac:spMk id="233" creationId="{2BC41C36-8EC2-E2C6-F367-E24913C74DAC}"/>
          </ac:spMkLst>
        </pc:spChg>
        <pc:spChg chg="mod">
          <ac:chgData name="H M" userId="84cd2103f36ef0dc" providerId="LiveId" clId="{8F10A91F-EFDA-497B-869D-6F532A84F5AF}" dt="2023-09-04T20:49:33.075" v="127"/>
          <ac:spMkLst>
            <pc:docMk/>
            <pc:sldMk cId="2293351738" sldId="482"/>
            <ac:spMk id="234" creationId="{931A7EA9-8C11-EF49-0678-3361E5B5975B}"/>
          </ac:spMkLst>
        </pc:spChg>
        <pc:spChg chg="mod">
          <ac:chgData name="H M" userId="84cd2103f36ef0dc" providerId="LiveId" clId="{8F10A91F-EFDA-497B-869D-6F532A84F5AF}" dt="2023-09-04T20:49:33.075" v="127"/>
          <ac:spMkLst>
            <pc:docMk/>
            <pc:sldMk cId="2293351738" sldId="482"/>
            <ac:spMk id="235" creationId="{8AB07E80-214D-4475-61DC-57355329B59E}"/>
          </ac:spMkLst>
        </pc:spChg>
        <pc:spChg chg="mod">
          <ac:chgData name="H M" userId="84cd2103f36ef0dc" providerId="LiveId" clId="{8F10A91F-EFDA-497B-869D-6F532A84F5AF}" dt="2023-09-04T20:49:33.075" v="127"/>
          <ac:spMkLst>
            <pc:docMk/>
            <pc:sldMk cId="2293351738" sldId="482"/>
            <ac:spMk id="236" creationId="{FC1C1B4A-C576-BD0F-BEC6-B34768EECDDD}"/>
          </ac:spMkLst>
        </pc:spChg>
        <pc:spChg chg="mod">
          <ac:chgData name="H M" userId="84cd2103f36ef0dc" providerId="LiveId" clId="{8F10A91F-EFDA-497B-869D-6F532A84F5AF}" dt="2023-09-04T20:49:33.075" v="127"/>
          <ac:spMkLst>
            <pc:docMk/>
            <pc:sldMk cId="2293351738" sldId="482"/>
            <ac:spMk id="237" creationId="{0F95E352-296B-B126-BC45-6AE94126EF91}"/>
          </ac:spMkLst>
        </pc:spChg>
        <pc:spChg chg="mod">
          <ac:chgData name="H M" userId="84cd2103f36ef0dc" providerId="LiveId" clId="{8F10A91F-EFDA-497B-869D-6F532A84F5AF}" dt="2023-09-04T20:49:33.075" v="127"/>
          <ac:spMkLst>
            <pc:docMk/>
            <pc:sldMk cId="2293351738" sldId="482"/>
            <ac:spMk id="238" creationId="{8BD0CF64-ECB7-7238-66A0-86DC0171294B}"/>
          </ac:spMkLst>
        </pc:spChg>
        <pc:spChg chg="mod">
          <ac:chgData name="H M" userId="84cd2103f36ef0dc" providerId="LiveId" clId="{8F10A91F-EFDA-497B-869D-6F532A84F5AF}" dt="2023-09-04T20:49:33.075" v="127"/>
          <ac:spMkLst>
            <pc:docMk/>
            <pc:sldMk cId="2293351738" sldId="482"/>
            <ac:spMk id="239" creationId="{AE5A8789-9E26-C183-2972-C68514A5D63D}"/>
          </ac:spMkLst>
        </pc:spChg>
        <pc:spChg chg="mod">
          <ac:chgData name="H M" userId="84cd2103f36ef0dc" providerId="LiveId" clId="{8F10A91F-EFDA-497B-869D-6F532A84F5AF}" dt="2023-09-04T20:49:33.075" v="127"/>
          <ac:spMkLst>
            <pc:docMk/>
            <pc:sldMk cId="2293351738" sldId="482"/>
            <ac:spMk id="240" creationId="{95940F87-4845-F6F4-AEBF-41C0DB3167C9}"/>
          </ac:spMkLst>
        </pc:spChg>
        <pc:spChg chg="mod">
          <ac:chgData name="H M" userId="84cd2103f36ef0dc" providerId="LiveId" clId="{8F10A91F-EFDA-497B-869D-6F532A84F5AF}" dt="2023-09-04T20:49:33.075" v="127"/>
          <ac:spMkLst>
            <pc:docMk/>
            <pc:sldMk cId="2293351738" sldId="482"/>
            <ac:spMk id="241" creationId="{EA6D6CEA-D495-F642-6FAE-4D50181CE587}"/>
          </ac:spMkLst>
        </pc:spChg>
        <pc:spChg chg="mod">
          <ac:chgData name="H M" userId="84cd2103f36ef0dc" providerId="LiveId" clId="{8F10A91F-EFDA-497B-869D-6F532A84F5AF}" dt="2023-09-04T20:49:33.075" v="127"/>
          <ac:spMkLst>
            <pc:docMk/>
            <pc:sldMk cId="2293351738" sldId="482"/>
            <ac:spMk id="242" creationId="{B64C6A19-58C2-431C-943F-AA81BC4287F2}"/>
          </ac:spMkLst>
        </pc:spChg>
        <pc:spChg chg="mod">
          <ac:chgData name="H M" userId="84cd2103f36ef0dc" providerId="LiveId" clId="{8F10A91F-EFDA-497B-869D-6F532A84F5AF}" dt="2023-09-04T20:49:33.075" v="127"/>
          <ac:spMkLst>
            <pc:docMk/>
            <pc:sldMk cId="2293351738" sldId="482"/>
            <ac:spMk id="243" creationId="{4FB86A5D-73B0-3D6F-DF94-E5A0E2D277C1}"/>
          </ac:spMkLst>
        </pc:spChg>
        <pc:spChg chg="mod">
          <ac:chgData name="H M" userId="84cd2103f36ef0dc" providerId="LiveId" clId="{8F10A91F-EFDA-497B-869D-6F532A84F5AF}" dt="2023-09-04T20:49:33.075" v="127"/>
          <ac:spMkLst>
            <pc:docMk/>
            <pc:sldMk cId="2293351738" sldId="482"/>
            <ac:spMk id="244" creationId="{07F3901E-E871-8E64-EF77-8367A73D0A5B}"/>
          </ac:spMkLst>
        </pc:spChg>
        <pc:spChg chg="mod">
          <ac:chgData name="H M" userId="84cd2103f36ef0dc" providerId="LiveId" clId="{8F10A91F-EFDA-497B-869D-6F532A84F5AF}" dt="2023-09-04T20:49:33.075" v="127"/>
          <ac:spMkLst>
            <pc:docMk/>
            <pc:sldMk cId="2293351738" sldId="482"/>
            <ac:spMk id="245" creationId="{3209CF47-0E28-1E58-C50C-1AFCA40B5BC3}"/>
          </ac:spMkLst>
        </pc:spChg>
        <pc:spChg chg="mod">
          <ac:chgData name="H M" userId="84cd2103f36ef0dc" providerId="LiveId" clId="{8F10A91F-EFDA-497B-869D-6F532A84F5AF}" dt="2023-09-04T20:49:33.075" v="127"/>
          <ac:spMkLst>
            <pc:docMk/>
            <pc:sldMk cId="2293351738" sldId="482"/>
            <ac:spMk id="246" creationId="{A5DF0614-2D58-5D2D-3EB3-52F2B2D0841F}"/>
          </ac:spMkLst>
        </pc:spChg>
        <pc:spChg chg="mod">
          <ac:chgData name="H M" userId="84cd2103f36ef0dc" providerId="LiveId" clId="{8F10A91F-EFDA-497B-869D-6F532A84F5AF}" dt="2023-09-04T20:49:33.075" v="127"/>
          <ac:spMkLst>
            <pc:docMk/>
            <pc:sldMk cId="2293351738" sldId="482"/>
            <ac:spMk id="247" creationId="{9C5D8599-E8C4-B625-8231-19E56B0E0B99}"/>
          </ac:spMkLst>
        </pc:spChg>
        <pc:spChg chg="mod">
          <ac:chgData name="H M" userId="84cd2103f36ef0dc" providerId="LiveId" clId="{8F10A91F-EFDA-497B-869D-6F532A84F5AF}" dt="2023-09-04T20:49:33.075" v="127"/>
          <ac:spMkLst>
            <pc:docMk/>
            <pc:sldMk cId="2293351738" sldId="482"/>
            <ac:spMk id="248" creationId="{6AAC762E-17BE-3CAD-EFA3-0929D74CC0C0}"/>
          </ac:spMkLst>
        </pc:spChg>
        <pc:spChg chg="mod">
          <ac:chgData name="H M" userId="84cd2103f36ef0dc" providerId="LiveId" clId="{8F10A91F-EFDA-497B-869D-6F532A84F5AF}" dt="2023-09-04T20:49:33.075" v="127"/>
          <ac:spMkLst>
            <pc:docMk/>
            <pc:sldMk cId="2293351738" sldId="482"/>
            <ac:spMk id="249" creationId="{9934B77D-020D-0956-41C7-7E2E676513C4}"/>
          </ac:spMkLst>
        </pc:spChg>
        <pc:spChg chg="mod">
          <ac:chgData name="H M" userId="84cd2103f36ef0dc" providerId="LiveId" clId="{8F10A91F-EFDA-497B-869D-6F532A84F5AF}" dt="2023-09-04T20:49:33.075" v="127"/>
          <ac:spMkLst>
            <pc:docMk/>
            <pc:sldMk cId="2293351738" sldId="482"/>
            <ac:spMk id="250" creationId="{6F0CD967-75DC-9417-BDFB-E06F79D68F10}"/>
          </ac:spMkLst>
        </pc:spChg>
        <pc:spChg chg="mod">
          <ac:chgData name="H M" userId="84cd2103f36ef0dc" providerId="LiveId" clId="{8F10A91F-EFDA-497B-869D-6F532A84F5AF}" dt="2023-09-04T20:49:33.075" v="127"/>
          <ac:spMkLst>
            <pc:docMk/>
            <pc:sldMk cId="2293351738" sldId="482"/>
            <ac:spMk id="251" creationId="{BB6E6DA6-8472-CE25-1DF4-D635EC3DCF8A}"/>
          </ac:spMkLst>
        </pc:spChg>
        <pc:spChg chg="mod">
          <ac:chgData name="H M" userId="84cd2103f36ef0dc" providerId="LiveId" clId="{8F10A91F-EFDA-497B-869D-6F532A84F5AF}" dt="2023-09-04T20:49:33.075" v="127"/>
          <ac:spMkLst>
            <pc:docMk/>
            <pc:sldMk cId="2293351738" sldId="482"/>
            <ac:spMk id="252" creationId="{54859FF2-8BD5-69D6-C2F2-BCF1956D588E}"/>
          </ac:spMkLst>
        </pc:spChg>
        <pc:spChg chg="mod">
          <ac:chgData name="H M" userId="84cd2103f36ef0dc" providerId="LiveId" clId="{8F10A91F-EFDA-497B-869D-6F532A84F5AF}" dt="2023-09-04T20:49:33.075" v="127"/>
          <ac:spMkLst>
            <pc:docMk/>
            <pc:sldMk cId="2293351738" sldId="482"/>
            <ac:spMk id="253" creationId="{654380EB-C066-AC56-D77B-756C3804474D}"/>
          </ac:spMkLst>
        </pc:spChg>
        <pc:spChg chg="mod">
          <ac:chgData name="H M" userId="84cd2103f36ef0dc" providerId="LiveId" clId="{8F10A91F-EFDA-497B-869D-6F532A84F5AF}" dt="2023-09-04T20:49:33.075" v="127"/>
          <ac:spMkLst>
            <pc:docMk/>
            <pc:sldMk cId="2293351738" sldId="482"/>
            <ac:spMk id="254" creationId="{80753ABB-9FA5-B00C-A3B4-F02E75A350A7}"/>
          </ac:spMkLst>
        </pc:spChg>
        <pc:spChg chg="mod">
          <ac:chgData name="H M" userId="84cd2103f36ef0dc" providerId="LiveId" clId="{8F10A91F-EFDA-497B-869D-6F532A84F5AF}" dt="2023-09-04T20:49:33.075" v="127"/>
          <ac:spMkLst>
            <pc:docMk/>
            <pc:sldMk cId="2293351738" sldId="482"/>
            <ac:spMk id="255" creationId="{8325D5D5-3EF0-982E-CDB6-1509EE0FEE69}"/>
          </ac:spMkLst>
        </pc:spChg>
        <pc:spChg chg="mod">
          <ac:chgData name="H M" userId="84cd2103f36ef0dc" providerId="LiveId" clId="{8F10A91F-EFDA-497B-869D-6F532A84F5AF}" dt="2023-09-04T20:49:33.075" v="127"/>
          <ac:spMkLst>
            <pc:docMk/>
            <pc:sldMk cId="2293351738" sldId="482"/>
            <ac:spMk id="256" creationId="{264FD594-0D13-72AA-4E6C-491AECAFA067}"/>
          </ac:spMkLst>
        </pc:spChg>
        <pc:spChg chg="mod">
          <ac:chgData name="H M" userId="84cd2103f36ef0dc" providerId="LiveId" clId="{8F10A91F-EFDA-497B-869D-6F532A84F5AF}" dt="2023-09-05T14:45:49.306" v="1625"/>
          <ac:spMkLst>
            <pc:docMk/>
            <pc:sldMk cId="2293351738" sldId="482"/>
            <ac:spMk id="256" creationId="{B4D8887B-0BC3-4B2F-280E-75FF28FF7CFC}"/>
          </ac:spMkLst>
        </pc:spChg>
        <pc:spChg chg="mod">
          <ac:chgData name="H M" userId="84cd2103f36ef0dc" providerId="LiveId" clId="{8F10A91F-EFDA-497B-869D-6F532A84F5AF}" dt="2023-09-05T14:45:49.306" v="1625"/>
          <ac:spMkLst>
            <pc:docMk/>
            <pc:sldMk cId="2293351738" sldId="482"/>
            <ac:spMk id="257" creationId="{32ED332D-9191-F0B8-E5D5-E0E7E47AB8F4}"/>
          </ac:spMkLst>
        </pc:spChg>
        <pc:spChg chg="mod">
          <ac:chgData name="H M" userId="84cd2103f36ef0dc" providerId="LiveId" clId="{8F10A91F-EFDA-497B-869D-6F532A84F5AF}" dt="2023-09-04T20:49:33.075" v="127"/>
          <ac:spMkLst>
            <pc:docMk/>
            <pc:sldMk cId="2293351738" sldId="482"/>
            <ac:spMk id="257" creationId="{67532FBA-414E-F8B8-09D1-91FB797980D8}"/>
          </ac:spMkLst>
        </pc:spChg>
        <pc:spChg chg="mod">
          <ac:chgData name="H M" userId="84cd2103f36ef0dc" providerId="LiveId" clId="{8F10A91F-EFDA-497B-869D-6F532A84F5AF}" dt="2023-09-04T20:49:33.075" v="127"/>
          <ac:spMkLst>
            <pc:docMk/>
            <pc:sldMk cId="2293351738" sldId="482"/>
            <ac:spMk id="258" creationId="{05BAC9AB-5C64-0D15-6A2A-00E862B1B95D}"/>
          </ac:spMkLst>
        </pc:spChg>
        <pc:spChg chg="mod">
          <ac:chgData name="H M" userId="84cd2103f36ef0dc" providerId="LiveId" clId="{8F10A91F-EFDA-497B-869D-6F532A84F5AF}" dt="2023-09-05T14:45:49.306" v="1625"/>
          <ac:spMkLst>
            <pc:docMk/>
            <pc:sldMk cId="2293351738" sldId="482"/>
            <ac:spMk id="258" creationId="{A250579E-93CD-B988-B077-27E68E8CAB24}"/>
          </ac:spMkLst>
        </pc:spChg>
        <pc:spChg chg="mod">
          <ac:chgData name="H M" userId="84cd2103f36ef0dc" providerId="LiveId" clId="{8F10A91F-EFDA-497B-869D-6F532A84F5AF}" dt="2023-09-04T20:49:33.075" v="127"/>
          <ac:spMkLst>
            <pc:docMk/>
            <pc:sldMk cId="2293351738" sldId="482"/>
            <ac:spMk id="259" creationId="{2BE45C28-6E78-1ABC-4109-473F4BCE5D02}"/>
          </ac:spMkLst>
        </pc:spChg>
        <pc:spChg chg="mod">
          <ac:chgData name="H M" userId="84cd2103f36ef0dc" providerId="LiveId" clId="{8F10A91F-EFDA-497B-869D-6F532A84F5AF}" dt="2023-09-05T14:45:49.306" v="1625"/>
          <ac:spMkLst>
            <pc:docMk/>
            <pc:sldMk cId="2293351738" sldId="482"/>
            <ac:spMk id="259" creationId="{F6EB1F1C-5CB0-F62F-332C-CF280AF2C8A3}"/>
          </ac:spMkLst>
        </pc:spChg>
        <pc:spChg chg="mod">
          <ac:chgData name="H M" userId="84cd2103f36ef0dc" providerId="LiveId" clId="{8F10A91F-EFDA-497B-869D-6F532A84F5AF}" dt="2023-09-05T14:45:49.306" v="1625"/>
          <ac:spMkLst>
            <pc:docMk/>
            <pc:sldMk cId="2293351738" sldId="482"/>
            <ac:spMk id="260" creationId="{2D1D0C85-8CA3-C681-A947-EF4BBAAB49D5}"/>
          </ac:spMkLst>
        </pc:spChg>
        <pc:spChg chg="mod">
          <ac:chgData name="H M" userId="84cd2103f36ef0dc" providerId="LiveId" clId="{8F10A91F-EFDA-497B-869D-6F532A84F5AF}" dt="2023-09-04T20:49:33.075" v="127"/>
          <ac:spMkLst>
            <pc:docMk/>
            <pc:sldMk cId="2293351738" sldId="482"/>
            <ac:spMk id="260" creationId="{B8DAE714-86D8-87EB-04BB-F17D8CAC6707}"/>
          </ac:spMkLst>
        </pc:spChg>
        <pc:spChg chg="mod">
          <ac:chgData name="H M" userId="84cd2103f36ef0dc" providerId="LiveId" clId="{8F10A91F-EFDA-497B-869D-6F532A84F5AF}" dt="2023-09-05T14:45:49.306" v="1625"/>
          <ac:spMkLst>
            <pc:docMk/>
            <pc:sldMk cId="2293351738" sldId="482"/>
            <ac:spMk id="261" creationId="{2E098644-FB7C-6D8B-DD23-2D6B58C7E362}"/>
          </ac:spMkLst>
        </pc:spChg>
        <pc:spChg chg="mod">
          <ac:chgData name="H M" userId="84cd2103f36ef0dc" providerId="LiveId" clId="{8F10A91F-EFDA-497B-869D-6F532A84F5AF}" dt="2023-09-04T20:49:33.075" v="127"/>
          <ac:spMkLst>
            <pc:docMk/>
            <pc:sldMk cId="2293351738" sldId="482"/>
            <ac:spMk id="261" creationId="{38D78E3E-D603-EC4D-5650-92B5BED89906}"/>
          </ac:spMkLst>
        </pc:spChg>
        <pc:spChg chg="mod">
          <ac:chgData name="H M" userId="84cd2103f36ef0dc" providerId="LiveId" clId="{8F10A91F-EFDA-497B-869D-6F532A84F5AF}" dt="2023-09-04T20:49:33.075" v="127"/>
          <ac:spMkLst>
            <pc:docMk/>
            <pc:sldMk cId="2293351738" sldId="482"/>
            <ac:spMk id="262" creationId="{BCA6F9DA-95E6-93AE-194A-1EA7CED66A53}"/>
          </ac:spMkLst>
        </pc:spChg>
        <pc:spChg chg="mod">
          <ac:chgData name="H M" userId="84cd2103f36ef0dc" providerId="LiveId" clId="{8F10A91F-EFDA-497B-869D-6F532A84F5AF}" dt="2023-09-05T14:45:49.306" v="1625"/>
          <ac:spMkLst>
            <pc:docMk/>
            <pc:sldMk cId="2293351738" sldId="482"/>
            <ac:spMk id="262" creationId="{FD73B656-922A-B030-662B-08ACBAAE1D0E}"/>
          </ac:spMkLst>
        </pc:spChg>
        <pc:spChg chg="mod">
          <ac:chgData name="H M" userId="84cd2103f36ef0dc" providerId="LiveId" clId="{8F10A91F-EFDA-497B-869D-6F532A84F5AF}" dt="2023-09-04T20:49:33.075" v="127"/>
          <ac:spMkLst>
            <pc:docMk/>
            <pc:sldMk cId="2293351738" sldId="482"/>
            <ac:spMk id="263" creationId="{003C0251-A664-E51B-5E73-05A972707916}"/>
          </ac:spMkLst>
        </pc:spChg>
        <pc:spChg chg="mod">
          <ac:chgData name="H M" userId="84cd2103f36ef0dc" providerId="LiveId" clId="{8F10A91F-EFDA-497B-869D-6F532A84F5AF}" dt="2023-09-05T14:45:49.306" v="1625"/>
          <ac:spMkLst>
            <pc:docMk/>
            <pc:sldMk cId="2293351738" sldId="482"/>
            <ac:spMk id="263" creationId="{4F2E2673-D500-FB05-DD0A-F334DC11A20E}"/>
          </ac:spMkLst>
        </pc:spChg>
        <pc:spChg chg="mod">
          <ac:chgData name="H M" userId="84cd2103f36ef0dc" providerId="LiveId" clId="{8F10A91F-EFDA-497B-869D-6F532A84F5AF}" dt="2023-09-04T20:49:33.075" v="127"/>
          <ac:spMkLst>
            <pc:docMk/>
            <pc:sldMk cId="2293351738" sldId="482"/>
            <ac:spMk id="264" creationId="{424A0C7F-B863-6DBB-13DD-08714503CBAC}"/>
          </ac:spMkLst>
        </pc:spChg>
        <pc:spChg chg="mod">
          <ac:chgData name="H M" userId="84cd2103f36ef0dc" providerId="LiveId" clId="{8F10A91F-EFDA-497B-869D-6F532A84F5AF}" dt="2023-09-05T14:45:49.306" v="1625"/>
          <ac:spMkLst>
            <pc:docMk/>
            <pc:sldMk cId="2293351738" sldId="482"/>
            <ac:spMk id="264" creationId="{DDDF8C58-62E3-B7A2-B569-365E6042C77B}"/>
          </ac:spMkLst>
        </pc:spChg>
        <pc:spChg chg="mod">
          <ac:chgData name="H M" userId="84cd2103f36ef0dc" providerId="LiveId" clId="{8F10A91F-EFDA-497B-869D-6F532A84F5AF}" dt="2023-09-04T20:49:33.075" v="127"/>
          <ac:spMkLst>
            <pc:docMk/>
            <pc:sldMk cId="2293351738" sldId="482"/>
            <ac:spMk id="265" creationId="{2E0D79F3-4A53-6B01-F1F7-81FABBD24474}"/>
          </ac:spMkLst>
        </pc:spChg>
        <pc:spChg chg="mod">
          <ac:chgData name="H M" userId="84cd2103f36ef0dc" providerId="LiveId" clId="{8F10A91F-EFDA-497B-869D-6F532A84F5AF}" dt="2023-09-05T14:45:49.306" v="1625"/>
          <ac:spMkLst>
            <pc:docMk/>
            <pc:sldMk cId="2293351738" sldId="482"/>
            <ac:spMk id="265" creationId="{B9AEA32B-CC96-CEDA-9787-5AE7674B23C9}"/>
          </ac:spMkLst>
        </pc:spChg>
        <pc:spChg chg="mod">
          <ac:chgData name="H M" userId="84cd2103f36ef0dc" providerId="LiveId" clId="{8F10A91F-EFDA-497B-869D-6F532A84F5AF}" dt="2023-09-05T14:45:49.306" v="1625"/>
          <ac:spMkLst>
            <pc:docMk/>
            <pc:sldMk cId="2293351738" sldId="482"/>
            <ac:spMk id="266" creationId="{1AE8946D-F64A-9299-5850-D9127E3C7E82}"/>
          </ac:spMkLst>
        </pc:spChg>
        <pc:spChg chg="mod">
          <ac:chgData name="H M" userId="84cd2103f36ef0dc" providerId="LiveId" clId="{8F10A91F-EFDA-497B-869D-6F532A84F5AF}" dt="2023-09-04T20:49:33.075" v="127"/>
          <ac:spMkLst>
            <pc:docMk/>
            <pc:sldMk cId="2293351738" sldId="482"/>
            <ac:spMk id="266" creationId="{7BB4382F-A1A3-8E35-7711-9B18A0786129}"/>
          </ac:spMkLst>
        </pc:spChg>
        <pc:spChg chg="mod">
          <ac:chgData name="H M" userId="84cd2103f36ef0dc" providerId="LiveId" clId="{8F10A91F-EFDA-497B-869D-6F532A84F5AF}" dt="2023-09-04T20:49:33.075" v="127"/>
          <ac:spMkLst>
            <pc:docMk/>
            <pc:sldMk cId="2293351738" sldId="482"/>
            <ac:spMk id="267" creationId="{3ECD68E2-5987-D31B-F5F5-EDA8C6FBF37E}"/>
          </ac:spMkLst>
        </pc:spChg>
        <pc:spChg chg="mod">
          <ac:chgData name="H M" userId="84cd2103f36ef0dc" providerId="LiveId" clId="{8F10A91F-EFDA-497B-869D-6F532A84F5AF}" dt="2023-09-05T14:45:49.306" v="1625"/>
          <ac:spMkLst>
            <pc:docMk/>
            <pc:sldMk cId="2293351738" sldId="482"/>
            <ac:spMk id="267" creationId="{DD580FDF-0BF1-C480-7ABF-6B6CA3259302}"/>
          </ac:spMkLst>
        </pc:spChg>
        <pc:spChg chg="mod">
          <ac:chgData name="H M" userId="84cd2103f36ef0dc" providerId="LiveId" clId="{8F10A91F-EFDA-497B-869D-6F532A84F5AF}" dt="2023-09-05T14:45:49.306" v="1625"/>
          <ac:spMkLst>
            <pc:docMk/>
            <pc:sldMk cId="2293351738" sldId="482"/>
            <ac:spMk id="268" creationId="{5C6BD4B6-67B0-1FCD-5425-FAC4FA404649}"/>
          </ac:spMkLst>
        </pc:spChg>
        <pc:spChg chg="mod">
          <ac:chgData name="H M" userId="84cd2103f36ef0dc" providerId="LiveId" clId="{8F10A91F-EFDA-497B-869D-6F532A84F5AF}" dt="2023-09-04T20:49:33.075" v="127"/>
          <ac:spMkLst>
            <pc:docMk/>
            <pc:sldMk cId="2293351738" sldId="482"/>
            <ac:spMk id="268" creationId="{E9C985A0-DAA0-A77F-7A7D-EBF0BB15306A}"/>
          </ac:spMkLst>
        </pc:spChg>
        <pc:spChg chg="mod">
          <ac:chgData name="H M" userId="84cd2103f36ef0dc" providerId="LiveId" clId="{8F10A91F-EFDA-497B-869D-6F532A84F5AF}" dt="2023-09-04T20:49:33.075" v="127"/>
          <ac:spMkLst>
            <pc:docMk/>
            <pc:sldMk cId="2293351738" sldId="482"/>
            <ac:spMk id="269" creationId="{5D7BFD4E-9300-3285-59E2-B549BF951915}"/>
          </ac:spMkLst>
        </pc:spChg>
        <pc:spChg chg="mod">
          <ac:chgData name="H M" userId="84cd2103f36ef0dc" providerId="LiveId" clId="{8F10A91F-EFDA-497B-869D-6F532A84F5AF}" dt="2023-09-05T14:45:49.306" v="1625"/>
          <ac:spMkLst>
            <pc:docMk/>
            <pc:sldMk cId="2293351738" sldId="482"/>
            <ac:spMk id="269" creationId="{67360621-1F1F-E708-997C-E457C7F353FD}"/>
          </ac:spMkLst>
        </pc:spChg>
        <pc:spChg chg="mod">
          <ac:chgData name="H M" userId="84cd2103f36ef0dc" providerId="LiveId" clId="{8F10A91F-EFDA-497B-869D-6F532A84F5AF}" dt="2023-09-05T14:45:49.306" v="1625"/>
          <ac:spMkLst>
            <pc:docMk/>
            <pc:sldMk cId="2293351738" sldId="482"/>
            <ac:spMk id="270" creationId="{93110962-C843-8BC7-2230-EDB9C1AA3FFB}"/>
          </ac:spMkLst>
        </pc:spChg>
        <pc:spChg chg="mod">
          <ac:chgData name="H M" userId="84cd2103f36ef0dc" providerId="LiveId" clId="{8F10A91F-EFDA-497B-869D-6F532A84F5AF}" dt="2023-09-04T20:49:33.075" v="127"/>
          <ac:spMkLst>
            <pc:docMk/>
            <pc:sldMk cId="2293351738" sldId="482"/>
            <ac:spMk id="270" creationId="{EAFF936E-6389-B3BF-30C8-92E6F3A31EC1}"/>
          </ac:spMkLst>
        </pc:spChg>
        <pc:spChg chg="mod">
          <ac:chgData name="H M" userId="84cd2103f36ef0dc" providerId="LiveId" clId="{8F10A91F-EFDA-497B-869D-6F532A84F5AF}" dt="2023-09-04T20:49:33.075" v="127"/>
          <ac:spMkLst>
            <pc:docMk/>
            <pc:sldMk cId="2293351738" sldId="482"/>
            <ac:spMk id="271" creationId="{0BBDC15D-7E48-4C4C-8C45-3465041DD298}"/>
          </ac:spMkLst>
        </pc:spChg>
        <pc:spChg chg="mod">
          <ac:chgData name="H M" userId="84cd2103f36ef0dc" providerId="LiveId" clId="{8F10A91F-EFDA-497B-869D-6F532A84F5AF}" dt="2023-09-05T14:45:49.306" v="1625"/>
          <ac:spMkLst>
            <pc:docMk/>
            <pc:sldMk cId="2293351738" sldId="482"/>
            <ac:spMk id="271" creationId="{A3E953AE-BAD4-5617-CDA9-5AA351E4A34A}"/>
          </ac:spMkLst>
        </pc:spChg>
        <pc:spChg chg="mod">
          <ac:chgData name="H M" userId="84cd2103f36ef0dc" providerId="LiveId" clId="{8F10A91F-EFDA-497B-869D-6F532A84F5AF}" dt="2023-09-04T20:49:33.075" v="127"/>
          <ac:spMkLst>
            <pc:docMk/>
            <pc:sldMk cId="2293351738" sldId="482"/>
            <ac:spMk id="272" creationId="{5D13DBE0-4156-05BF-7673-4AF2CAD4A37D}"/>
          </ac:spMkLst>
        </pc:spChg>
        <pc:spChg chg="mod">
          <ac:chgData name="H M" userId="84cd2103f36ef0dc" providerId="LiveId" clId="{8F10A91F-EFDA-497B-869D-6F532A84F5AF}" dt="2023-09-05T14:45:49.306" v="1625"/>
          <ac:spMkLst>
            <pc:docMk/>
            <pc:sldMk cId="2293351738" sldId="482"/>
            <ac:spMk id="272" creationId="{87FB45D2-E5ED-318B-3BB4-D8B5DBCE1FC7}"/>
          </ac:spMkLst>
        </pc:spChg>
        <pc:spChg chg="mod">
          <ac:chgData name="H M" userId="84cd2103f36ef0dc" providerId="LiveId" clId="{8F10A91F-EFDA-497B-869D-6F532A84F5AF}" dt="2023-09-04T20:49:33.075" v="127"/>
          <ac:spMkLst>
            <pc:docMk/>
            <pc:sldMk cId="2293351738" sldId="482"/>
            <ac:spMk id="273" creationId="{327D7909-3D4B-94F9-5686-20DE966CF463}"/>
          </ac:spMkLst>
        </pc:spChg>
        <pc:spChg chg="mod">
          <ac:chgData name="H M" userId="84cd2103f36ef0dc" providerId="LiveId" clId="{8F10A91F-EFDA-497B-869D-6F532A84F5AF}" dt="2023-09-05T14:45:49.306" v="1625"/>
          <ac:spMkLst>
            <pc:docMk/>
            <pc:sldMk cId="2293351738" sldId="482"/>
            <ac:spMk id="273" creationId="{368B3688-0873-2A2E-1BD9-CD6CDE74BF81}"/>
          </ac:spMkLst>
        </pc:spChg>
        <pc:spChg chg="mod">
          <ac:chgData name="H M" userId="84cd2103f36ef0dc" providerId="LiveId" clId="{8F10A91F-EFDA-497B-869D-6F532A84F5AF}" dt="2023-09-05T14:45:49.306" v="1625"/>
          <ac:spMkLst>
            <pc:docMk/>
            <pc:sldMk cId="2293351738" sldId="482"/>
            <ac:spMk id="274" creationId="{0B35F8D1-44E1-62C3-DF3B-FF81DDC2D58B}"/>
          </ac:spMkLst>
        </pc:spChg>
        <pc:spChg chg="mod">
          <ac:chgData name="H M" userId="84cd2103f36ef0dc" providerId="LiveId" clId="{8F10A91F-EFDA-497B-869D-6F532A84F5AF}" dt="2023-09-04T20:49:33.075" v="127"/>
          <ac:spMkLst>
            <pc:docMk/>
            <pc:sldMk cId="2293351738" sldId="482"/>
            <ac:spMk id="274" creationId="{F0D96274-6CA2-89C3-3C56-6CCDF6655527}"/>
          </ac:spMkLst>
        </pc:spChg>
        <pc:spChg chg="mod">
          <ac:chgData name="H M" userId="84cd2103f36ef0dc" providerId="LiveId" clId="{8F10A91F-EFDA-497B-869D-6F532A84F5AF}" dt="2023-09-05T14:45:49.306" v="1625"/>
          <ac:spMkLst>
            <pc:docMk/>
            <pc:sldMk cId="2293351738" sldId="482"/>
            <ac:spMk id="275" creationId="{B391F4F7-C0F2-D115-037B-C4D80EDEFF2F}"/>
          </ac:spMkLst>
        </pc:spChg>
        <pc:spChg chg="mod">
          <ac:chgData name="H M" userId="84cd2103f36ef0dc" providerId="LiveId" clId="{8F10A91F-EFDA-497B-869D-6F532A84F5AF}" dt="2023-09-04T20:49:33.075" v="127"/>
          <ac:spMkLst>
            <pc:docMk/>
            <pc:sldMk cId="2293351738" sldId="482"/>
            <ac:spMk id="275" creationId="{B57B588D-4906-C6F1-249F-BC9E4A72F3E0}"/>
          </ac:spMkLst>
        </pc:spChg>
        <pc:spChg chg="mod">
          <ac:chgData name="H M" userId="84cd2103f36ef0dc" providerId="LiveId" clId="{8F10A91F-EFDA-497B-869D-6F532A84F5AF}" dt="2023-09-04T20:49:33.075" v="127"/>
          <ac:spMkLst>
            <pc:docMk/>
            <pc:sldMk cId="2293351738" sldId="482"/>
            <ac:spMk id="276" creationId="{1868751E-6ABC-BBE1-C291-87E826A64483}"/>
          </ac:spMkLst>
        </pc:spChg>
        <pc:spChg chg="mod">
          <ac:chgData name="H M" userId="84cd2103f36ef0dc" providerId="LiveId" clId="{8F10A91F-EFDA-497B-869D-6F532A84F5AF}" dt="2023-09-05T14:45:49.306" v="1625"/>
          <ac:spMkLst>
            <pc:docMk/>
            <pc:sldMk cId="2293351738" sldId="482"/>
            <ac:spMk id="276" creationId="{2E9FA4C8-374C-6B3D-84E2-A6D419224D15}"/>
          </ac:spMkLst>
        </pc:spChg>
        <pc:spChg chg="mod">
          <ac:chgData name="H M" userId="84cd2103f36ef0dc" providerId="LiveId" clId="{8F10A91F-EFDA-497B-869D-6F532A84F5AF}" dt="2023-09-04T20:49:33.075" v="127"/>
          <ac:spMkLst>
            <pc:docMk/>
            <pc:sldMk cId="2293351738" sldId="482"/>
            <ac:spMk id="277" creationId="{B67FE4EE-08E5-65DE-EAD0-B88F1ADB8B23}"/>
          </ac:spMkLst>
        </pc:spChg>
        <pc:spChg chg="mod">
          <ac:chgData name="H M" userId="84cd2103f36ef0dc" providerId="LiveId" clId="{8F10A91F-EFDA-497B-869D-6F532A84F5AF}" dt="2023-09-05T14:45:49.306" v="1625"/>
          <ac:spMkLst>
            <pc:docMk/>
            <pc:sldMk cId="2293351738" sldId="482"/>
            <ac:spMk id="277" creationId="{BC1B0552-4C1F-A14F-44CB-E0CFBAF0BCB8}"/>
          </ac:spMkLst>
        </pc:spChg>
        <pc:spChg chg="mod">
          <ac:chgData name="H M" userId="84cd2103f36ef0dc" providerId="LiveId" clId="{8F10A91F-EFDA-497B-869D-6F532A84F5AF}" dt="2023-09-05T14:45:49.306" v="1625"/>
          <ac:spMkLst>
            <pc:docMk/>
            <pc:sldMk cId="2293351738" sldId="482"/>
            <ac:spMk id="278" creationId="{39D4416B-D953-73B2-43D7-66892CBE4EE2}"/>
          </ac:spMkLst>
        </pc:spChg>
        <pc:spChg chg="mod">
          <ac:chgData name="H M" userId="84cd2103f36ef0dc" providerId="LiveId" clId="{8F10A91F-EFDA-497B-869D-6F532A84F5AF}" dt="2023-09-04T20:49:33.075" v="127"/>
          <ac:spMkLst>
            <pc:docMk/>
            <pc:sldMk cId="2293351738" sldId="482"/>
            <ac:spMk id="278" creationId="{CF5CD788-8ED1-613D-2EA2-6B38E24B6AE8}"/>
          </ac:spMkLst>
        </pc:spChg>
        <pc:spChg chg="mod">
          <ac:chgData name="H M" userId="84cd2103f36ef0dc" providerId="LiveId" clId="{8F10A91F-EFDA-497B-869D-6F532A84F5AF}" dt="2023-09-05T14:45:49.306" v="1625"/>
          <ac:spMkLst>
            <pc:docMk/>
            <pc:sldMk cId="2293351738" sldId="482"/>
            <ac:spMk id="279" creationId="{3BE0D44D-82C6-7DA2-8CB9-EF3082671CB3}"/>
          </ac:spMkLst>
        </pc:spChg>
        <pc:spChg chg="mod">
          <ac:chgData name="H M" userId="84cd2103f36ef0dc" providerId="LiveId" clId="{8F10A91F-EFDA-497B-869D-6F532A84F5AF}" dt="2023-09-04T20:49:33.075" v="127"/>
          <ac:spMkLst>
            <pc:docMk/>
            <pc:sldMk cId="2293351738" sldId="482"/>
            <ac:spMk id="279" creationId="{9A8C3BA1-91C7-CE3A-FF25-DB821B22F16C}"/>
          </ac:spMkLst>
        </pc:spChg>
        <pc:spChg chg="mod">
          <ac:chgData name="H M" userId="84cd2103f36ef0dc" providerId="LiveId" clId="{8F10A91F-EFDA-497B-869D-6F532A84F5AF}" dt="2023-09-04T20:49:33.075" v="127"/>
          <ac:spMkLst>
            <pc:docMk/>
            <pc:sldMk cId="2293351738" sldId="482"/>
            <ac:spMk id="280" creationId="{78A5689E-A09D-6EDC-B60D-B2ABD2F30A17}"/>
          </ac:spMkLst>
        </pc:spChg>
        <pc:spChg chg="mod">
          <ac:chgData name="H M" userId="84cd2103f36ef0dc" providerId="LiveId" clId="{8F10A91F-EFDA-497B-869D-6F532A84F5AF}" dt="2023-09-05T14:45:49.306" v="1625"/>
          <ac:spMkLst>
            <pc:docMk/>
            <pc:sldMk cId="2293351738" sldId="482"/>
            <ac:spMk id="280" creationId="{F0745CFB-F730-4656-2C00-9B882049D448}"/>
          </ac:spMkLst>
        </pc:spChg>
        <pc:spChg chg="mod">
          <ac:chgData name="H M" userId="84cd2103f36ef0dc" providerId="LiveId" clId="{8F10A91F-EFDA-497B-869D-6F532A84F5AF}" dt="2023-09-04T20:49:33.075" v="127"/>
          <ac:spMkLst>
            <pc:docMk/>
            <pc:sldMk cId="2293351738" sldId="482"/>
            <ac:spMk id="281" creationId="{01CD33DF-AD1F-F0A6-AB72-11290ABD4855}"/>
          </ac:spMkLst>
        </pc:spChg>
        <pc:spChg chg="mod">
          <ac:chgData name="H M" userId="84cd2103f36ef0dc" providerId="LiveId" clId="{8F10A91F-EFDA-497B-869D-6F532A84F5AF}" dt="2023-09-05T14:45:49.306" v="1625"/>
          <ac:spMkLst>
            <pc:docMk/>
            <pc:sldMk cId="2293351738" sldId="482"/>
            <ac:spMk id="281" creationId="{76D0B812-4665-6452-2C29-3DE68F08947E}"/>
          </ac:spMkLst>
        </pc:spChg>
        <pc:spChg chg="mod">
          <ac:chgData name="H M" userId="84cd2103f36ef0dc" providerId="LiveId" clId="{8F10A91F-EFDA-497B-869D-6F532A84F5AF}" dt="2023-09-05T14:45:49.306" v="1625"/>
          <ac:spMkLst>
            <pc:docMk/>
            <pc:sldMk cId="2293351738" sldId="482"/>
            <ac:spMk id="282" creationId="{364ABCC3-FC65-15CD-91B8-0BDECB0C54A1}"/>
          </ac:spMkLst>
        </pc:spChg>
        <pc:spChg chg="mod">
          <ac:chgData name="H M" userId="84cd2103f36ef0dc" providerId="LiveId" clId="{8F10A91F-EFDA-497B-869D-6F532A84F5AF}" dt="2023-09-04T20:49:33.075" v="127"/>
          <ac:spMkLst>
            <pc:docMk/>
            <pc:sldMk cId="2293351738" sldId="482"/>
            <ac:spMk id="282" creationId="{89A3A85B-F0BD-9DDF-D3A7-F2280F4C03E0}"/>
          </ac:spMkLst>
        </pc:spChg>
        <pc:spChg chg="mod">
          <ac:chgData name="H M" userId="84cd2103f36ef0dc" providerId="LiveId" clId="{8F10A91F-EFDA-497B-869D-6F532A84F5AF}" dt="2023-09-04T20:49:33.075" v="127"/>
          <ac:spMkLst>
            <pc:docMk/>
            <pc:sldMk cId="2293351738" sldId="482"/>
            <ac:spMk id="283" creationId="{10A93DFA-E1AA-1B56-9C1F-CC9ABAB88E47}"/>
          </ac:spMkLst>
        </pc:spChg>
        <pc:spChg chg="mod">
          <ac:chgData name="H M" userId="84cd2103f36ef0dc" providerId="LiveId" clId="{8F10A91F-EFDA-497B-869D-6F532A84F5AF}" dt="2023-09-05T14:45:49.306" v="1625"/>
          <ac:spMkLst>
            <pc:docMk/>
            <pc:sldMk cId="2293351738" sldId="482"/>
            <ac:spMk id="283" creationId="{A708CA48-E850-D5E7-21D1-6C2D1518AF68}"/>
          </ac:spMkLst>
        </pc:spChg>
        <pc:spChg chg="mod">
          <ac:chgData name="H M" userId="84cd2103f36ef0dc" providerId="LiveId" clId="{8F10A91F-EFDA-497B-869D-6F532A84F5AF}" dt="2023-09-05T14:45:49.306" v="1625"/>
          <ac:spMkLst>
            <pc:docMk/>
            <pc:sldMk cId="2293351738" sldId="482"/>
            <ac:spMk id="284" creationId="{3312A9D3-8AB5-1247-C264-058C75A529EA}"/>
          </ac:spMkLst>
        </pc:spChg>
        <pc:spChg chg="mod">
          <ac:chgData name="H M" userId="84cd2103f36ef0dc" providerId="LiveId" clId="{8F10A91F-EFDA-497B-869D-6F532A84F5AF}" dt="2023-09-04T20:49:33.075" v="127"/>
          <ac:spMkLst>
            <pc:docMk/>
            <pc:sldMk cId="2293351738" sldId="482"/>
            <ac:spMk id="284" creationId="{E00F0F10-119F-2121-6A72-F8B3DF524B34}"/>
          </ac:spMkLst>
        </pc:spChg>
        <pc:spChg chg="mod">
          <ac:chgData name="H M" userId="84cd2103f36ef0dc" providerId="LiveId" clId="{8F10A91F-EFDA-497B-869D-6F532A84F5AF}" dt="2023-09-04T20:49:33.075" v="127"/>
          <ac:spMkLst>
            <pc:docMk/>
            <pc:sldMk cId="2293351738" sldId="482"/>
            <ac:spMk id="285" creationId="{BC78A93B-C887-CCA6-25F6-4C5FE2B4C98C}"/>
          </ac:spMkLst>
        </pc:spChg>
        <pc:spChg chg="mod">
          <ac:chgData name="H M" userId="84cd2103f36ef0dc" providerId="LiveId" clId="{8F10A91F-EFDA-497B-869D-6F532A84F5AF}" dt="2023-09-05T14:45:49.306" v="1625"/>
          <ac:spMkLst>
            <pc:docMk/>
            <pc:sldMk cId="2293351738" sldId="482"/>
            <ac:spMk id="285" creationId="{DC160B89-5AAF-E52E-705E-B7FE380FE3DD}"/>
          </ac:spMkLst>
        </pc:spChg>
        <pc:spChg chg="mod">
          <ac:chgData name="H M" userId="84cd2103f36ef0dc" providerId="LiveId" clId="{8F10A91F-EFDA-497B-869D-6F532A84F5AF}" dt="2023-09-04T20:49:33.075" v="127"/>
          <ac:spMkLst>
            <pc:docMk/>
            <pc:sldMk cId="2293351738" sldId="482"/>
            <ac:spMk id="286" creationId="{2FAF8A7C-EB5D-CE9E-989D-A09E71CFA9E7}"/>
          </ac:spMkLst>
        </pc:spChg>
        <pc:spChg chg="mod">
          <ac:chgData name="H M" userId="84cd2103f36ef0dc" providerId="LiveId" clId="{8F10A91F-EFDA-497B-869D-6F532A84F5AF}" dt="2023-09-05T14:45:49.306" v="1625"/>
          <ac:spMkLst>
            <pc:docMk/>
            <pc:sldMk cId="2293351738" sldId="482"/>
            <ac:spMk id="286" creationId="{86D47C2D-A4B8-88CD-A093-2263161FDC5A}"/>
          </ac:spMkLst>
        </pc:spChg>
        <pc:spChg chg="mod">
          <ac:chgData name="H M" userId="84cd2103f36ef0dc" providerId="LiveId" clId="{8F10A91F-EFDA-497B-869D-6F532A84F5AF}" dt="2023-09-05T14:45:49.306" v="1625"/>
          <ac:spMkLst>
            <pc:docMk/>
            <pc:sldMk cId="2293351738" sldId="482"/>
            <ac:spMk id="287" creationId="{36F2FD05-73B7-ABA9-455A-98533286FE37}"/>
          </ac:spMkLst>
        </pc:spChg>
        <pc:spChg chg="mod">
          <ac:chgData name="H M" userId="84cd2103f36ef0dc" providerId="LiveId" clId="{8F10A91F-EFDA-497B-869D-6F532A84F5AF}" dt="2023-09-04T20:49:33.075" v="127"/>
          <ac:spMkLst>
            <pc:docMk/>
            <pc:sldMk cId="2293351738" sldId="482"/>
            <ac:spMk id="287" creationId="{38E22AD2-1FF5-3002-FE65-E5E395E4F633}"/>
          </ac:spMkLst>
        </pc:spChg>
        <pc:spChg chg="mod">
          <ac:chgData name="H M" userId="84cd2103f36ef0dc" providerId="LiveId" clId="{8F10A91F-EFDA-497B-869D-6F532A84F5AF}" dt="2023-09-04T20:49:33.075" v="127"/>
          <ac:spMkLst>
            <pc:docMk/>
            <pc:sldMk cId="2293351738" sldId="482"/>
            <ac:spMk id="288" creationId="{CBDFB164-AD37-6A77-5742-175C13383B82}"/>
          </ac:spMkLst>
        </pc:spChg>
        <pc:spChg chg="mod">
          <ac:chgData name="H M" userId="84cd2103f36ef0dc" providerId="LiveId" clId="{8F10A91F-EFDA-497B-869D-6F532A84F5AF}" dt="2023-09-05T14:45:49.306" v="1625"/>
          <ac:spMkLst>
            <pc:docMk/>
            <pc:sldMk cId="2293351738" sldId="482"/>
            <ac:spMk id="288" creationId="{F70AC329-4669-FE46-7A56-9E391CA83029}"/>
          </ac:spMkLst>
        </pc:spChg>
        <pc:spChg chg="mod">
          <ac:chgData name="H M" userId="84cd2103f36ef0dc" providerId="LiveId" clId="{8F10A91F-EFDA-497B-869D-6F532A84F5AF}" dt="2023-09-04T20:49:33.075" v="127"/>
          <ac:spMkLst>
            <pc:docMk/>
            <pc:sldMk cId="2293351738" sldId="482"/>
            <ac:spMk id="289" creationId="{13249B4C-D343-37BA-6E47-2A99342A8A4B}"/>
          </ac:spMkLst>
        </pc:spChg>
        <pc:spChg chg="mod">
          <ac:chgData name="H M" userId="84cd2103f36ef0dc" providerId="LiveId" clId="{8F10A91F-EFDA-497B-869D-6F532A84F5AF}" dt="2023-09-05T14:45:49.306" v="1625"/>
          <ac:spMkLst>
            <pc:docMk/>
            <pc:sldMk cId="2293351738" sldId="482"/>
            <ac:spMk id="289" creationId="{CD70818B-C120-D213-7A63-A555744B7761}"/>
          </ac:spMkLst>
        </pc:spChg>
        <pc:spChg chg="mod">
          <ac:chgData name="H M" userId="84cd2103f36ef0dc" providerId="LiveId" clId="{8F10A91F-EFDA-497B-869D-6F532A84F5AF}" dt="2023-09-05T14:45:49.306" v="1625"/>
          <ac:spMkLst>
            <pc:docMk/>
            <pc:sldMk cId="2293351738" sldId="482"/>
            <ac:spMk id="290" creationId="{30219820-7401-017A-C7A3-D8533C19D90D}"/>
          </ac:spMkLst>
        </pc:spChg>
        <pc:spChg chg="mod">
          <ac:chgData name="H M" userId="84cd2103f36ef0dc" providerId="LiveId" clId="{8F10A91F-EFDA-497B-869D-6F532A84F5AF}" dt="2023-09-04T20:49:33.075" v="127"/>
          <ac:spMkLst>
            <pc:docMk/>
            <pc:sldMk cId="2293351738" sldId="482"/>
            <ac:spMk id="290" creationId="{E80BC5B1-3CEF-49D2-BDD8-D47D2D98EE3E}"/>
          </ac:spMkLst>
        </pc:spChg>
        <pc:spChg chg="mod">
          <ac:chgData name="H M" userId="84cd2103f36ef0dc" providerId="LiveId" clId="{8F10A91F-EFDA-497B-869D-6F532A84F5AF}" dt="2023-09-05T14:45:49.306" v="1625"/>
          <ac:spMkLst>
            <pc:docMk/>
            <pc:sldMk cId="2293351738" sldId="482"/>
            <ac:spMk id="291" creationId="{23690C2E-4AEA-FEBA-AD1E-3E119DD65806}"/>
          </ac:spMkLst>
        </pc:spChg>
        <pc:spChg chg="mod">
          <ac:chgData name="H M" userId="84cd2103f36ef0dc" providerId="LiveId" clId="{8F10A91F-EFDA-497B-869D-6F532A84F5AF}" dt="2023-09-04T20:49:33.075" v="127"/>
          <ac:spMkLst>
            <pc:docMk/>
            <pc:sldMk cId="2293351738" sldId="482"/>
            <ac:spMk id="291" creationId="{B11187CF-3493-A861-781E-7D90ADC0003D}"/>
          </ac:spMkLst>
        </pc:spChg>
        <pc:spChg chg="mod">
          <ac:chgData name="H M" userId="84cd2103f36ef0dc" providerId="LiveId" clId="{8F10A91F-EFDA-497B-869D-6F532A84F5AF}" dt="2023-09-05T14:45:49.306" v="1625"/>
          <ac:spMkLst>
            <pc:docMk/>
            <pc:sldMk cId="2293351738" sldId="482"/>
            <ac:spMk id="292" creationId="{2585C825-87FF-8605-09B2-C55D950452EB}"/>
          </ac:spMkLst>
        </pc:spChg>
        <pc:spChg chg="mod">
          <ac:chgData name="H M" userId="84cd2103f36ef0dc" providerId="LiveId" clId="{8F10A91F-EFDA-497B-869D-6F532A84F5AF}" dt="2023-09-04T20:49:33.075" v="127"/>
          <ac:spMkLst>
            <pc:docMk/>
            <pc:sldMk cId="2293351738" sldId="482"/>
            <ac:spMk id="292" creationId="{62104BC5-4204-0E14-BFFE-B9A9B318D2C2}"/>
          </ac:spMkLst>
        </pc:spChg>
        <pc:spChg chg="mod">
          <ac:chgData name="H M" userId="84cd2103f36ef0dc" providerId="LiveId" clId="{8F10A91F-EFDA-497B-869D-6F532A84F5AF}" dt="2023-09-04T20:49:33.075" v="127"/>
          <ac:spMkLst>
            <pc:docMk/>
            <pc:sldMk cId="2293351738" sldId="482"/>
            <ac:spMk id="293" creationId="{CC4F0FE4-C581-A5E1-3837-9A72CA95A430}"/>
          </ac:spMkLst>
        </pc:spChg>
        <pc:spChg chg="mod">
          <ac:chgData name="H M" userId="84cd2103f36ef0dc" providerId="LiveId" clId="{8F10A91F-EFDA-497B-869D-6F532A84F5AF}" dt="2023-09-05T14:45:49.306" v="1625"/>
          <ac:spMkLst>
            <pc:docMk/>
            <pc:sldMk cId="2293351738" sldId="482"/>
            <ac:spMk id="293" creationId="{F3B34F41-B4CD-5393-5279-9EA48AE4B587}"/>
          </ac:spMkLst>
        </pc:spChg>
        <pc:spChg chg="mod">
          <ac:chgData name="H M" userId="84cd2103f36ef0dc" providerId="LiveId" clId="{8F10A91F-EFDA-497B-869D-6F532A84F5AF}" dt="2023-09-04T20:49:33.075" v="127"/>
          <ac:spMkLst>
            <pc:docMk/>
            <pc:sldMk cId="2293351738" sldId="482"/>
            <ac:spMk id="294" creationId="{125F9B5B-57B4-9CAB-6E83-6181621C2F72}"/>
          </ac:spMkLst>
        </pc:spChg>
        <pc:spChg chg="mod">
          <ac:chgData name="H M" userId="84cd2103f36ef0dc" providerId="LiveId" clId="{8F10A91F-EFDA-497B-869D-6F532A84F5AF}" dt="2023-09-05T14:45:49.306" v="1625"/>
          <ac:spMkLst>
            <pc:docMk/>
            <pc:sldMk cId="2293351738" sldId="482"/>
            <ac:spMk id="294" creationId="{9A1724B6-D1A6-D933-33FC-1D1FCEA6E835}"/>
          </ac:spMkLst>
        </pc:spChg>
        <pc:spChg chg="mod">
          <ac:chgData name="H M" userId="84cd2103f36ef0dc" providerId="LiveId" clId="{8F10A91F-EFDA-497B-869D-6F532A84F5AF}" dt="2023-09-05T14:45:49.306" v="1625"/>
          <ac:spMkLst>
            <pc:docMk/>
            <pc:sldMk cId="2293351738" sldId="482"/>
            <ac:spMk id="295" creationId="{686B287D-5DB9-F631-656E-2E019CA2D190}"/>
          </ac:spMkLst>
        </pc:spChg>
        <pc:spChg chg="mod">
          <ac:chgData name="H M" userId="84cd2103f36ef0dc" providerId="LiveId" clId="{8F10A91F-EFDA-497B-869D-6F532A84F5AF}" dt="2023-09-04T20:49:33.075" v="127"/>
          <ac:spMkLst>
            <pc:docMk/>
            <pc:sldMk cId="2293351738" sldId="482"/>
            <ac:spMk id="295" creationId="{F6D2C581-9B82-B188-4748-0FDC45C538C9}"/>
          </ac:spMkLst>
        </pc:spChg>
        <pc:spChg chg="mod">
          <ac:chgData name="H M" userId="84cd2103f36ef0dc" providerId="LiveId" clId="{8F10A91F-EFDA-497B-869D-6F532A84F5AF}" dt="2023-09-04T20:49:33.075" v="127"/>
          <ac:spMkLst>
            <pc:docMk/>
            <pc:sldMk cId="2293351738" sldId="482"/>
            <ac:spMk id="296" creationId="{51D8C8E0-BD53-BD75-CDC7-A4758BC79D1F}"/>
          </ac:spMkLst>
        </pc:spChg>
        <pc:spChg chg="mod">
          <ac:chgData name="H M" userId="84cd2103f36ef0dc" providerId="LiveId" clId="{8F10A91F-EFDA-497B-869D-6F532A84F5AF}" dt="2023-09-05T14:45:49.306" v="1625"/>
          <ac:spMkLst>
            <pc:docMk/>
            <pc:sldMk cId="2293351738" sldId="482"/>
            <ac:spMk id="296" creationId="{7A5644B6-A13F-ACC8-678D-8065FC3C8E20}"/>
          </ac:spMkLst>
        </pc:spChg>
        <pc:spChg chg="mod">
          <ac:chgData name="H M" userId="84cd2103f36ef0dc" providerId="LiveId" clId="{8F10A91F-EFDA-497B-869D-6F532A84F5AF}" dt="2023-09-05T14:45:49.306" v="1625"/>
          <ac:spMkLst>
            <pc:docMk/>
            <pc:sldMk cId="2293351738" sldId="482"/>
            <ac:spMk id="297" creationId="{3862DB22-F221-D8DD-D05F-7D18AD3C0451}"/>
          </ac:spMkLst>
        </pc:spChg>
        <pc:spChg chg="mod">
          <ac:chgData name="H M" userId="84cd2103f36ef0dc" providerId="LiveId" clId="{8F10A91F-EFDA-497B-869D-6F532A84F5AF}" dt="2023-09-04T20:49:33.075" v="127"/>
          <ac:spMkLst>
            <pc:docMk/>
            <pc:sldMk cId="2293351738" sldId="482"/>
            <ac:spMk id="297" creationId="{EFE7F803-4059-4723-75D1-944569026E08}"/>
          </ac:spMkLst>
        </pc:spChg>
        <pc:spChg chg="mod">
          <ac:chgData name="H M" userId="84cd2103f36ef0dc" providerId="LiveId" clId="{8F10A91F-EFDA-497B-869D-6F532A84F5AF}" dt="2023-09-05T14:45:49.306" v="1625"/>
          <ac:spMkLst>
            <pc:docMk/>
            <pc:sldMk cId="2293351738" sldId="482"/>
            <ac:spMk id="298" creationId="{4AEE05AB-E090-C98E-F547-6644AF5ED7D5}"/>
          </ac:spMkLst>
        </pc:spChg>
        <pc:spChg chg="mod">
          <ac:chgData name="H M" userId="84cd2103f36ef0dc" providerId="LiveId" clId="{8F10A91F-EFDA-497B-869D-6F532A84F5AF}" dt="2023-09-04T20:49:33.075" v="127"/>
          <ac:spMkLst>
            <pc:docMk/>
            <pc:sldMk cId="2293351738" sldId="482"/>
            <ac:spMk id="298" creationId="{6CE8B8F5-6878-1235-218B-E65E95E37019}"/>
          </ac:spMkLst>
        </pc:spChg>
        <pc:spChg chg="mod">
          <ac:chgData name="H M" userId="84cd2103f36ef0dc" providerId="LiveId" clId="{8F10A91F-EFDA-497B-869D-6F532A84F5AF}" dt="2023-09-04T20:49:33.075" v="127"/>
          <ac:spMkLst>
            <pc:docMk/>
            <pc:sldMk cId="2293351738" sldId="482"/>
            <ac:spMk id="299" creationId="{1E95500A-49B1-B3BE-3AEB-17125AE52A10}"/>
          </ac:spMkLst>
        </pc:spChg>
        <pc:spChg chg="mod">
          <ac:chgData name="H M" userId="84cd2103f36ef0dc" providerId="LiveId" clId="{8F10A91F-EFDA-497B-869D-6F532A84F5AF}" dt="2023-09-05T14:45:49.306" v="1625"/>
          <ac:spMkLst>
            <pc:docMk/>
            <pc:sldMk cId="2293351738" sldId="482"/>
            <ac:spMk id="299" creationId="{E03BCDD0-162A-7C14-CB88-E5681AF046CB}"/>
          </ac:spMkLst>
        </pc:spChg>
        <pc:spChg chg="mod">
          <ac:chgData name="H M" userId="84cd2103f36ef0dc" providerId="LiveId" clId="{8F10A91F-EFDA-497B-869D-6F532A84F5AF}" dt="2023-09-04T20:49:33.075" v="127"/>
          <ac:spMkLst>
            <pc:docMk/>
            <pc:sldMk cId="2293351738" sldId="482"/>
            <ac:spMk id="300" creationId="{3EB1C8F1-224D-95DE-CCB3-CB2F2EA2BFC1}"/>
          </ac:spMkLst>
        </pc:spChg>
        <pc:spChg chg="mod">
          <ac:chgData name="H M" userId="84cd2103f36ef0dc" providerId="LiveId" clId="{8F10A91F-EFDA-497B-869D-6F532A84F5AF}" dt="2023-09-05T14:45:49.306" v="1625"/>
          <ac:spMkLst>
            <pc:docMk/>
            <pc:sldMk cId="2293351738" sldId="482"/>
            <ac:spMk id="300" creationId="{E72DACC8-A0B6-C170-E53A-92AF896C5BF2}"/>
          </ac:spMkLst>
        </pc:spChg>
        <pc:spChg chg="mod">
          <ac:chgData name="H M" userId="84cd2103f36ef0dc" providerId="LiveId" clId="{8F10A91F-EFDA-497B-869D-6F532A84F5AF}" dt="2023-09-04T20:49:33.075" v="127"/>
          <ac:spMkLst>
            <pc:docMk/>
            <pc:sldMk cId="2293351738" sldId="482"/>
            <ac:spMk id="301" creationId="{290E5D30-41CC-F4EF-7CF6-F05D46043F6C}"/>
          </ac:spMkLst>
        </pc:spChg>
        <pc:spChg chg="mod">
          <ac:chgData name="H M" userId="84cd2103f36ef0dc" providerId="LiveId" clId="{8F10A91F-EFDA-497B-869D-6F532A84F5AF}" dt="2023-09-05T14:45:49.306" v="1625"/>
          <ac:spMkLst>
            <pc:docMk/>
            <pc:sldMk cId="2293351738" sldId="482"/>
            <ac:spMk id="301" creationId="{9CF6B16F-D804-8132-7C58-FB6E6CB19F92}"/>
          </ac:spMkLst>
        </pc:spChg>
        <pc:spChg chg="mod">
          <ac:chgData name="H M" userId="84cd2103f36ef0dc" providerId="LiveId" clId="{8F10A91F-EFDA-497B-869D-6F532A84F5AF}" dt="2023-09-05T14:45:49.306" v="1625"/>
          <ac:spMkLst>
            <pc:docMk/>
            <pc:sldMk cId="2293351738" sldId="482"/>
            <ac:spMk id="302" creationId="{4B7E58DA-5D1F-08C8-9AC9-E85CDFD2C6C4}"/>
          </ac:spMkLst>
        </pc:spChg>
        <pc:spChg chg="mod">
          <ac:chgData name="H M" userId="84cd2103f36ef0dc" providerId="LiveId" clId="{8F10A91F-EFDA-497B-869D-6F532A84F5AF}" dt="2023-09-04T20:49:33.075" v="127"/>
          <ac:spMkLst>
            <pc:docMk/>
            <pc:sldMk cId="2293351738" sldId="482"/>
            <ac:spMk id="302" creationId="{C34F0A28-BA25-1CA3-CACA-020449AC5ACB}"/>
          </ac:spMkLst>
        </pc:spChg>
        <pc:spChg chg="mod">
          <ac:chgData name="H M" userId="84cd2103f36ef0dc" providerId="LiveId" clId="{8F10A91F-EFDA-497B-869D-6F532A84F5AF}" dt="2023-09-04T20:49:33.075" v="127"/>
          <ac:spMkLst>
            <pc:docMk/>
            <pc:sldMk cId="2293351738" sldId="482"/>
            <ac:spMk id="303" creationId="{0801D254-A97D-A424-B973-349FB2D3E634}"/>
          </ac:spMkLst>
        </pc:spChg>
        <pc:spChg chg="mod">
          <ac:chgData name="H M" userId="84cd2103f36ef0dc" providerId="LiveId" clId="{8F10A91F-EFDA-497B-869D-6F532A84F5AF}" dt="2023-09-05T14:45:49.306" v="1625"/>
          <ac:spMkLst>
            <pc:docMk/>
            <pc:sldMk cId="2293351738" sldId="482"/>
            <ac:spMk id="303" creationId="{2C9AA5E9-E4C4-89CB-E987-195A1FE893DA}"/>
          </ac:spMkLst>
        </pc:spChg>
        <pc:spChg chg="mod">
          <ac:chgData name="H M" userId="84cd2103f36ef0dc" providerId="LiveId" clId="{8F10A91F-EFDA-497B-869D-6F532A84F5AF}" dt="2023-09-04T20:49:33.075" v="127"/>
          <ac:spMkLst>
            <pc:docMk/>
            <pc:sldMk cId="2293351738" sldId="482"/>
            <ac:spMk id="304" creationId="{67ACEEF3-7472-F520-7D74-16B4465FE14B}"/>
          </ac:spMkLst>
        </pc:spChg>
        <pc:spChg chg="mod">
          <ac:chgData name="H M" userId="84cd2103f36ef0dc" providerId="LiveId" clId="{8F10A91F-EFDA-497B-869D-6F532A84F5AF}" dt="2023-09-05T14:45:49.306" v="1625"/>
          <ac:spMkLst>
            <pc:docMk/>
            <pc:sldMk cId="2293351738" sldId="482"/>
            <ac:spMk id="304" creationId="{6CA8DBC6-A0FE-CCB5-B338-A386EE3217C2}"/>
          </ac:spMkLst>
        </pc:spChg>
        <pc:spChg chg="mod">
          <ac:chgData name="H M" userId="84cd2103f36ef0dc" providerId="LiveId" clId="{8F10A91F-EFDA-497B-869D-6F532A84F5AF}" dt="2023-09-05T14:45:49.306" v="1625"/>
          <ac:spMkLst>
            <pc:docMk/>
            <pc:sldMk cId="2293351738" sldId="482"/>
            <ac:spMk id="305" creationId="{9DF09832-D594-21E9-8AF5-7C90D6D4A2BA}"/>
          </ac:spMkLst>
        </pc:spChg>
        <pc:spChg chg="mod">
          <ac:chgData name="H M" userId="84cd2103f36ef0dc" providerId="LiveId" clId="{8F10A91F-EFDA-497B-869D-6F532A84F5AF}" dt="2023-09-04T20:49:33.075" v="127"/>
          <ac:spMkLst>
            <pc:docMk/>
            <pc:sldMk cId="2293351738" sldId="482"/>
            <ac:spMk id="305" creationId="{A78777DD-FEB2-2521-8C19-4DFFD12EBF6D}"/>
          </ac:spMkLst>
        </pc:spChg>
        <pc:spChg chg="mod">
          <ac:chgData name="H M" userId="84cd2103f36ef0dc" providerId="LiveId" clId="{8F10A91F-EFDA-497B-869D-6F532A84F5AF}" dt="2023-09-04T20:49:33.075" v="127"/>
          <ac:spMkLst>
            <pc:docMk/>
            <pc:sldMk cId="2293351738" sldId="482"/>
            <ac:spMk id="306" creationId="{A9C77CD8-605F-70A8-2D09-BDDAB71837CA}"/>
          </ac:spMkLst>
        </pc:spChg>
        <pc:spChg chg="mod">
          <ac:chgData name="H M" userId="84cd2103f36ef0dc" providerId="LiveId" clId="{8F10A91F-EFDA-497B-869D-6F532A84F5AF}" dt="2023-09-05T14:45:49.306" v="1625"/>
          <ac:spMkLst>
            <pc:docMk/>
            <pc:sldMk cId="2293351738" sldId="482"/>
            <ac:spMk id="306" creationId="{DBEBDA99-F11E-1370-F5DC-268AC272A580}"/>
          </ac:spMkLst>
        </pc:spChg>
        <pc:spChg chg="mod">
          <ac:chgData name="H M" userId="84cd2103f36ef0dc" providerId="LiveId" clId="{8F10A91F-EFDA-497B-869D-6F532A84F5AF}" dt="2023-09-05T14:45:49.306" v="1625"/>
          <ac:spMkLst>
            <pc:docMk/>
            <pc:sldMk cId="2293351738" sldId="482"/>
            <ac:spMk id="307" creationId="{BF669A98-AEC8-91A3-ECA6-8F121F423E92}"/>
          </ac:spMkLst>
        </pc:spChg>
        <pc:spChg chg="mod">
          <ac:chgData name="H M" userId="84cd2103f36ef0dc" providerId="LiveId" clId="{8F10A91F-EFDA-497B-869D-6F532A84F5AF}" dt="2023-09-04T20:49:33.075" v="127"/>
          <ac:spMkLst>
            <pc:docMk/>
            <pc:sldMk cId="2293351738" sldId="482"/>
            <ac:spMk id="307" creationId="{FAF90545-875D-748F-D54A-4887AD826E7E}"/>
          </ac:spMkLst>
        </pc:spChg>
        <pc:spChg chg="add del mod">
          <ac:chgData name="H M" userId="84cd2103f36ef0dc" providerId="LiveId" clId="{8F10A91F-EFDA-497B-869D-6F532A84F5AF}" dt="2023-09-05T14:45:28.806" v="1614" actId="478"/>
          <ac:spMkLst>
            <pc:docMk/>
            <pc:sldMk cId="2293351738" sldId="482"/>
            <ac:spMk id="308" creationId="{6FD027EA-967A-4FD8-B615-46185767AC6E}"/>
          </ac:spMkLst>
        </pc:spChg>
        <pc:spChg chg="add del mod">
          <ac:chgData name="H M" userId="84cd2103f36ef0dc" providerId="LiveId" clId="{8F10A91F-EFDA-497B-869D-6F532A84F5AF}" dt="2023-09-05T14:45:28.806" v="1614" actId="478"/>
          <ac:spMkLst>
            <pc:docMk/>
            <pc:sldMk cId="2293351738" sldId="482"/>
            <ac:spMk id="309" creationId="{8215CA5B-AA8A-8B44-909B-0AB62E0C7A58}"/>
          </ac:spMkLst>
        </pc:spChg>
        <pc:spChg chg="add del mod">
          <ac:chgData name="H M" userId="84cd2103f36ef0dc" providerId="LiveId" clId="{8F10A91F-EFDA-497B-869D-6F532A84F5AF}" dt="2023-09-05T14:45:28.806" v="1614" actId="478"/>
          <ac:spMkLst>
            <pc:docMk/>
            <pc:sldMk cId="2293351738" sldId="482"/>
            <ac:spMk id="310" creationId="{A240E03E-4283-364D-23B3-544651D0E77F}"/>
          </ac:spMkLst>
        </pc:spChg>
        <pc:spChg chg="add del mod">
          <ac:chgData name="H M" userId="84cd2103f36ef0dc" providerId="LiveId" clId="{8F10A91F-EFDA-497B-869D-6F532A84F5AF}" dt="2023-09-05T14:45:28.806" v="1614" actId="478"/>
          <ac:spMkLst>
            <pc:docMk/>
            <pc:sldMk cId="2293351738" sldId="482"/>
            <ac:spMk id="311" creationId="{E657CDAB-304C-3FD5-DB70-C205C34CC510}"/>
          </ac:spMkLst>
        </pc:spChg>
        <pc:spChg chg="add del mod">
          <ac:chgData name="H M" userId="84cd2103f36ef0dc" providerId="LiveId" clId="{8F10A91F-EFDA-497B-869D-6F532A84F5AF}" dt="2023-09-05T14:45:28.806" v="1614" actId="478"/>
          <ac:spMkLst>
            <pc:docMk/>
            <pc:sldMk cId="2293351738" sldId="482"/>
            <ac:spMk id="312" creationId="{FD22FBA1-8F58-52CF-3893-4F188EA8D9B1}"/>
          </ac:spMkLst>
        </pc:spChg>
        <pc:spChg chg="mod">
          <ac:chgData name="H M" userId="84cd2103f36ef0dc" providerId="LiveId" clId="{8F10A91F-EFDA-497B-869D-6F532A84F5AF}" dt="2023-09-05T14:45:49.306" v="1625"/>
          <ac:spMkLst>
            <pc:docMk/>
            <pc:sldMk cId="2293351738" sldId="482"/>
            <ac:spMk id="313" creationId="{30738C4E-71C6-FCA1-654B-B9E9DE179635}"/>
          </ac:spMkLst>
        </pc:spChg>
        <pc:spChg chg="add mod">
          <ac:chgData name="H M" userId="84cd2103f36ef0dc" providerId="LiveId" clId="{8F10A91F-EFDA-497B-869D-6F532A84F5AF}" dt="2023-09-04T21:00:49.491" v="303" actId="164"/>
          <ac:spMkLst>
            <pc:docMk/>
            <pc:sldMk cId="2293351738" sldId="482"/>
            <ac:spMk id="313" creationId="{39F90F11-AFE9-4787-EC43-A854DEE764A8}"/>
          </ac:spMkLst>
        </pc:spChg>
        <pc:spChg chg="add mod">
          <ac:chgData name="H M" userId="84cd2103f36ef0dc" providerId="LiveId" clId="{8F10A91F-EFDA-497B-869D-6F532A84F5AF}" dt="2023-09-04T21:00:49.491" v="303" actId="164"/>
          <ac:spMkLst>
            <pc:docMk/>
            <pc:sldMk cId="2293351738" sldId="482"/>
            <ac:spMk id="314" creationId="{C8151828-30A8-4B81-5FC9-0588583A80D0}"/>
          </ac:spMkLst>
        </pc:spChg>
        <pc:spChg chg="mod">
          <ac:chgData name="H M" userId="84cd2103f36ef0dc" providerId="LiveId" clId="{8F10A91F-EFDA-497B-869D-6F532A84F5AF}" dt="2023-09-05T14:45:49.306" v="1625"/>
          <ac:spMkLst>
            <pc:docMk/>
            <pc:sldMk cId="2293351738" sldId="482"/>
            <ac:spMk id="314" creationId="{F01C2D32-5829-D213-3683-9E768DB04AE2}"/>
          </ac:spMkLst>
        </pc:spChg>
        <pc:spChg chg="add mod">
          <ac:chgData name="H M" userId="84cd2103f36ef0dc" providerId="LiveId" clId="{8F10A91F-EFDA-497B-869D-6F532A84F5AF}" dt="2023-09-04T21:00:49.491" v="303" actId="164"/>
          <ac:spMkLst>
            <pc:docMk/>
            <pc:sldMk cId="2293351738" sldId="482"/>
            <ac:spMk id="315" creationId="{10678368-19BA-3F70-124F-8E33380FED27}"/>
          </ac:spMkLst>
        </pc:spChg>
        <pc:spChg chg="mod">
          <ac:chgData name="H M" userId="84cd2103f36ef0dc" providerId="LiveId" clId="{8F10A91F-EFDA-497B-869D-6F532A84F5AF}" dt="2023-09-05T14:45:49.306" v="1625"/>
          <ac:spMkLst>
            <pc:docMk/>
            <pc:sldMk cId="2293351738" sldId="482"/>
            <ac:spMk id="315" creationId="{2BA8D608-EC53-C0B3-D2E1-606B9C07A5F7}"/>
          </ac:spMkLst>
        </pc:spChg>
        <pc:spChg chg="add mod">
          <ac:chgData name="H M" userId="84cd2103f36ef0dc" providerId="LiveId" clId="{8F10A91F-EFDA-497B-869D-6F532A84F5AF}" dt="2023-09-04T21:00:49.491" v="303" actId="164"/>
          <ac:spMkLst>
            <pc:docMk/>
            <pc:sldMk cId="2293351738" sldId="482"/>
            <ac:spMk id="316" creationId="{31DCF7C6-5F96-897A-4212-4C39CDE58488}"/>
          </ac:spMkLst>
        </pc:spChg>
        <pc:spChg chg="mod">
          <ac:chgData name="H M" userId="84cd2103f36ef0dc" providerId="LiveId" clId="{8F10A91F-EFDA-497B-869D-6F532A84F5AF}" dt="2023-09-05T14:45:49.306" v="1625"/>
          <ac:spMkLst>
            <pc:docMk/>
            <pc:sldMk cId="2293351738" sldId="482"/>
            <ac:spMk id="316" creationId="{F1D5CE54-C27A-59A3-AFC8-11890EBD0623}"/>
          </ac:spMkLst>
        </pc:spChg>
        <pc:spChg chg="add mod">
          <ac:chgData name="H M" userId="84cd2103f36ef0dc" providerId="LiveId" clId="{8F10A91F-EFDA-497B-869D-6F532A84F5AF}" dt="2023-09-04T21:00:49.491" v="303" actId="164"/>
          <ac:spMkLst>
            <pc:docMk/>
            <pc:sldMk cId="2293351738" sldId="482"/>
            <ac:spMk id="317" creationId="{3EDB77E5-E2EA-16AE-8195-408E50DB3A94}"/>
          </ac:spMkLst>
        </pc:spChg>
        <pc:spChg chg="mod">
          <ac:chgData name="H M" userId="84cd2103f36ef0dc" providerId="LiveId" clId="{8F10A91F-EFDA-497B-869D-6F532A84F5AF}" dt="2023-09-05T14:45:49.306" v="1625"/>
          <ac:spMkLst>
            <pc:docMk/>
            <pc:sldMk cId="2293351738" sldId="482"/>
            <ac:spMk id="317" creationId="{6DB56C24-9939-883D-FA80-33E8948C9682}"/>
          </ac:spMkLst>
        </pc:spChg>
        <pc:spChg chg="mod">
          <ac:chgData name="H M" userId="84cd2103f36ef0dc" providerId="LiveId" clId="{8F10A91F-EFDA-497B-869D-6F532A84F5AF}" dt="2023-09-05T14:45:49.306" v="1625"/>
          <ac:spMkLst>
            <pc:docMk/>
            <pc:sldMk cId="2293351738" sldId="482"/>
            <ac:spMk id="318" creationId="{3BA8B4D5-C450-12AE-EC9C-5D527E58E65B}"/>
          </ac:spMkLst>
        </pc:spChg>
        <pc:spChg chg="mod">
          <ac:chgData name="H M" userId="84cd2103f36ef0dc" providerId="LiveId" clId="{8F10A91F-EFDA-497B-869D-6F532A84F5AF}" dt="2023-09-05T14:45:49.306" v="1625"/>
          <ac:spMkLst>
            <pc:docMk/>
            <pc:sldMk cId="2293351738" sldId="482"/>
            <ac:spMk id="319" creationId="{F47197B8-F884-3A40-8713-B1E8C598C530}"/>
          </ac:spMkLst>
        </pc:spChg>
        <pc:spChg chg="add del mod topLvl">
          <ac:chgData name="H M" userId="84cd2103f36ef0dc" providerId="LiveId" clId="{8F10A91F-EFDA-497B-869D-6F532A84F5AF}" dt="2023-09-04T21:08:47.186" v="428" actId="164"/>
          <ac:spMkLst>
            <pc:docMk/>
            <pc:sldMk cId="2293351738" sldId="482"/>
            <ac:spMk id="320" creationId="{FEFDCFCF-F797-993B-FA5C-D3445BC4FF0B}"/>
          </ac:spMkLst>
        </pc:spChg>
        <pc:spChg chg="del mod topLvl">
          <ac:chgData name="H M" userId="84cd2103f36ef0dc" providerId="LiveId" clId="{8F10A91F-EFDA-497B-869D-6F532A84F5AF}" dt="2023-09-04T21:02:08.924" v="316" actId="478"/>
          <ac:spMkLst>
            <pc:docMk/>
            <pc:sldMk cId="2293351738" sldId="482"/>
            <ac:spMk id="321" creationId="{3B222E63-75D4-8902-116C-2E3309D1654C}"/>
          </ac:spMkLst>
        </pc:spChg>
        <pc:spChg chg="del mod topLvl">
          <ac:chgData name="H M" userId="84cd2103f36ef0dc" providerId="LiveId" clId="{8F10A91F-EFDA-497B-869D-6F532A84F5AF}" dt="2023-09-04T21:02:10.183" v="317" actId="478"/>
          <ac:spMkLst>
            <pc:docMk/>
            <pc:sldMk cId="2293351738" sldId="482"/>
            <ac:spMk id="322" creationId="{24CC3679-A2D0-1129-2962-F676AB9D955E}"/>
          </ac:spMkLst>
        </pc:spChg>
        <pc:spChg chg="mod topLvl">
          <ac:chgData name="H M" userId="84cd2103f36ef0dc" providerId="LiveId" clId="{8F10A91F-EFDA-497B-869D-6F532A84F5AF}" dt="2023-09-04T21:08:47.186" v="428" actId="164"/>
          <ac:spMkLst>
            <pc:docMk/>
            <pc:sldMk cId="2293351738" sldId="482"/>
            <ac:spMk id="323" creationId="{F4E61864-DE9F-DEB4-C626-04FDB8A9D340}"/>
          </ac:spMkLst>
        </pc:spChg>
        <pc:spChg chg="mod topLvl">
          <ac:chgData name="H M" userId="84cd2103f36ef0dc" providerId="LiveId" clId="{8F10A91F-EFDA-497B-869D-6F532A84F5AF}" dt="2023-09-04T21:08:47.186" v="428" actId="164"/>
          <ac:spMkLst>
            <pc:docMk/>
            <pc:sldMk cId="2293351738" sldId="482"/>
            <ac:spMk id="324" creationId="{3F0E91EB-C40E-9901-7C1E-61B03982CF43}"/>
          </ac:spMkLst>
        </pc:spChg>
        <pc:spChg chg="mod topLvl">
          <ac:chgData name="H M" userId="84cd2103f36ef0dc" providerId="LiveId" clId="{8F10A91F-EFDA-497B-869D-6F532A84F5AF}" dt="2023-09-04T21:08:47.186" v="428" actId="164"/>
          <ac:spMkLst>
            <pc:docMk/>
            <pc:sldMk cId="2293351738" sldId="482"/>
            <ac:spMk id="325" creationId="{C7C45409-0ABB-A3BE-1C13-C5870574B52E}"/>
          </ac:spMkLst>
        </pc:spChg>
        <pc:spChg chg="mod topLvl">
          <ac:chgData name="H M" userId="84cd2103f36ef0dc" providerId="LiveId" clId="{8F10A91F-EFDA-497B-869D-6F532A84F5AF}" dt="2023-09-04T21:08:47.186" v="428" actId="164"/>
          <ac:spMkLst>
            <pc:docMk/>
            <pc:sldMk cId="2293351738" sldId="482"/>
            <ac:spMk id="326" creationId="{AC88BDAF-ED13-FB35-CE9E-18D5D46545C3}"/>
          </ac:spMkLst>
        </pc:spChg>
        <pc:spChg chg="mod topLvl">
          <ac:chgData name="H M" userId="84cd2103f36ef0dc" providerId="LiveId" clId="{8F10A91F-EFDA-497B-869D-6F532A84F5AF}" dt="2023-09-04T21:08:47.186" v="428" actId="164"/>
          <ac:spMkLst>
            <pc:docMk/>
            <pc:sldMk cId="2293351738" sldId="482"/>
            <ac:spMk id="327" creationId="{7E5C99C7-196B-9506-E53D-E458CE440C89}"/>
          </ac:spMkLst>
        </pc:spChg>
        <pc:spChg chg="mod topLvl">
          <ac:chgData name="H M" userId="84cd2103f36ef0dc" providerId="LiveId" clId="{8F10A91F-EFDA-497B-869D-6F532A84F5AF}" dt="2023-09-04T21:08:47.186" v="428" actId="164"/>
          <ac:spMkLst>
            <pc:docMk/>
            <pc:sldMk cId="2293351738" sldId="482"/>
            <ac:spMk id="328" creationId="{977EC56B-2089-DFC1-84EB-34251E0993EF}"/>
          </ac:spMkLst>
        </pc:spChg>
        <pc:spChg chg="del mod topLvl">
          <ac:chgData name="H M" userId="84cd2103f36ef0dc" providerId="LiveId" clId="{8F10A91F-EFDA-497B-869D-6F532A84F5AF}" dt="2023-09-04T21:02:04.433" v="315" actId="478"/>
          <ac:spMkLst>
            <pc:docMk/>
            <pc:sldMk cId="2293351738" sldId="482"/>
            <ac:spMk id="329" creationId="{BC0E8CD0-BD68-719E-6C0F-80779E4FDA99}"/>
          </ac:spMkLst>
        </pc:spChg>
        <pc:spChg chg="del mod topLvl">
          <ac:chgData name="H M" userId="84cd2103f36ef0dc" providerId="LiveId" clId="{8F10A91F-EFDA-497B-869D-6F532A84F5AF}" dt="2023-09-04T21:02:04.433" v="315" actId="478"/>
          <ac:spMkLst>
            <pc:docMk/>
            <pc:sldMk cId="2293351738" sldId="482"/>
            <ac:spMk id="330" creationId="{39E96D49-9388-CE58-1B3F-DA0311B68D1F}"/>
          </ac:spMkLst>
        </pc:spChg>
        <pc:spChg chg="del mod topLvl">
          <ac:chgData name="H M" userId="84cd2103f36ef0dc" providerId="LiveId" clId="{8F10A91F-EFDA-497B-869D-6F532A84F5AF}" dt="2023-09-04T21:02:04.433" v="315" actId="478"/>
          <ac:spMkLst>
            <pc:docMk/>
            <pc:sldMk cId="2293351738" sldId="482"/>
            <ac:spMk id="331" creationId="{C3798C17-0338-B924-8D74-2B8D4397B40C}"/>
          </ac:spMkLst>
        </pc:spChg>
        <pc:spChg chg="del mod topLvl">
          <ac:chgData name="H M" userId="84cd2103f36ef0dc" providerId="LiveId" clId="{8F10A91F-EFDA-497B-869D-6F532A84F5AF}" dt="2023-09-04T21:02:04.433" v="315" actId="478"/>
          <ac:spMkLst>
            <pc:docMk/>
            <pc:sldMk cId="2293351738" sldId="482"/>
            <ac:spMk id="332" creationId="{8F676F10-19E1-468B-C38F-F818019BC94F}"/>
          </ac:spMkLst>
        </pc:spChg>
        <pc:spChg chg="del mod topLvl">
          <ac:chgData name="H M" userId="84cd2103f36ef0dc" providerId="LiveId" clId="{8F10A91F-EFDA-497B-869D-6F532A84F5AF}" dt="2023-09-04T21:02:04.433" v="315" actId="478"/>
          <ac:spMkLst>
            <pc:docMk/>
            <pc:sldMk cId="2293351738" sldId="482"/>
            <ac:spMk id="333" creationId="{F238D507-897A-CE9E-F5E1-A6E5E54BF93C}"/>
          </ac:spMkLst>
        </pc:spChg>
        <pc:spChg chg="del mod topLvl">
          <ac:chgData name="H M" userId="84cd2103f36ef0dc" providerId="LiveId" clId="{8F10A91F-EFDA-497B-869D-6F532A84F5AF}" dt="2023-09-04T21:02:04.433" v="315" actId="478"/>
          <ac:spMkLst>
            <pc:docMk/>
            <pc:sldMk cId="2293351738" sldId="482"/>
            <ac:spMk id="334" creationId="{CFD7FF02-2A9A-84E7-978E-1AD5CC1BC413}"/>
          </ac:spMkLst>
        </pc:spChg>
        <pc:spChg chg="del mod topLvl">
          <ac:chgData name="H M" userId="84cd2103f36ef0dc" providerId="LiveId" clId="{8F10A91F-EFDA-497B-869D-6F532A84F5AF}" dt="2023-09-04T21:02:04.433" v="315" actId="478"/>
          <ac:spMkLst>
            <pc:docMk/>
            <pc:sldMk cId="2293351738" sldId="482"/>
            <ac:spMk id="335" creationId="{9C047818-11BA-A405-720A-C18626767FEB}"/>
          </ac:spMkLst>
        </pc:spChg>
        <pc:spChg chg="del mod topLvl">
          <ac:chgData name="H M" userId="84cd2103f36ef0dc" providerId="LiveId" clId="{8F10A91F-EFDA-497B-869D-6F532A84F5AF}" dt="2023-09-04T21:02:04.433" v="315" actId="478"/>
          <ac:spMkLst>
            <pc:docMk/>
            <pc:sldMk cId="2293351738" sldId="482"/>
            <ac:spMk id="336" creationId="{A0E9BDD4-0906-3449-5C28-801B341F7814}"/>
          </ac:spMkLst>
        </pc:spChg>
        <pc:spChg chg="del mod topLvl">
          <ac:chgData name="H M" userId="84cd2103f36ef0dc" providerId="LiveId" clId="{8F10A91F-EFDA-497B-869D-6F532A84F5AF}" dt="2023-09-04T21:02:04.433" v="315" actId="478"/>
          <ac:spMkLst>
            <pc:docMk/>
            <pc:sldMk cId="2293351738" sldId="482"/>
            <ac:spMk id="337" creationId="{7D75BAEB-5510-F9C1-C6C4-65D46C7A2EB4}"/>
          </ac:spMkLst>
        </pc:spChg>
        <pc:spChg chg="del mod topLvl">
          <ac:chgData name="H M" userId="84cd2103f36ef0dc" providerId="LiveId" clId="{8F10A91F-EFDA-497B-869D-6F532A84F5AF}" dt="2023-09-04T21:02:04.433" v="315" actId="478"/>
          <ac:spMkLst>
            <pc:docMk/>
            <pc:sldMk cId="2293351738" sldId="482"/>
            <ac:spMk id="338" creationId="{C3C89F54-B417-95EA-2353-7FEC3308FD9D}"/>
          </ac:spMkLst>
        </pc:spChg>
        <pc:spChg chg="del mod topLvl">
          <ac:chgData name="H M" userId="84cd2103f36ef0dc" providerId="LiveId" clId="{8F10A91F-EFDA-497B-869D-6F532A84F5AF}" dt="2023-09-04T21:02:04.433" v="315" actId="478"/>
          <ac:spMkLst>
            <pc:docMk/>
            <pc:sldMk cId="2293351738" sldId="482"/>
            <ac:spMk id="339" creationId="{A449CFAF-DEBA-4497-1597-CB1BABF6E1B6}"/>
          </ac:spMkLst>
        </pc:spChg>
        <pc:spChg chg="del mod topLvl">
          <ac:chgData name="H M" userId="84cd2103f36ef0dc" providerId="LiveId" clId="{8F10A91F-EFDA-497B-869D-6F532A84F5AF}" dt="2023-09-04T21:02:04.433" v="315" actId="478"/>
          <ac:spMkLst>
            <pc:docMk/>
            <pc:sldMk cId="2293351738" sldId="482"/>
            <ac:spMk id="340" creationId="{988F8BEF-D43F-B273-5033-A35515306084}"/>
          </ac:spMkLst>
        </pc:spChg>
        <pc:spChg chg="del mod topLvl">
          <ac:chgData name="H M" userId="84cd2103f36ef0dc" providerId="LiveId" clId="{8F10A91F-EFDA-497B-869D-6F532A84F5AF}" dt="2023-09-04T21:02:04.433" v="315" actId="478"/>
          <ac:spMkLst>
            <pc:docMk/>
            <pc:sldMk cId="2293351738" sldId="482"/>
            <ac:spMk id="341" creationId="{5733AE10-0F3A-85C5-BCAA-2C395420E568}"/>
          </ac:spMkLst>
        </pc:spChg>
        <pc:spChg chg="del mod topLvl">
          <ac:chgData name="H M" userId="84cd2103f36ef0dc" providerId="LiveId" clId="{8F10A91F-EFDA-497B-869D-6F532A84F5AF}" dt="2023-09-04T21:02:04.433" v="315" actId="478"/>
          <ac:spMkLst>
            <pc:docMk/>
            <pc:sldMk cId="2293351738" sldId="482"/>
            <ac:spMk id="342" creationId="{5C636CF8-75F6-DA32-2017-D9C6D9CF72F7}"/>
          </ac:spMkLst>
        </pc:spChg>
        <pc:spChg chg="del mod topLvl">
          <ac:chgData name="H M" userId="84cd2103f36ef0dc" providerId="LiveId" clId="{8F10A91F-EFDA-497B-869D-6F532A84F5AF}" dt="2023-09-04T21:02:04.433" v="315" actId="478"/>
          <ac:spMkLst>
            <pc:docMk/>
            <pc:sldMk cId="2293351738" sldId="482"/>
            <ac:spMk id="343" creationId="{CEC07AE8-C55A-9432-CD66-C881B5F965FB}"/>
          </ac:spMkLst>
        </pc:spChg>
        <pc:spChg chg="del mod topLvl">
          <ac:chgData name="H M" userId="84cd2103f36ef0dc" providerId="LiveId" clId="{8F10A91F-EFDA-497B-869D-6F532A84F5AF}" dt="2023-09-04T21:02:04.433" v="315" actId="478"/>
          <ac:spMkLst>
            <pc:docMk/>
            <pc:sldMk cId="2293351738" sldId="482"/>
            <ac:spMk id="344" creationId="{5602C421-D430-3FE8-52DD-D4575B1ABEE8}"/>
          </ac:spMkLst>
        </pc:spChg>
        <pc:spChg chg="del mod topLvl">
          <ac:chgData name="H M" userId="84cd2103f36ef0dc" providerId="LiveId" clId="{8F10A91F-EFDA-497B-869D-6F532A84F5AF}" dt="2023-09-04T21:02:04.433" v="315" actId="478"/>
          <ac:spMkLst>
            <pc:docMk/>
            <pc:sldMk cId="2293351738" sldId="482"/>
            <ac:spMk id="345" creationId="{24DD1F74-CE2D-35B3-5525-B7E4FA5728C7}"/>
          </ac:spMkLst>
        </pc:spChg>
        <pc:spChg chg="mod topLvl">
          <ac:chgData name="H M" userId="84cd2103f36ef0dc" providerId="LiveId" clId="{8F10A91F-EFDA-497B-869D-6F532A84F5AF}" dt="2023-09-04T21:08:47.186" v="428" actId="164"/>
          <ac:spMkLst>
            <pc:docMk/>
            <pc:sldMk cId="2293351738" sldId="482"/>
            <ac:spMk id="346" creationId="{9213ECAC-13EE-E04C-CF8E-12A9A25F2B16}"/>
          </ac:spMkLst>
        </pc:spChg>
        <pc:spChg chg="mod topLvl">
          <ac:chgData name="H M" userId="84cd2103f36ef0dc" providerId="LiveId" clId="{8F10A91F-EFDA-497B-869D-6F532A84F5AF}" dt="2023-09-04T21:08:47.186" v="428" actId="164"/>
          <ac:spMkLst>
            <pc:docMk/>
            <pc:sldMk cId="2293351738" sldId="482"/>
            <ac:spMk id="347" creationId="{767DB9BA-06B8-9D74-B00E-5C0FA78DF28F}"/>
          </ac:spMkLst>
        </pc:spChg>
        <pc:spChg chg="mod topLvl">
          <ac:chgData name="H M" userId="84cd2103f36ef0dc" providerId="LiveId" clId="{8F10A91F-EFDA-497B-869D-6F532A84F5AF}" dt="2023-09-04T21:08:47.186" v="428" actId="164"/>
          <ac:spMkLst>
            <pc:docMk/>
            <pc:sldMk cId="2293351738" sldId="482"/>
            <ac:spMk id="348" creationId="{544FC183-A5D6-7772-1AC1-DF5B60CD8661}"/>
          </ac:spMkLst>
        </pc:spChg>
        <pc:spChg chg="mod topLvl">
          <ac:chgData name="H M" userId="84cd2103f36ef0dc" providerId="LiveId" clId="{8F10A91F-EFDA-497B-869D-6F532A84F5AF}" dt="2023-09-04T21:08:47.186" v="428" actId="164"/>
          <ac:spMkLst>
            <pc:docMk/>
            <pc:sldMk cId="2293351738" sldId="482"/>
            <ac:spMk id="349" creationId="{E155655F-49F3-67B6-489C-9DC3FBF9CF39}"/>
          </ac:spMkLst>
        </pc:spChg>
        <pc:spChg chg="del mod topLvl">
          <ac:chgData name="H M" userId="84cd2103f36ef0dc" providerId="LiveId" clId="{8F10A91F-EFDA-497B-869D-6F532A84F5AF}" dt="2023-09-04T21:06:22.160" v="387" actId="478"/>
          <ac:spMkLst>
            <pc:docMk/>
            <pc:sldMk cId="2293351738" sldId="482"/>
            <ac:spMk id="350" creationId="{E0707423-B9B5-D4EA-0FAE-3375B48B18FC}"/>
          </ac:spMkLst>
        </pc:spChg>
        <pc:spChg chg="mod topLvl">
          <ac:chgData name="H M" userId="84cd2103f36ef0dc" providerId="LiveId" clId="{8F10A91F-EFDA-497B-869D-6F532A84F5AF}" dt="2023-09-04T21:08:47.186" v="428" actId="164"/>
          <ac:spMkLst>
            <pc:docMk/>
            <pc:sldMk cId="2293351738" sldId="482"/>
            <ac:spMk id="351" creationId="{9C813C5C-58EA-B34F-4286-ABE257C3070B}"/>
          </ac:spMkLst>
        </pc:spChg>
        <pc:spChg chg="mod topLvl">
          <ac:chgData name="H M" userId="84cd2103f36ef0dc" providerId="LiveId" clId="{8F10A91F-EFDA-497B-869D-6F532A84F5AF}" dt="2023-09-04T21:08:47.186" v="428" actId="164"/>
          <ac:spMkLst>
            <pc:docMk/>
            <pc:sldMk cId="2293351738" sldId="482"/>
            <ac:spMk id="352" creationId="{D2201F9E-7605-B6B1-EF84-7C16B72ADA42}"/>
          </ac:spMkLst>
        </pc:spChg>
        <pc:spChg chg="mod topLvl">
          <ac:chgData name="H M" userId="84cd2103f36ef0dc" providerId="LiveId" clId="{8F10A91F-EFDA-497B-869D-6F532A84F5AF}" dt="2023-09-04T21:08:47.186" v="428" actId="164"/>
          <ac:spMkLst>
            <pc:docMk/>
            <pc:sldMk cId="2293351738" sldId="482"/>
            <ac:spMk id="353" creationId="{C9A268BD-0ECE-B5D7-6C84-25875043FC30}"/>
          </ac:spMkLst>
        </pc:spChg>
        <pc:spChg chg="mod topLvl">
          <ac:chgData name="H M" userId="84cd2103f36ef0dc" providerId="LiveId" clId="{8F10A91F-EFDA-497B-869D-6F532A84F5AF}" dt="2023-09-04T21:08:47.186" v="428" actId="164"/>
          <ac:spMkLst>
            <pc:docMk/>
            <pc:sldMk cId="2293351738" sldId="482"/>
            <ac:spMk id="354" creationId="{B456D87A-0EF5-AB25-E1C1-169B8C719072}"/>
          </ac:spMkLst>
        </pc:spChg>
        <pc:spChg chg="del mod topLvl">
          <ac:chgData name="H M" userId="84cd2103f36ef0dc" providerId="LiveId" clId="{8F10A91F-EFDA-497B-869D-6F532A84F5AF}" dt="2023-09-04T21:08:36.193" v="422" actId="478"/>
          <ac:spMkLst>
            <pc:docMk/>
            <pc:sldMk cId="2293351738" sldId="482"/>
            <ac:spMk id="355" creationId="{0926BC5B-DB99-F666-F22B-BA7D635D6BF3}"/>
          </ac:spMkLst>
        </pc:spChg>
        <pc:spChg chg="add del mod topLvl">
          <ac:chgData name="H M" userId="84cd2103f36ef0dc" providerId="LiveId" clId="{8F10A91F-EFDA-497B-869D-6F532A84F5AF}" dt="2023-09-04T21:08:34.456" v="420" actId="478"/>
          <ac:spMkLst>
            <pc:docMk/>
            <pc:sldMk cId="2293351738" sldId="482"/>
            <ac:spMk id="356" creationId="{3405FBE0-7C59-FBBF-A352-5E0E08D77C49}"/>
          </ac:spMkLst>
        </pc:spChg>
        <pc:spChg chg="mod topLvl">
          <ac:chgData name="H M" userId="84cd2103f36ef0dc" providerId="LiveId" clId="{8F10A91F-EFDA-497B-869D-6F532A84F5AF}" dt="2023-09-04T21:08:47.186" v="428" actId="164"/>
          <ac:spMkLst>
            <pc:docMk/>
            <pc:sldMk cId="2293351738" sldId="482"/>
            <ac:spMk id="357" creationId="{A10E3016-E0B6-8EC1-D534-0A4B21D9D00B}"/>
          </ac:spMkLst>
        </pc:spChg>
        <pc:spChg chg="mod topLvl">
          <ac:chgData name="H M" userId="84cd2103f36ef0dc" providerId="LiveId" clId="{8F10A91F-EFDA-497B-869D-6F532A84F5AF}" dt="2023-09-04T21:08:47.186" v="428" actId="164"/>
          <ac:spMkLst>
            <pc:docMk/>
            <pc:sldMk cId="2293351738" sldId="482"/>
            <ac:spMk id="358" creationId="{1810FCC0-8405-EB0D-BD6D-915BC052E3C2}"/>
          </ac:spMkLst>
        </pc:spChg>
        <pc:spChg chg="del mod topLvl">
          <ac:chgData name="H M" userId="84cd2103f36ef0dc" providerId="LiveId" clId="{8F10A91F-EFDA-497B-869D-6F532A84F5AF}" dt="2023-09-04T21:02:08.924" v="316" actId="478"/>
          <ac:spMkLst>
            <pc:docMk/>
            <pc:sldMk cId="2293351738" sldId="482"/>
            <ac:spMk id="359" creationId="{A6EE2615-8D42-9106-3547-926871E4ECFD}"/>
          </ac:spMkLst>
        </pc:spChg>
        <pc:spChg chg="del mod topLvl">
          <ac:chgData name="H M" userId="84cd2103f36ef0dc" providerId="LiveId" clId="{8F10A91F-EFDA-497B-869D-6F532A84F5AF}" dt="2023-09-04T21:02:08.924" v="316" actId="478"/>
          <ac:spMkLst>
            <pc:docMk/>
            <pc:sldMk cId="2293351738" sldId="482"/>
            <ac:spMk id="360" creationId="{DDAAC7A6-2287-18E4-B277-7E054F49D699}"/>
          </ac:spMkLst>
        </pc:spChg>
        <pc:spChg chg="add del mod topLvl">
          <ac:chgData name="H M" userId="84cd2103f36ef0dc" providerId="LiveId" clId="{8F10A91F-EFDA-497B-869D-6F532A84F5AF}" dt="2023-09-04T21:06:35.109" v="392" actId="478"/>
          <ac:spMkLst>
            <pc:docMk/>
            <pc:sldMk cId="2293351738" sldId="482"/>
            <ac:spMk id="361" creationId="{ED22EC01-A0CF-9397-E4CC-30A215FC38D2}"/>
          </ac:spMkLst>
        </pc:spChg>
        <pc:spChg chg="add del mod topLvl">
          <ac:chgData name="H M" userId="84cd2103f36ef0dc" providerId="LiveId" clId="{8F10A91F-EFDA-497B-869D-6F532A84F5AF}" dt="2023-09-04T21:08:37.458" v="424" actId="478"/>
          <ac:spMkLst>
            <pc:docMk/>
            <pc:sldMk cId="2293351738" sldId="482"/>
            <ac:spMk id="362" creationId="{1C0B8AFB-8D85-4F7C-B849-A32610AC4983}"/>
          </ac:spMkLst>
        </pc:spChg>
        <pc:spChg chg="add del mod topLvl">
          <ac:chgData name="H M" userId="84cd2103f36ef0dc" providerId="LiveId" clId="{8F10A91F-EFDA-497B-869D-6F532A84F5AF}" dt="2023-09-04T21:08:38.434" v="425" actId="478"/>
          <ac:spMkLst>
            <pc:docMk/>
            <pc:sldMk cId="2293351738" sldId="482"/>
            <ac:spMk id="363" creationId="{FCA7F213-8F47-A701-EB6F-F470173459BA}"/>
          </ac:spMkLst>
        </pc:spChg>
        <pc:spChg chg="add del mod topLvl">
          <ac:chgData name="H M" userId="84cd2103f36ef0dc" providerId="LiveId" clId="{8F10A91F-EFDA-497B-869D-6F532A84F5AF}" dt="2023-09-04T21:06:33.572" v="391" actId="478"/>
          <ac:spMkLst>
            <pc:docMk/>
            <pc:sldMk cId="2293351738" sldId="482"/>
            <ac:spMk id="364" creationId="{E06FFBEE-39B2-9DA2-0E19-4CF382B95ECE}"/>
          </ac:spMkLst>
        </pc:spChg>
        <pc:spChg chg="del mod topLvl">
          <ac:chgData name="H M" userId="84cd2103f36ef0dc" providerId="LiveId" clId="{8F10A91F-EFDA-497B-869D-6F532A84F5AF}" dt="2023-09-04T21:02:08.924" v="316" actId="478"/>
          <ac:spMkLst>
            <pc:docMk/>
            <pc:sldMk cId="2293351738" sldId="482"/>
            <ac:spMk id="365" creationId="{160D6AF9-53DE-8A4D-F89C-3285AD3D9253}"/>
          </ac:spMkLst>
        </pc:spChg>
        <pc:spChg chg="add del mod topLvl">
          <ac:chgData name="H M" userId="84cd2103f36ef0dc" providerId="LiveId" clId="{8F10A91F-EFDA-497B-869D-6F532A84F5AF}" dt="2023-09-04T21:08:47.186" v="428" actId="164"/>
          <ac:spMkLst>
            <pc:docMk/>
            <pc:sldMk cId="2293351738" sldId="482"/>
            <ac:spMk id="366" creationId="{66E6687B-A315-58E8-C19B-BEE3E9EB7388}"/>
          </ac:spMkLst>
        </pc:spChg>
        <pc:spChg chg="add del mod topLvl">
          <ac:chgData name="H M" userId="84cd2103f36ef0dc" providerId="LiveId" clId="{8F10A91F-EFDA-497B-869D-6F532A84F5AF}" dt="2023-09-04T21:08:32.739" v="418" actId="478"/>
          <ac:spMkLst>
            <pc:docMk/>
            <pc:sldMk cId="2293351738" sldId="482"/>
            <ac:spMk id="367" creationId="{42B99226-0C60-8175-2BF6-5EE2CA80B4AD}"/>
          </ac:spMkLst>
        </pc:spChg>
        <pc:spChg chg="add del mod topLvl">
          <ac:chgData name="H M" userId="84cd2103f36ef0dc" providerId="LiveId" clId="{8F10A91F-EFDA-497B-869D-6F532A84F5AF}" dt="2023-09-04T21:08:47.186" v="428" actId="164"/>
          <ac:spMkLst>
            <pc:docMk/>
            <pc:sldMk cId="2293351738" sldId="482"/>
            <ac:spMk id="368" creationId="{1B466425-E19F-8C85-D948-3029BD3A186F}"/>
          </ac:spMkLst>
        </pc:spChg>
        <pc:spChg chg="add del mod topLvl">
          <ac:chgData name="H M" userId="84cd2103f36ef0dc" providerId="LiveId" clId="{8F10A91F-EFDA-497B-869D-6F532A84F5AF}" dt="2023-09-04T21:08:47.186" v="428" actId="164"/>
          <ac:spMkLst>
            <pc:docMk/>
            <pc:sldMk cId="2293351738" sldId="482"/>
            <ac:spMk id="369" creationId="{4FA5801A-0008-B62C-361C-1BF2F091B5BC}"/>
          </ac:spMkLst>
        </pc:spChg>
        <pc:spChg chg="add del mod topLvl">
          <ac:chgData name="H M" userId="84cd2103f36ef0dc" providerId="LiveId" clId="{8F10A91F-EFDA-497B-869D-6F532A84F5AF}" dt="2023-09-04T21:08:47.186" v="428" actId="164"/>
          <ac:spMkLst>
            <pc:docMk/>
            <pc:sldMk cId="2293351738" sldId="482"/>
            <ac:spMk id="370" creationId="{BB6CDEF5-C7B5-229A-3D9C-73409DF7F9FA}"/>
          </ac:spMkLst>
        </pc:spChg>
        <pc:spChg chg="add del mod topLvl">
          <ac:chgData name="H M" userId="84cd2103f36ef0dc" providerId="LiveId" clId="{8F10A91F-EFDA-497B-869D-6F532A84F5AF}" dt="2023-09-04T21:08:47.186" v="428" actId="164"/>
          <ac:spMkLst>
            <pc:docMk/>
            <pc:sldMk cId="2293351738" sldId="482"/>
            <ac:spMk id="371" creationId="{BA328FD6-734A-8784-E6E8-6225626C7BF6}"/>
          </ac:spMkLst>
        </pc:spChg>
        <pc:spChg chg="add del mod topLvl">
          <ac:chgData name="H M" userId="84cd2103f36ef0dc" providerId="LiveId" clId="{8F10A91F-EFDA-497B-869D-6F532A84F5AF}" dt="2023-09-04T21:08:47.186" v="428" actId="164"/>
          <ac:spMkLst>
            <pc:docMk/>
            <pc:sldMk cId="2293351738" sldId="482"/>
            <ac:spMk id="372" creationId="{CF7A8F7E-F4E5-DC76-B210-9EEA5B49020B}"/>
          </ac:spMkLst>
        </pc:spChg>
        <pc:spChg chg="add del mod topLvl">
          <ac:chgData name="H M" userId="84cd2103f36ef0dc" providerId="LiveId" clId="{8F10A91F-EFDA-497B-869D-6F532A84F5AF}" dt="2023-09-04T21:08:31.214" v="416" actId="478"/>
          <ac:spMkLst>
            <pc:docMk/>
            <pc:sldMk cId="2293351738" sldId="482"/>
            <ac:spMk id="373" creationId="{A7FEFDB8-7624-6383-3464-7312C2C1DD4D}"/>
          </ac:spMkLst>
        </pc:spChg>
        <pc:spChg chg="mod topLvl">
          <ac:chgData name="H M" userId="84cd2103f36ef0dc" providerId="LiveId" clId="{8F10A91F-EFDA-497B-869D-6F532A84F5AF}" dt="2023-09-04T21:08:47.186" v="428" actId="164"/>
          <ac:spMkLst>
            <pc:docMk/>
            <pc:sldMk cId="2293351738" sldId="482"/>
            <ac:spMk id="374" creationId="{A79CE206-7E6A-7767-18B9-3433EFC2AB72}"/>
          </ac:spMkLst>
        </pc:spChg>
        <pc:spChg chg="mod topLvl">
          <ac:chgData name="H M" userId="84cd2103f36ef0dc" providerId="LiveId" clId="{8F10A91F-EFDA-497B-869D-6F532A84F5AF}" dt="2023-09-04T21:08:47.186" v="428" actId="164"/>
          <ac:spMkLst>
            <pc:docMk/>
            <pc:sldMk cId="2293351738" sldId="482"/>
            <ac:spMk id="375" creationId="{11A2E6B4-FC5B-A377-BC86-3898830CE27C}"/>
          </ac:spMkLst>
        </pc:spChg>
        <pc:spChg chg="del mod topLvl">
          <ac:chgData name="H M" userId="84cd2103f36ef0dc" providerId="LiveId" clId="{8F10A91F-EFDA-497B-869D-6F532A84F5AF}" dt="2023-09-04T21:08:42.206" v="427" actId="478"/>
          <ac:spMkLst>
            <pc:docMk/>
            <pc:sldMk cId="2293351738" sldId="482"/>
            <ac:spMk id="376" creationId="{8DEBAEE3-4317-E04F-22E1-2A000072BEC4}"/>
          </ac:spMkLst>
        </pc:spChg>
        <pc:spChg chg="del mod topLvl">
          <ac:chgData name="H M" userId="84cd2103f36ef0dc" providerId="LiveId" clId="{8F10A91F-EFDA-497B-869D-6F532A84F5AF}" dt="2023-09-04T21:02:49.980" v="329" actId="478"/>
          <ac:spMkLst>
            <pc:docMk/>
            <pc:sldMk cId="2293351738" sldId="482"/>
            <ac:spMk id="377" creationId="{299B4E05-E84B-C6D6-57DF-C0CD3181C3E1}"/>
          </ac:spMkLst>
        </pc:spChg>
        <pc:spChg chg="del mod topLvl">
          <ac:chgData name="H M" userId="84cd2103f36ef0dc" providerId="LiveId" clId="{8F10A91F-EFDA-497B-869D-6F532A84F5AF}" dt="2023-09-04T21:08:39.829" v="426" actId="478"/>
          <ac:spMkLst>
            <pc:docMk/>
            <pc:sldMk cId="2293351738" sldId="482"/>
            <ac:spMk id="378" creationId="{C25E2210-6C9B-AD6B-6615-059AC036E1E4}"/>
          </ac:spMkLst>
        </pc:spChg>
        <pc:spChg chg="del mod topLvl">
          <ac:chgData name="H M" userId="84cd2103f36ef0dc" providerId="LiveId" clId="{8F10A91F-EFDA-497B-869D-6F532A84F5AF}" dt="2023-09-04T21:02:08.924" v="316" actId="478"/>
          <ac:spMkLst>
            <pc:docMk/>
            <pc:sldMk cId="2293351738" sldId="482"/>
            <ac:spMk id="379" creationId="{82F31A5E-5528-603F-145F-C541F24C75AC}"/>
          </ac:spMkLst>
        </pc:spChg>
        <pc:spChg chg="del mod topLvl">
          <ac:chgData name="H M" userId="84cd2103f36ef0dc" providerId="LiveId" clId="{8F10A91F-EFDA-497B-869D-6F532A84F5AF}" dt="2023-09-04T21:02:08.924" v="316" actId="478"/>
          <ac:spMkLst>
            <pc:docMk/>
            <pc:sldMk cId="2293351738" sldId="482"/>
            <ac:spMk id="380" creationId="{BCCF6E00-6B72-0904-885B-568C95AE5834}"/>
          </ac:spMkLst>
        </pc:spChg>
        <pc:spChg chg="del mod topLvl">
          <ac:chgData name="H M" userId="84cd2103f36ef0dc" providerId="LiveId" clId="{8F10A91F-EFDA-497B-869D-6F532A84F5AF}" dt="2023-09-04T21:02:08.924" v="316" actId="478"/>
          <ac:spMkLst>
            <pc:docMk/>
            <pc:sldMk cId="2293351738" sldId="482"/>
            <ac:spMk id="381" creationId="{BDA21183-BD39-364E-2183-048534AF1D9F}"/>
          </ac:spMkLst>
        </pc:spChg>
        <pc:spChg chg="del mod topLvl">
          <ac:chgData name="H M" userId="84cd2103f36ef0dc" providerId="LiveId" clId="{8F10A91F-EFDA-497B-869D-6F532A84F5AF}" dt="2023-09-04T21:02:08.924" v="316" actId="478"/>
          <ac:spMkLst>
            <pc:docMk/>
            <pc:sldMk cId="2293351738" sldId="482"/>
            <ac:spMk id="382" creationId="{65505B37-460C-E64E-D7BF-07B8FE198F9C}"/>
          </ac:spMkLst>
        </pc:spChg>
        <pc:spChg chg="del mod topLvl">
          <ac:chgData name="H M" userId="84cd2103f36ef0dc" providerId="LiveId" clId="{8F10A91F-EFDA-497B-869D-6F532A84F5AF}" dt="2023-09-04T21:02:04.433" v="315" actId="478"/>
          <ac:spMkLst>
            <pc:docMk/>
            <pc:sldMk cId="2293351738" sldId="482"/>
            <ac:spMk id="383" creationId="{E68074C4-66BE-5793-88FA-4C92C8A33B4B}"/>
          </ac:spMkLst>
        </pc:spChg>
        <pc:spChg chg="del mod topLvl">
          <ac:chgData name="H M" userId="84cd2103f36ef0dc" providerId="LiveId" clId="{8F10A91F-EFDA-497B-869D-6F532A84F5AF}" dt="2023-09-04T21:02:08.924" v="316" actId="478"/>
          <ac:spMkLst>
            <pc:docMk/>
            <pc:sldMk cId="2293351738" sldId="482"/>
            <ac:spMk id="384" creationId="{B6DE4BCE-1393-DA6C-68E2-83CBFB7C4C88}"/>
          </ac:spMkLst>
        </pc:spChg>
        <pc:spChg chg="del mod topLvl">
          <ac:chgData name="H M" userId="84cd2103f36ef0dc" providerId="LiveId" clId="{8F10A91F-EFDA-497B-869D-6F532A84F5AF}" dt="2023-09-04T21:02:08.924" v="316" actId="478"/>
          <ac:spMkLst>
            <pc:docMk/>
            <pc:sldMk cId="2293351738" sldId="482"/>
            <ac:spMk id="385" creationId="{9452070F-0198-3CED-AE7C-4372033E0A6C}"/>
          </ac:spMkLst>
        </pc:spChg>
        <pc:spChg chg="del mod topLvl">
          <ac:chgData name="H M" userId="84cd2103f36ef0dc" providerId="LiveId" clId="{8F10A91F-EFDA-497B-869D-6F532A84F5AF}" dt="2023-09-04T21:02:04.433" v="315" actId="478"/>
          <ac:spMkLst>
            <pc:docMk/>
            <pc:sldMk cId="2293351738" sldId="482"/>
            <ac:spMk id="386" creationId="{27FEFB13-61B5-75A2-D6FF-122284775D0A}"/>
          </ac:spMkLst>
        </pc:spChg>
        <pc:spChg chg="del mod topLvl">
          <ac:chgData name="H M" userId="84cd2103f36ef0dc" providerId="LiveId" clId="{8F10A91F-EFDA-497B-869D-6F532A84F5AF}" dt="2023-09-04T21:02:04.433" v="315" actId="478"/>
          <ac:spMkLst>
            <pc:docMk/>
            <pc:sldMk cId="2293351738" sldId="482"/>
            <ac:spMk id="387" creationId="{5598FA93-1AA8-DC58-58F9-E84D8F6BC340}"/>
          </ac:spMkLst>
        </pc:spChg>
        <pc:spChg chg="del mod topLvl">
          <ac:chgData name="H M" userId="84cd2103f36ef0dc" providerId="LiveId" clId="{8F10A91F-EFDA-497B-869D-6F532A84F5AF}" dt="2023-09-04T21:02:04.433" v="315" actId="478"/>
          <ac:spMkLst>
            <pc:docMk/>
            <pc:sldMk cId="2293351738" sldId="482"/>
            <ac:spMk id="388" creationId="{CE898CED-49EE-B17B-95ED-99858D660FFE}"/>
          </ac:spMkLst>
        </pc:spChg>
        <pc:spChg chg="del mod topLvl">
          <ac:chgData name="H M" userId="84cd2103f36ef0dc" providerId="LiveId" clId="{8F10A91F-EFDA-497B-869D-6F532A84F5AF}" dt="2023-09-04T21:02:04.433" v="315" actId="478"/>
          <ac:spMkLst>
            <pc:docMk/>
            <pc:sldMk cId="2293351738" sldId="482"/>
            <ac:spMk id="389" creationId="{15759998-48C8-1618-86F1-549399C3E5E7}"/>
          </ac:spMkLst>
        </pc:spChg>
        <pc:spChg chg="del mod topLvl">
          <ac:chgData name="H M" userId="84cd2103f36ef0dc" providerId="LiveId" clId="{8F10A91F-EFDA-497B-869D-6F532A84F5AF}" dt="2023-09-04T21:02:04.433" v="315" actId="478"/>
          <ac:spMkLst>
            <pc:docMk/>
            <pc:sldMk cId="2293351738" sldId="482"/>
            <ac:spMk id="390" creationId="{56AEC6B3-6B98-9AB5-909B-7CFF830CC05C}"/>
          </ac:spMkLst>
        </pc:spChg>
        <pc:spChg chg="del mod topLvl">
          <ac:chgData name="H M" userId="84cd2103f36ef0dc" providerId="LiveId" clId="{8F10A91F-EFDA-497B-869D-6F532A84F5AF}" dt="2023-09-04T21:02:04.433" v="315" actId="478"/>
          <ac:spMkLst>
            <pc:docMk/>
            <pc:sldMk cId="2293351738" sldId="482"/>
            <ac:spMk id="391" creationId="{CDEFC8C7-79DC-23EB-5EF0-64F331EBAF21}"/>
          </ac:spMkLst>
        </pc:spChg>
        <pc:spChg chg="del mod topLvl">
          <ac:chgData name="H M" userId="84cd2103f36ef0dc" providerId="LiveId" clId="{8F10A91F-EFDA-497B-869D-6F532A84F5AF}" dt="2023-09-04T21:02:04.433" v="315" actId="478"/>
          <ac:spMkLst>
            <pc:docMk/>
            <pc:sldMk cId="2293351738" sldId="482"/>
            <ac:spMk id="392" creationId="{6BFEEFAA-CA54-D704-747D-33B4F6BD2450}"/>
          </ac:spMkLst>
        </pc:spChg>
        <pc:spChg chg="del mod topLvl">
          <ac:chgData name="H M" userId="84cd2103f36ef0dc" providerId="LiveId" clId="{8F10A91F-EFDA-497B-869D-6F532A84F5AF}" dt="2023-09-04T21:02:04.433" v="315" actId="478"/>
          <ac:spMkLst>
            <pc:docMk/>
            <pc:sldMk cId="2293351738" sldId="482"/>
            <ac:spMk id="393" creationId="{DF4F55F6-D9DC-0E6B-5482-C74EFC1ABCFA}"/>
          </ac:spMkLst>
        </pc:spChg>
        <pc:spChg chg="del mod topLvl">
          <ac:chgData name="H M" userId="84cd2103f36ef0dc" providerId="LiveId" clId="{8F10A91F-EFDA-497B-869D-6F532A84F5AF}" dt="2023-09-04T21:02:04.433" v="315" actId="478"/>
          <ac:spMkLst>
            <pc:docMk/>
            <pc:sldMk cId="2293351738" sldId="482"/>
            <ac:spMk id="394" creationId="{35486472-E96F-4A2B-1388-7BE7FB30A87E}"/>
          </ac:spMkLst>
        </pc:spChg>
        <pc:spChg chg="del mod topLvl">
          <ac:chgData name="H M" userId="84cd2103f36ef0dc" providerId="LiveId" clId="{8F10A91F-EFDA-497B-869D-6F532A84F5AF}" dt="2023-09-04T21:02:04.433" v="315" actId="478"/>
          <ac:spMkLst>
            <pc:docMk/>
            <pc:sldMk cId="2293351738" sldId="482"/>
            <ac:spMk id="395" creationId="{D0D5FF8F-B405-6069-363F-FB86BC3DEA70}"/>
          </ac:spMkLst>
        </pc:spChg>
        <pc:spChg chg="del mod topLvl">
          <ac:chgData name="H M" userId="84cd2103f36ef0dc" providerId="LiveId" clId="{8F10A91F-EFDA-497B-869D-6F532A84F5AF}" dt="2023-09-04T21:02:04.433" v="315" actId="478"/>
          <ac:spMkLst>
            <pc:docMk/>
            <pc:sldMk cId="2293351738" sldId="482"/>
            <ac:spMk id="396" creationId="{36BD4510-D177-44CB-EB35-C90345F90CDB}"/>
          </ac:spMkLst>
        </pc:spChg>
        <pc:spChg chg="del mod topLvl">
          <ac:chgData name="H M" userId="84cd2103f36ef0dc" providerId="LiveId" clId="{8F10A91F-EFDA-497B-869D-6F532A84F5AF}" dt="2023-09-04T21:02:04.433" v="315" actId="478"/>
          <ac:spMkLst>
            <pc:docMk/>
            <pc:sldMk cId="2293351738" sldId="482"/>
            <ac:spMk id="397" creationId="{7D365FA4-FC4B-1D48-EC0A-1D7E084C7101}"/>
          </ac:spMkLst>
        </pc:spChg>
        <pc:spChg chg="del mod topLvl">
          <ac:chgData name="H M" userId="84cd2103f36ef0dc" providerId="LiveId" clId="{8F10A91F-EFDA-497B-869D-6F532A84F5AF}" dt="2023-09-04T21:02:04.433" v="315" actId="478"/>
          <ac:spMkLst>
            <pc:docMk/>
            <pc:sldMk cId="2293351738" sldId="482"/>
            <ac:spMk id="398" creationId="{87550B37-DC44-A14B-FB97-C7DF9A90F767}"/>
          </ac:spMkLst>
        </pc:spChg>
        <pc:spChg chg="del mod topLvl">
          <ac:chgData name="H M" userId="84cd2103f36ef0dc" providerId="LiveId" clId="{8F10A91F-EFDA-497B-869D-6F532A84F5AF}" dt="2023-09-04T21:02:04.433" v="315" actId="478"/>
          <ac:spMkLst>
            <pc:docMk/>
            <pc:sldMk cId="2293351738" sldId="482"/>
            <ac:spMk id="399" creationId="{E0F9FB5F-90D2-34E3-3440-576C5EDCF772}"/>
          </ac:spMkLst>
        </pc:spChg>
        <pc:spChg chg="del mod topLvl">
          <ac:chgData name="H M" userId="84cd2103f36ef0dc" providerId="LiveId" clId="{8F10A91F-EFDA-497B-869D-6F532A84F5AF}" dt="2023-09-04T21:02:04.433" v="315" actId="478"/>
          <ac:spMkLst>
            <pc:docMk/>
            <pc:sldMk cId="2293351738" sldId="482"/>
            <ac:spMk id="400" creationId="{87EF4BE2-F42C-0913-B285-7EB1EB1259A2}"/>
          </ac:spMkLst>
        </pc:spChg>
        <pc:spChg chg="del mod topLvl">
          <ac:chgData name="H M" userId="84cd2103f36ef0dc" providerId="LiveId" clId="{8F10A91F-EFDA-497B-869D-6F532A84F5AF}" dt="2023-09-04T21:02:04.433" v="315" actId="478"/>
          <ac:spMkLst>
            <pc:docMk/>
            <pc:sldMk cId="2293351738" sldId="482"/>
            <ac:spMk id="401" creationId="{3EC17FB8-8564-A6FD-40AA-91F532324F1C}"/>
          </ac:spMkLst>
        </pc:spChg>
        <pc:spChg chg="del mod topLvl">
          <ac:chgData name="H M" userId="84cd2103f36ef0dc" providerId="LiveId" clId="{8F10A91F-EFDA-497B-869D-6F532A84F5AF}" dt="2023-09-04T21:02:04.433" v="315" actId="478"/>
          <ac:spMkLst>
            <pc:docMk/>
            <pc:sldMk cId="2293351738" sldId="482"/>
            <ac:spMk id="402" creationId="{92C4DF8F-B092-3C7B-083D-B7BCCC64D064}"/>
          </ac:spMkLst>
        </pc:spChg>
        <pc:spChg chg="del mod topLvl">
          <ac:chgData name="H M" userId="84cd2103f36ef0dc" providerId="LiveId" clId="{8F10A91F-EFDA-497B-869D-6F532A84F5AF}" dt="2023-09-04T21:02:04.433" v="315" actId="478"/>
          <ac:spMkLst>
            <pc:docMk/>
            <pc:sldMk cId="2293351738" sldId="482"/>
            <ac:spMk id="403" creationId="{C849EB56-EF2E-E55E-6805-C62992F4661B}"/>
          </ac:spMkLst>
        </pc:spChg>
        <pc:spChg chg="del mod topLvl">
          <ac:chgData name="H M" userId="84cd2103f36ef0dc" providerId="LiveId" clId="{8F10A91F-EFDA-497B-869D-6F532A84F5AF}" dt="2023-09-04T21:02:04.433" v="315" actId="478"/>
          <ac:spMkLst>
            <pc:docMk/>
            <pc:sldMk cId="2293351738" sldId="482"/>
            <ac:spMk id="404" creationId="{56FFBD5F-B5FF-2BA5-C4A2-DAA0EB1CAB76}"/>
          </ac:spMkLst>
        </pc:spChg>
        <pc:spChg chg="del mod topLvl">
          <ac:chgData name="H M" userId="84cd2103f36ef0dc" providerId="LiveId" clId="{8F10A91F-EFDA-497B-869D-6F532A84F5AF}" dt="2023-09-04T21:02:04.433" v="315" actId="478"/>
          <ac:spMkLst>
            <pc:docMk/>
            <pc:sldMk cId="2293351738" sldId="482"/>
            <ac:spMk id="405" creationId="{8EE02DDF-EE3F-9C8E-9AF3-62F397097C35}"/>
          </ac:spMkLst>
        </pc:spChg>
        <pc:spChg chg="del mod topLvl">
          <ac:chgData name="H M" userId="84cd2103f36ef0dc" providerId="LiveId" clId="{8F10A91F-EFDA-497B-869D-6F532A84F5AF}" dt="2023-09-04T21:02:04.433" v="315" actId="478"/>
          <ac:spMkLst>
            <pc:docMk/>
            <pc:sldMk cId="2293351738" sldId="482"/>
            <ac:spMk id="406" creationId="{74BEC310-E914-7064-2911-57510931954E}"/>
          </ac:spMkLst>
        </pc:spChg>
        <pc:spChg chg="del mod topLvl">
          <ac:chgData name="H M" userId="84cd2103f36ef0dc" providerId="LiveId" clId="{8F10A91F-EFDA-497B-869D-6F532A84F5AF}" dt="2023-09-04T21:02:04.433" v="315" actId="478"/>
          <ac:spMkLst>
            <pc:docMk/>
            <pc:sldMk cId="2293351738" sldId="482"/>
            <ac:spMk id="407" creationId="{F5A6C959-03D0-C363-9DD3-CD3D0F77CF3E}"/>
          </ac:spMkLst>
        </pc:spChg>
        <pc:spChg chg="del mod topLvl">
          <ac:chgData name="H M" userId="84cd2103f36ef0dc" providerId="LiveId" clId="{8F10A91F-EFDA-497B-869D-6F532A84F5AF}" dt="2023-09-04T21:02:04.433" v="315" actId="478"/>
          <ac:spMkLst>
            <pc:docMk/>
            <pc:sldMk cId="2293351738" sldId="482"/>
            <ac:spMk id="408" creationId="{493DA3EB-DADD-30E1-A926-5AFA212AEA1F}"/>
          </ac:spMkLst>
        </pc:spChg>
        <pc:spChg chg="del mod topLvl">
          <ac:chgData name="H M" userId="84cd2103f36ef0dc" providerId="LiveId" clId="{8F10A91F-EFDA-497B-869D-6F532A84F5AF}" dt="2023-09-04T21:02:04.433" v="315" actId="478"/>
          <ac:spMkLst>
            <pc:docMk/>
            <pc:sldMk cId="2293351738" sldId="482"/>
            <ac:spMk id="409" creationId="{A61E9580-802B-6CBD-747F-4638C7BB2859}"/>
          </ac:spMkLst>
        </pc:spChg>
        <pc:spChg chg="del mod topLvl">
          <ac:chgData name="H M" userId="84cd2103f36ef0dc" providerId="LiveId" clId="{8F10A91F-EFDA-497B-869D-6F532A84F5AF}" dt="2023-09-04T21:02:04.433" v="315" actId="478"/>
          <ac:spMkLst>
            <pc:docMk/>
            <pc:sldMk cId="2293351738" sldId="482"/>
            <ac:spMk id="410" creationId="{8581622F-2E7C-A91D-2A01-958457F0EFA3}"/>
          </ac:spMkLst>
        </pc:spChg>
        <pc:spChg chg="del mod topLvl">
          <ac:chgData name="H M" userId="84cd2103f36ef0dc" providerId="LiveId" clId="{8F10A91F-EFDA-497B-869D-6F532A84F5AF}" dt="2023-09-04T21:02:04.433" v="315" actId="478"/>
          <ac:spMkLst>
            <pc:docMk/>
            <pc:sldMk cId="2293351738" sldId="482"/>
            <ac:spMk id="411" creationId="{30A267E9-A067-7100-0145-0A250B9CA832}"/>
          </ac:spMkLst>
        </pc:spChg>
        <pc:spChg chg="del mod topLvl">
          <ac:chgData name="H M" userId="84cd2103f36ef0dc" providerId="LiveId" clId="{8F10A91F-EFDA-497B-869D-6F532A84F5AF}" dt="2023-09-04T21:02:04.433" v="315" actId="478"/>
          <ac:spMkLst>
            <pc:docMk/>
            <pc:sldMk cId="2293351738" sldId="482"/>
            <ac:spMk id="412" creationId="{C43D27FC-D349-2B22-7119-C7560E4B3D01}"/>
          </ac:spMkLst>
        </pc:spChg>
        <pc:spChg chg="add del mod topLvl">
          <ac:chgData name="H M" userId="84cd2103f36ef0dc" providerId="LiveId" clId="{8F10A91F-EFDA-497B-869D-6F532A84F5AF}" dt="2023-09-04T21:08:47.186" v="428" actId="164"/>
          <ac:spMkLst>
            <pc:docMk/>
            <pc:sldMk cId="2293351738" sldId="482"/>
            <ac:spMk id="413" creationId="{1E6EC06C-755E-FB2C-8C72-BB9A9E3B36F2}"/>
          </ac:spMkLst>
        </pc:spChg>
        <pc:spChg chg="add del mod topLvl">
          <ac:chgData name="H M" userId="84cd2103f36ef0dc" providerId="LiveId" clId="{8F10A91F-EFDA-497B-869D-6F532A84F5AF}" dt="2023-09-04T21:08:47.186" v="428" actId="164"/>
          <ac:spMkLst>
            <pc:docMk/>
            <pc:sldMk cId="2293351738" sldId="482"/>
            <ac:spMk id="414" creationId="{370F987F-E5E5-9923-CC85-9033BFBF7BB5}"/>
          </ac:spMkLst>
        </pc:spChg>
        <pc:spChg chg="add del mod topLvl">
          <ac:chgData name="H M" userId="84cd2103f36ef0dc" providerId="LiveId" clId="{8F10A91F-EFDA-497B-869D-6F532A84F5AF}" dt="2023-09-04T21:08:47.186" v="428" actId="164"/>
          <ac:spMkLst>
            <pc:docMk/>
            <pc:sldMk cId="2293351738" sldId="482"/>
            <ac:spMk id="415" creationId="{F4C2700D-A113-0AD0-19BC-E73261413F54}"/>
          </ac:spMkLst>
        </pc:spChg>
        <pc:spChg chg="mod topLvl">
          <ac:chgData name="H M" userId="84cd2103f36ef0dc" providerId="LiveId" clId="{8F10A91F-EFDA-497B-869D-6F532A84F5AF}" dt="2023-09-04T21:08:47.186" v="428" actId="164"/>
          <ac:spMkLst>
            <pc:docMk/>
            <pc:sldMk cId="2293351738" sldId="482"/>
            <ac:spMk id="416" creationId="{EBA5F507-9AD9-7013-1C33-BF73BC0E6202}"/>
          </ac:spMkLst>
        </pc:spChg>
        <pc:spChg chg="mod topLvl">
          <ac:chgData name="H M" userId="84cd2103f36ef0dc" providerId="LiveId" clId="{8F10A91F-EFDA-497B-869D-6F532A84F5AF}" dt="2023-09-04T21:08:47.186" v="428" actId="164"/>
          <ac:spMkLst>
            <pc:docMk/>
            <pc:sldMk cId="2293351738" sldId="482"/>
            <ac:spMk id="417" creationId="{5A2A70C5-A647-B31C-8D96-0CD33200CE87}"/>
          </ac:spMkLst>
        </pc:spChg>
        <pc:spChg chg="add del mod topLvl">
          <ac:chgData name="H M" userId="84cd2103f36ef0dc" providerId="LiveId" clId="{8F10A91F-EFDA-497B-869D-6F532A84F5AF}" dt="2023-09-04T21:08:47.186" v="428" actId="164"/>
          <ac:spMkLst>
            <pc:docMk/>
            <pc:sldMk cId="2293351738" sldId="482"/>
            <ac:spMk id="418" creationId="{D6FF01C9-34B7-6C00-E535-067068E055EE}"/>
          </ac:spMkLst>
        </pc:spChg>
        <pc:spChg chg="add del mod topLvl">
          <ac:chgData name="H M" userId="84cd2103f36ef0dc" providerId="LiveId" clId="{8F10A91F-EFDA-497B-869D-6F532A84F5AF}" dt="2023-09-04T21:08:47.186" v="428" actId="164"/>
          <ac:spMkLst>
            <pc:docMk/>
            <pc:sldMk cId="2293351738" sldId="482"/>
            <ac:spMk id="419" creationId="{6CB07876-FE30-D4EE-DA0D-B980181CFB49}"/>
          </ac:spMkLst>
        </pc:spChg>
        <pc:spChg chg="add del mod topLvl">
          <ac:chgData name="H M" userId="84cd2103f36ef0dc" providerId="LiveId" clId="{8F10A91F-EFDA-497B-869D-6F532A84F5AF}" dt="2023-09-04T21:08:47.186" v="428" actId="164"/>
          <ac:spMkLst>
            <pc:docMk/>
            <pc:sldMk cId="2293351738" sldId="482"/>
            <ac:spMk id="420" creationId="{5D50169B-661B-464E-DBA3-A07108A385B5}"/>
          </ac:spMkLst>
        </pc:spChg>
        <pc:spChg chg="add del mod topLvl">
          <ac:chgData name="H M" userId="84cd2103f36ef0dc" providerId="LiveId" clId="{8F10A91F-EFDA-497B-869D-6F532A84F5AF}" dt="2023-09-04T21:08:47.186" v="428" actId="164"/>
          <ac:spMkLst>
            <pc:docMk/>
            <pc:sldMk cId="2293351738" sldId="482"/>
            <ac:spMk id="421" creationId="{16CCF90C-2EAA-716C-AC41-DAD42D81F77A}"/>
          </ac:spMkLst>
        </pc:spChg>
        <pc:spChg chg="add del mod topLvl">
          <ac:chgData name="H M" userId="84cd2103f36ef0dc" providerId="LiveId" clId="{8F10A91F-EFDA-497B-869D-6F532A84F5AF}" dt="2023-09-04T21:08:47.186" v="428" actId="164"/>
          <ac:spMkLst>
            <pc:docMk/>
            <pc:sldMk cId="2293351738" sldId="482"/>
            <ac:spMk id="422" creationId="{D03FCFD2-2422-D3B0-959B-0D4D18617655}"/>
          </ac:spMkLst>
        </pc:spChg>
        <pc:spChg chg="add del mod topLvl">
          <ac:chgData name="H M" userId="84cd2103f36ef0dc" providerId="LiveId" clId="{8F10A91F-EFDA-497B-869D-6F532A84F5AF}" dt="2023-09-04T21:08:47.186" v="428" actId="164"/>
          <ac:spMkLst>
            <pc:docMk/>
            <pc:sldMk cId="2293351738" sldId="482"/>
            <ac:spMk id="423" creationId="{4655685F-382F-1CF5-B2BD-09B8E0E92880}"/>
          </ac:spMkLst>
        </pc:spChg>
        <pc:spChg chg="add del mod topLvl">
          <ac:chgData name="H M" userId="84cd2103f36ef0dc" providerId="LiveId" clId="{8F10A91F-EFDA-497B-869D-6F532A84F5AF}" dt="2023-09-04T21:08:47.186" v="428" actId="164"/>
          <ac:spMkLst>
            <pc:docMk/>
            <pc:sldMk cId="2293351738" sldId="482"/>
            <ac:spMk id="424" creationId="{6C44E42A-AE04-6643-BB8C-BD0C36326551}"/>
          </ac:spMkLst>
        </pc:spChg>
        <pc:spChg chg="del mod topLvl">
          <ac:chgData name="H M" userId="84cd2103f36ef0dc" providerId="LiveId" clId="{8F10A91F-EFDA-497B-869D-6F532A84F5AF}" dt="2023-09-04T21:02:08.924" v="316" actId="478"/>
          <ac:spMkLst>
            <pc:docMk/>
            <pc:sldMk cId="2293351738" sldId="482"/>
            <ac:spMk id="425" creationId="{4A2F85BA-E547-40A7-169D-1FDDFE269935}"/>
          </ac:spMkLst>
        </pc:spChg>
        <pc:spChg chg="del mod topLvl">
          <ac:chgData name="H M" userId="84cd2103f36ef0dc" providerId="LiveId" clId="{8F10A91F-EFDA-497B-869D-6F532A84F5AF}" dt="2023-09-04T21:02:04.433" v="315" actId="478"/>
          <ac:spMkLst>
            <pc:docMk/>
            <pc:sldMk cId="2293351738" sldId="482"/>
            <ac:spMk id="426" creationId="{EA8A5C3A-33E8-A18C-01B2-099A248EE667}"/>
          </ac:spMkLst>
        </pc:spChg>
        <pc:spChg chg="del mod topLvl">
          <ac:chgData name="H M" userId="84cd2103f36ef0dc" providerId="LiveId" clId="{8F10A91F-EFDA-497B-869D-6F532A84F5AF}" dt="2023-09-04T21:02:04.433" v="315" actId="478"/>
          <ac:spMkLst>
            <pc:docMk/>
            <pc:sldMk cId="2293351738" sldId="482"/>
            <ac:spMk id="427" creationId="{DD7BD9A8-54FC-FDB4-CC6E-43FE10F7255F}"/>
          </ac:spMkLst>
        </pc:spChg>
        <pc:spChg chg="del mod topLvl">
          <ac:chgData name="H M" userId="84cd2103f36ef0dc" providerId="LiveId" clId="{8F10A91F-EFDA-497B-869D-6F532A84F5AF}" dt="2023-09-04T21:02:04.433" v="315" actId="478"/>
          <ac:spMkLst>
            <pc:docMk/>
            <pc:sldMk cId="2293351738" sldId="482"/>
            <ac:spMk id="428" creationId="{7F166F25-B843-BD0A-9034-584962BB7E50}"/>
          </ac:spMkLst>
        </pc:spChg>
        <pc:spChg chg="del mod topLvl">
          <ac:chgData name="H M" userId="84cd2103f36ef0dc" providerId="LiveId" clId="{8F10A91F-EFDA-497B-869D-6F532A84F5AF}" dt="2023-09-04T21:02:04.433" v="315" actId="478"/>
          <ac:spMkLst>
            <pc:docMk/>
            <pc:sldMk cId="2293351738" sldId="482"/>
            <ac:spMk id="429" creationId="{D2EB6C96-107A-A367-EC62-939986AFA1B3}"/>
          </ac:spMkLst>
        </pc:spChg>
        <pc:spChg chg="mod topLvl">
          <ac:chgData name="H M" userId="84cd2103f36ef0dc" providerId="LiveId" clId="{8F10A91F-EFDA-497B-869D-6F532A84F5AF}" dt="2023-09-04T21:08:47.186" v="428" actId="164"/>
          <ac:spMkLst>
            <pc:docMk/>
            <pc:sldMk cId="2293351738" sldId="482"/>
            <ac:spMk id="430" creationId="{36F4D4BF-4C31-36D9-0358-BDCCDA72D942}"/>
          </ac:spMkLst>
        </pc:spChg>
        <pc:spChg chg="add del mod topLvl">
          <ac:chgData name="H M" userId="84cd2103f36ef0dc" providerId="LiveId" clId="{8F10A91F-EFDA-497B-869D-6F532A84F5AF}" dt="2023-09-04T21:08:47.186" v="428" actId="164"/>
          <ac:spMkLst>
            <pc:docMk/>
            <pc:sldMk cId="2293351738" sldId="482"/>
            <ac:spMk id="431" creationId="{37710697-12BB-1E91-DB1F-775FF35BF9BA}"/>
          </ac:spMkLst>
        </pc:spChg>
        <pc:spChg chg="add del mod topLvl">
          <ac:chgData name="H M" userId="84cd2103f36ef0dc" providerId="LiveId" clId="{8F10A91F-EFDA-497B-869D-6F532A84F5AF}" dt="2023-09-04T21:08:47.186" v="428" actId="164"/>
          <ac:spMkLst>
            <pc:docMk/>
            <pc:sldMk cId="2293351738" sldId="482"/>
            <ac:spMk id="432" creationId="{06ADB150-4441-2B65-0323-746F83CC5CE0}"/>
          </ac:spMkLst>
        </pc:spChg>
        <pc:spChg chg="mod topLvl">
          <ac:chgData name="H M" userId="84cd2103f36ef0dc" providerId="LiveId" clId="{8F10A91F-EFDA-497B-869D-6F532A84F5AF}" dt="2023-09-04T21:08:47.186" v="428" actId="164"/>
          <ac:spMkLst>
            <pc:docMk/>
            <pc:sldMk cId="2293351738" sldId="482"/>
            <ac:spMk id="433" creationId="{94926DEA-0438-50A8-C736-4FFEAF9FB5F6}"/>
          </ac:spMkLst>
        </pc:spChg>
        <pc:spChg chg="mod topLvl">
          <ac:chgData name="H M" userId="84cd2103f36ef0dc" providerId="LiveId" clId="{8F10A91F-EFDA-497B-869D-6F532A84F5AF}" dt="2023-09-04T21:08:47.186" v="428" actId="164"/>
          <ac:spMkLst>
            <pc:docMk/>
            <pc:sldMk cId="2293351738" sldId="482"/>
            <ac:spMk id="434" creationId="{CD5F7715-E00D-0DBA-E366-0029992AB986}"/>
          </ac:spMkLst>
        </pc:spChg>
        <pc:spChg chg="add del mod topLvl">
          <ac:chgData name="H M" userId="84cd2103f36ef0dc" providerId="LiveId" clId="{8F10A91F-EFDA-497B-869D-6F532A84F5AF}" dt="2023-09-04T21:08:47.186" v="428" actId="164"/>
          <ac:spMkLst>
            <pc:docMk/>
            <pc:sldMk cId="2293351738" sldId="482"/>
            <ac:spMk id="435" creationId="{7AC62A1C-5FC6-D532-8091-5C9D21BFAFAA}"/>
          </ac:spMkLst>
        </pc:spChg>
        <pc:spChg chg="add del mod topLvl">
          <ac:chgData name="H M" userId="84cd2103f36ef0dc" providerId="LiveId" clId="{8F10A91F-EFDA-497B-869D-6F532A84F5AF}" dt="2023-09-04T21:08:47.186" v="428" actId="164"/>
          <ac:spMkLst>
            <pc:docMk/>
            <pc:sldMk cId="2293351738" sldId="482"/>
            <ac:spMk id="436" creationId="{F09363AA-A371-EBDF-4AA0-A75322ED1FD6}"/>
          </ac:spMkLst>
        </pc:spChg>
        <pc:spChg chg="mod topLvl">
          <ac:chgData name="H M" userId="84cd2103f36ef0dc" providerId="LiveId" clId="{8F10A91F-EFDA-497B-869D-6F532A84F5AF}" dt="2023-09-04T21:08:47.186" v="428" actId="164"/>
          <ac:spMkLst>
            <pc:docMk/>
            <pc:sldMk cId="2293351738" sldId="482"/>
            <ac:spMk id="437" creationId="{480F10FA-1BE4-C23C-1126-182F41D65D64}"/>
          </ac:spMkLst>
        </pc:spChg>
        <pc:spChg chg="mod topLvl">
          <ac:chgData name="H M" userId="84cd2103f36ef0dc" providerId="LiveId" clId="{8F10A91F-EFDA-497B-869D-6F532A84F5AF}" dt="2023-09-04T21:08:47.186" v="428" actId="164"/>
          <ac:spMkLst>
            <pc:docMk/>
            <pc:sldMk cId="2293351738" sldId="482"/>
            <ac:spMk id="438" creationId="{92CF9D3D-160B-4735-FFDB-92B1C1F3F61F}"/>
          </ac:spMkLst>
        </pc:spChg>
        <pc:spChg chg="add del mod topLvl">
          <ac:chgData name="H M" userId="84cd2103f36ef0dc" providerId="LiveId" clId="{8F10A91F-EFDA-497B-869D-6F532A84F5AF}" dt="2023-09-04T21:08:47.186" v="428" actId="164"/>
          <ac:spMkLst>
            <pc:docMk/>
            <pc:sldMk cId="2293351738" sldId="482"/>
            <ac:spMk id="439" creationId="{5CEA93A7-D212-3846-B76D-6F6DF30F342C}"/>
          </ac:spMkLst>
        </pc:spChg>
        <pc:spChg chg="add del mod topLvl">
          <ac:chgData name="H M" userId="84cd2103f36ef0dc" providerId="LiveId" clId="{8F10A91F-EFDA-497B-869D-6F532A84F5AF}" dt="2023-09-04T21:08:47.186" v="428" actId="164"/>
          <ac:spMkLst>
            <pc:docMk/>
            <pc:sldMk cId="2293351738" sldId="482"/>
            <ac:spMk id="440" creationId="{260E3FD5-4000-5460-43B3-CCE823207F0A}"/>
          </ac:spMkLst>
        </pc:spChg>
        <pc:spChg chg="add del mod topLvl">
          <ac:chgData name="H M" userId="84cd2103f36ef0dc" providerId="LiveId" clId="{8F10A91F-EFDA-497B-869D-6F532A84F5AF}" dt="2023-09-04T21:08:47.186" v="428" actId="164"/>
          <ac:spMkLst>
            <pc:docMk/>
            <pc:sldMk cId="2293351738" sldId="482"/>
            <ac:spMk id="441" creationId="{0CEA9C6F-6A79-F803-4DA2-0064BB2C4E9E}"/>
          </ac:spMkLst>
        </pc:spChg>
        <pc:spChg chg="add del mod topLvl">
          <ac:chgData name="H M" userId="84cd2103f36ef0dc" providerId="LiveId" clId="{8F10A91F-EFDA-497B-869D-6F532A84F5AF}" dt="2023-09-04T21:08:47.186" v="428" actId="164"/>
          <ac:spMkLst>
            <pc:docMk/>
            <pc:sldMk cId="2293351738" sldId="482"/>
            <ac:spMk id="442" creationId="{D1405397-E8C7-1D98-3D59-5C8C812FE1E0}"/>
          </ac:spMkLst>
        </pc:spChg>
        <pc:spChg chg="add del mod topLvl">
          <ac:chgData name="H M" userId="84cd2103f36ef0dc" providerId="LiveId" clId="{8F10A91F-EFDA-497B-869D-6F532A84F5AF}" dt="2023-09-04T21:08:47.186" v="428" actId="164"/>
          <ac:spMkLst>
            <pc:docMk/>
            <pc:sldMk cId="2293351738" sldId="482"/>
            <ac:spMk id="443" creationId="{D329D767-B5F1-3B82-CB02-F899A5F4D3BF}"/>
          </ac:spMkLst>
        </pc:spChg>
        <pc:spChg chg="add del mod topLvl">
          <ac:chgData name="H M" userId="84cd2103f36ef0dc" providerId="LiveId" clId="{8F10A91F-EFDA-497B-869D-6F532A84F5AF}" dt="2023-09-04T21:08:47.186" v="428" actId="164"/>
          <ac:spMkLst>
            <pc:docMk/>
            <pc:sldMk cId="2293351738" sldId="482"/>
            <ac:spMk id="444" creationId="{50127425-2D98-56DA-6679-CFD6D2E997EE}"/>
          </ac:spMkLst>
        </pc:spChg>
        <pc:spChg chg="add del mod topLvl">
          <ac:chgData name="H M" userId="84cd2103f36ef0dc" providerId="LiveId" clId="{8F10A91F-EFDA-497B-869D-6F532A84F5AF}" dt="2023-09-04T21:08:47.186" v="428" actId="164"/>
          <ac:spMkLst>
            <pc:docMk/>
            <pc:sldMk cId="2293351738" sldId="482"/>
            <ac:spMk id="445" creationId="{34A9FE24-D481-D8E0-0E50-AD81412A6743}"/>
          </ac:spMkLst>
        </pc:spChg>
        <pc:spChg chg="add del mod topLvl">
          <ac:chgData name="H M" userId="84cd2103f36ef0dc" providerId="LiveId" clId="{8F10A91F-EFDA-497B-869D-6F532A84F5AF}" dt="2023-09-04T21:08:47.186" v="428" actId="164"/>
          <ac:spMkLst>
            <pc:docMk/>
            <pc:sldMk cId="2293351738" sldId="482"/>
            <ac:spMk id="446" creationId="{EB7814A9-99B4-1563-D155-070BC1792D29}"/>
          </ac:spMkLst>
        </pc:spChg>
        <pc:spChg chg="add del mod topLvl">
          <ac:chgData name="H M" userId="84cd2103f36ef0dc" providerId="LiveId" clId="{8F10A91F-EFDA-497B-869D-6F532A84F5AF}" dt="2023-09-04T21:08:47.186" v="428" actId="164"/>
          <ac:spMkLst>
            <pc:docMk/>
            <pc:sldMk cId="2293351738" sldId="482"/>
            <ac:spMk id="447" creationId="{286D30C8-56D3-639C-F16D-81B537E903BC}"/>
          </ac:spMkLst>
        </pc:spChg>
        <pc:spChg chg="add del mod topLvl">
          <ac:chgData name="H M" userId="84cd2103f36ef0dc" providerId="LiveId" clId="{8F10A91F-EFDA-497B-869D-6F532A84F5AF}" dt="2023-09-04T21:08:47.186" v="428" actId="164"/>
          <ac:spMkLst>
            <pc:docMk/>
            <pc:sldMk cId="2293351738" sldId="482"/>
            <ac:spMk id="448" creationId="{EC67F0F3-0975-91C9-97EE-51A5EDD4D8E9}"/>
          </ac:spMkLst>
        </pc:spChg>
        <pc:spChg chg="add del mod topLvl">
          <ac:chgData name="H M" userId="84cd2103f36ef0dc" providerId="LiveId" clId="{8F10A91F-EFDA-497B-869D-6F532A84F5AF}" dt="2023-09-04T21:08:47.186" v="428" actId="164"/>
          <ac:spMkLst>
            <pc:docMk/>
            <pc:sldMk cId="2293351738" sldId="482"/>
            <ac:spMk id="449" creationId="{25D2E49B-82DA-1E42-9546-EB1A343D0836}"/>
          </ac:spMkLst>
        </pc:spChg>
        <pc:spChg chg="add del mod topLvl">
          <ac:chgData name="H M" userId="84cd2103f36ef0dc" providerId="LiveId" clId="{8F10A91F-EFDA-497B-869D-6F532A84F5AF}" dt="2023-09-04T21:08:47.186" v="428" actId="164"/>
          <ac:spMkLst>
            <pc:docMk/>
            <pc:sldMk cId="2293351738" sldId="482"/>
            <ac:spMk id="450" creationId="{0004E90D-AC2C-5245-3C96-4FB16BC3E2F3}"/>
          </ac:spMkLst>
        </pc:spChg>
        <pc:spChg chg="del mod topLvl">
          <ac:chgData name="H M" userId="84cd2103f36ef0dc" providerId="LiveId" clId="{8F10A91F-EFDA-497B-869D-6F532A84F5AF}" dt="2023-09-04T21:02:08.924" v="316" actId="478"/>
          <ac:spMkLst>
            <pc:docMk/>
            <pc:sldMk cId="2293351738" sldId="482"/>
            <ac:spMk id="451" creationId="{A6B44817-8F7E-B695-DEEB-3217ACA3E64E}"/>
          </ac:spMkLst>
        </pc:spChg>
        <pc:spChg chg="del mod topLvl">
          <ac:chgData name="H M" userId="84cd2103f36ef0dc" providerId="LiveId" clId="{8F10A91F-EFDA-497B-869D-6F532A84F5AF}" dt="2023-09-04T21:02:04.433" v="315" actId="478"/>
          <ac:spMkLst>
            <pc:docMk/>
            <pc:sldMk cId="2293351738" sldId="482"/>
            <ac:spMk id="452" creationId="{BF883B6A-834D-AF45-34CA-DC6BE92C5443}"/>
          </ac:spMkLst>
        </pc:spChg>
        <pc:spChg chg="del mod topLvl">
          <ac:chgData name="H M" userId="84cd2103f36ef0dc" providerId="LiveId" clId="{8F10A91F-EFDA-497B-869D-6F532A84F5AF}" dt="2023-09-04T21:02:04.433" v="315" actId="478"/>
          <ac:spMkLst>
            <pc:docMk/>
            <pc:sldMk cId="2293351738" sldId="482"/>
            <ac:spMk id="453" creationId="{01E1D8BB-1670-361B-A791-3F4B6029F696}"/>
          </ac:spMkLst>
        </pc:spChg>
        <pc:spChg chg="del mod topLvl">
          <ac:chgData name="H M" userId="84cd2103f36ef0dc" providerId="LiveId" clId="{8F10A91F-EFDA-497B-869D-6F532A84F5AF}" dt="2023-09-04T21:02:04.433" v="315" actId="478"/>
          <ac:spMkLst>
            <pc:docMk/>
            <pc:sldMk cId="2293351738" sldId="482"/>
            <ac:spMk id="454" creationId="{F367CBD4-783B-6C39-AEA0-2E41744C53F4}"/>
          </ac:spMkLst>
        </pc:spChg>
        <pc:spChg chg="del mod topLvl">
          <ac:chgData name="H M" userId="84cd2103f36ef0dc" providerId="LiveId" clId="{8F10A91F-EFDA-497B-869D-6F532A84F5AF}" dt="2023-09-04T21:02:04.433" v="315" actId="478"/>
          <ac:spMkLst>
            <pc:docMk/>
            <pc:sldMk cId="2293351738" sldId="482"/>
            <ac:spMk id="455" creationId="{4025827B-52CD-E177-D6E1-13F112AA2EC0}"/>
          </ac:spMkLst>
        </pc:spChg>
        <pc:spChg chg="del mod topLvl">
          <ac:chgData name="H M" userId="84cd2103f36ef0dc" providerId="LiveId" clId="{8F10A91F-EFDA-497B-869D-6F532A84F5AF}" dt="2023-09-04T21:02:04.433" v="315" actId="478"/>
          <ac:spMkLst>
            <pc:docMk/>
            <pc:sldMk cId="2293351738" sldId="482"/>
            <ac:spMk id="456" creationId="{E78FA75A-C685-81C5-17DF-DB1604F3D66B}"/>
          </ac:spMkLst>
        </pc:spChg>
        <pc:spChg chg="mod topLvl">
          <ac:chgData name="H M" userId="84cd2103f36ef0dc" providerId="LiveId" clId="{8F10A91F-EFDA-497B-869D-6F532A84F5AF}" dt="2023-09-04T21:08:47.186" v="428" actId="164"/>
          <ac:spMkLst>
            <pc:docMk/>
            <pc:sldMk cId="2293351738" sldId="482"/>
            <ac:spMk id="457" creationId="{607B5C2B-4F73-30AF-33E7-FDA409C84CE5}"/>
          </ac:spMkLst>
        </pc:spChg>
        <pc:spChg chg="mod topLvl">
          <ac:chgData name="H M" userId="84cd2103f36ef0dc" providerId="LiveId" clId="{8F10A91F-EFDA-497B-869D-6F532A84F5AF}" dt="2023-09-04T21:08:47.186" v="428" actId="164"/>
          <ac:spMkLst>
            <pc:docMk/>
            <pc:sldMk cId="2293351738" sldId="482"/>
            <ac:spMk id="458" creationId="{C7926D17-FD68-265E-3F44-0FCE4EBCDD92}"/>
          </ac:spMkLst>
        </pc:spChg>
        <pc:spChg chg="mod topLvl">
          <ac:chgData name="H M" userId="84cd2103f36ef0dc" providerId="LiveId" clId="{8F10A91F-EFDA-497B-869D-6F532A84F5AF}" dt="2023-09-04T21:08:47.186" v="428" actId="164"/>
          <ac:spMkLst>
            <pc:docMk/>
            <pc:sldMk cId="2293351738" sldId="482"/>
            <ac:spMk id="459" creationId="{C0401A04-E11F-8F37-573F-0F6AC0295EC0}"/>
          </ac:spMkLst>
        </pc:spChg>
        <pc:spChg chg="mod topLvl">
          <ac:chgData name="H M" userId="84cd2103f36ef0dc" providerId="LiveId" clId="{8F10A91F-EFDA-497B-869D-6F532A84F5AF}" dt="2023-09-04T21:08:47.186" v="428" actId="164"/>
          <ac:spMkLst>
            <pc:docMk/>
            <pc:sldMk cId="2293351738" sldId="482"/>
            <ac:spMk id="460" creationId="{48E1DF25-3741-8DE9-85EC-FCE95CF0DB1D}"/>
          </ac:spMkLst>
        </pc:spChg>
        <pc:spChg chg="mod topLvl">
          <ac:chgData name="H M" userId="84cd2103f36ef0dc" providerId="LiveId" clId="{8F10A91F-EFDA-497B-869D-6F532A84F5AF}" dt="2023-09-04T21:08:47.186" v="428" actId="164"/>
          <ac:spMkLst>
            <pc:docMk/>
            <pc:sldMk cId="2293351738" sldId="482"/>
            <ac:spMk id="461" creationId="{698E96AC-86DA-DBA7-402F-688B7AE129DE}"/>
          </ac:spMkLst>
        </pc:spChg>
        <pc:spChg chg="mod topLvl">
          <ac:chgData name="H M" userId="84cd2103f36ef0dc" providerId="LiveId" clId="{8F10A91F-EFDA-497B-869D-6F532A84F5AF}" dt="2023-09-04T21:08:47.186" v="428" actId="164"/>
          <ac:spMkLst>
            <pc:docMk/>
            <pc:sldMk cId="2293351738" sldId="482"/>
            <ac:spMk id="462" creationId="{FB3D0266-0AC7-A0C9-D648-6799E07BEC4D}"/>
          </ac:spMkLst>
        </pc:spChg>
        <pc:spChg chg="mod topLvl">
          <ac:chgData name="H M" userId="84cd2103f36ef0dc" providerId="LiveId" clId="{8F10A91F-EFDA-497B-869D-6F532A84F5AF}" dt="2023-09-04T21:08:47.186" v="428" actId="164"/>
          <ac:spMkLst>
            <pc:docMk/>
            <pc:sldMk cId="2293351738" sldId="482"/>
            <ac:spMk id="463" creationId="{16EDD388-DACA-8DBE-ADE7-B6110D3F892D}"/>
          </ac:spMkLst>
        </pc:spChg>
        <pc:spChg chg="mod topLvl">
          <ac:chgData name="H M" userId="84cd2103f36ef0dc" providerId="LiveId" clId="{8F10A91F-EFDA-497B-869D-6F532A84F5AF}" dt="2023-09-04T21:08:47.186" v="428" actId="164"/>
          <ac:spMkLst>
            <pc:docMk/>
            <pc:sldMk cId="2293351738" sldId="482"/>
            <ac:spMk id="464" creationId="{7FE4230A-E744-B0ED-C57D-E3FB59877773}"/>
          </ac:spMkLst>
        </pc:spChg>
        <pc:spChg chg="mod topLvl">
          <ac:chgData name="H M" userId="84cd2103f36ef0dc" providerId="LiveId" clId="{8F10A91F-EFDA-497B-869D-6F532A84F5AF}" dt="2023-09-04T21:08:47.186" v="428" actId="164"/>
          <ac:spMkLst>
            <pc:docMk/>
            <pc:sldMk cId="2293351738" sldId="482"/>
            <ac:spMk id="465" creationId="{7FE843CC-A6B4-418B-9F5D-4CD9F3C7E4D4}"/>
          </ac:spMkLst>
        </pc:spChg>
        <pc:spChg chg="del mod topLvl">
          <ac:chgData name="H M" userId="84cd2103f36ef0dc" providerId="LiveId" clId="{8F10A91F-EFDA-497B-869D-6F532A84F5AF}" dt="2023-09-04T21:06:26.386" v="389" actId="478"/>
          <ac:spMkLst>
            <pc:docMk/>
            <pc:sldMk cId="2293351738" sldId="482"/>
            <ac:spMk id="466" creationId="{0019D971-B270-1CEB-BCBB-EB9701395F06}"/>
          </ac:spMkLst>
        </pc:spChg>
        <pc:spChg chg="del mod topLvl">
          <ac:chgData name="H M" userId="84cd2103f36ef0dc" providerId="LiveId" clId="{8F10A91F-EFDA-497B-869D-6F532A84F5AF}" dt="2023-09-04T21:06:24.927" v="388" actId="478"/>
          <ac:spMkLst>
            <pc:docMk/>
            <pc:sldMk cId="2293351738" sldId="482"/>
            <ac:spMk id="467" creationId="{C5589B5A-F232-E327-2EF3-44377D8D19A5}"/>
          </ac:spMkLst>
        </pc:spChg>
        <pc:spChg chg="mod topLvl">
          <ac:chgData name="H M" userId="84cd2103f36ef0dc" providerId="LiveId" clId="{8F10A91F-EFDA-497B-869D-6F532A84F5AF}" dt="2023-09-04T21:08:47.186" v="428" actId="164"/>
          <ac:spMkLst>
            <pc:docMk/>
            <pc:sldMk cId="2293351738" sldId="482"/>
            <ac:spMk id="468" creationId="{1106B186-3FFD-2EB2-4976-1BEB3AB83BAE}"/>
          </ac:spMkLst>
        </pc:spChg>
        <pc:spChg chg="mod topLvl">
          <ac:chgData name="H M" userId="84cd2103f36ef0dc" providerId="LiveId" clId="{8F10A91F-EFDA-497B-869D-6F532A84F5AF}" dt="2023-09-04T21:08:47.186" v="428" actId="164"/>
          <ac:spMkLst>
            <pc:docMk/>
            <pc:sldMk cId="2293351738" sldId="482"/>
            <ac:spMk id="469" creationId="{1C8384F5-4293-ECE2-6189-7AE50A7892CD}"/>
          </ac:spMkLst>
        </pc:spChg>
        <pc:spChg chg="del mod topLvl">
          <ac:chgData name="H M" userId="84cd2103f36ef0dc" providerId="LiveId" clId="{8F10A91F-EFDA-497B-869D-6F532A84F5AF}" dt="2023-09-04T21:02:04.433" v="315" actId="478"/>
          <ac:spMkLst>
            <pc:docMk/>
            <pc:sldMk cId="2293351738" sldId="482"/>
            <ac:spMk id="470" creationId="{AFF20399-2A9C-5968-1C89-C033864ED2EC}"/>
          </ac:spMkLst>
        </pc:spChg>
        <pc:spChg chg="del mod topLvl">
          <ac:chgData name="H M" userId="84cd2103f36ef0dc" providerId="LiveId" clId="{8F10A91F-EFDA-497B-869D-6F532A84F5AF}" dt="2023-09-04T21:02:04.433" v="315" actId="478"/>
          <ac:spMkLst>
            <pc:docMk/>
            <pc:sldMk cId="2293351738" sldId="482"/>
            <ac:spMk id="471" creationId="{A7172B51-3090-EC08-6CEE-9A1095347D21}"/>
          </ac:spMkLst>
        </pc:spChg>
        <pc:spChg chg="del mod topLvl">
          <ac:chgData name="H M" userId="84cd2103f36ef0dc" providerId="LiveId" clId="{8F10A91F-EFDA-497B-869D-6F532A84F5AF}" dt="2023-09-04T21:02:04.433" v="315" actId="478"/>
          <ac:spMkLst>
            <pc:docMk/>
            <pc:sldMk cId="2293351738" sldId="482"/>
            <ac:spMk id="472" creationId="{A7DB6D33-E974-5CD2-FACC-ADBDD619A356}"/>
          </ac:spMkLst>
        </pc:spChg>
        <pc:spChg chg="del mod topLvl">
          <ac:chgData name="H M" userId="84cd2103f36ef0dc" providerId="LiveId" clId="{8F10A91F-EFDA-497B-869D-6F532A84F5AF}" dt="2023-09-04T21:02:04.433" v="315" actId="478"/>
          <ac:spMkLst>
            <pc:docMk/>
            <pc:sldMk cId="2293351738" sldId="482"/>
            <ac:spMk id="473" creationId="{3CAA6127-9ECA-8278-6E86-E5D763A4DD3E}"/>
          </ac:spMkLst>
        </pc:spChg>
        <pc:spChg chg="del mod topLvl">
          <ac:chgData name="H M" userId="84cd2103f36ef0dc" providerId="LiveId" clId="{8F10A91F-EFDA-497B-869D-6F532A84F5AF}" dt="2023-09-04T21:02:04.433" v="315" actId="478"/>
          <ac:spMkLst>
            <pc:docMk/>
            <pc:sldMk cId="2293351738" sldId="482"/>
            <ac:spMk id="474" creationId="{A74F5327-14DD-15A8-0194-95A7AC8FE1D8}"/>
          </ac:spMkLst>
        </pc:spChg>
        <pc:spChg chg="del mod topLvl">
          <ac:chgData name="H M" userId="84cd2103f36ef0dc" providerId="LiveId" clId="{8F10A91F-EFDA-497B-869D-6F532A84F5AF}" dt="2023-09-04T21:02:04.433" v="315" actId="478"/>
          <ac:spMkLst>
            <pc:docMk/>
            <pc:sldMk cId="2293351738" sldId="482"/>
            <ac:spMk id="475" creationId="{3D8AA7F1-83FE-B817-2206-22A184AEA958}"/>
          </ac:spMkLst>
        </pc:spChg>
        <pc:spChg chg="del mod topLvl">
          <ac:chgData name="H M" userId="84cd2103f36ef0dc" providerId="LiveId" clId="{8F10A91F-EFDA-497B-869D-6F532A84F5AF}" dt="2023-09-04T21:02:04.433" v="315" actId="478"/>
          <ac:spMkLst>
            <pc:docMk/>
            <pc:sldMk cId="2293351738" sldId="482"/>
            <ac:spMk id="476" creationId="{DF89A21F-B7CB-F6D9-A3AD-24C64AA42AC5}"/>
          </ac:spMkLst>
        </pc:spChg>
        <pc:spChg chg="del mod topLvl">
          <ac:chgData name="H M" userId="84cd2103f36ef0dc" providerId="LiveId" clId="{8F10A91F-EFDA-497B-869D-6F532A84F5AF}" dt="2023-09-04T21:02:04.433" v="315" actId="478"/>
          <ac:spMkLst>
            <pc:docMk/>
            <pc:sldMk cId="2293351738" sldId="482"/>
            <ac:spMk id="477" creationId="{6CD96EAB-5BAC-8E90-DFA8-94EA0292EEC0}"/>
          </ac:spMkLst>
        </pc:spChg>
        <pc:spChg chg="del mod topLvl">
          <ac:chgData name="H M" userId="84cd2103f36ef0dc" providerId="LiveId" clId="{8F10A91F-EFDA-497B-869D-6F532A84F5AF}" dt="2023-09-04T21:02:04.433" v="315" actId="478"/>
          <ac:spMkLst>
            <pc:docMk/>
            <pc:sldMk cId="2293351738" sldId="482"/>
            <ac:spMk id="478" creationId="{21D4AA32-D155-F88F-CF84-44CE1E40F7A0}"/>
          </ac:spMkLst>
        </pc:spChg>
        <pc:spChg chg="del mod topLvl">
          <ac:chgData name="H M" userId="84cd2103f36ef0dc" providerId="LiveId" clId="{8F10A91F-EFDA-497B-869D-6F532A84F5AF}" dt="2023-09-04T21:02:04.433" v="315" actId="478"/>
          <ac:spMkLst>
            <pc:docMk/>
            <pc:sldMk cId="2293351738" sldId="482"/>
            <ac:spMk id="479" creationId="{DFCE09CD-4CE9-84B3-4A50-DCC3A40C6455}"/>
          </ac:spMkLst>
        </pc:spChg>
        <pc:spChg chg="del mod topLvl">
          <ac:chgData name="H M" userId="84cd2103f36ef0dc" providerId="LiveId" clId="{8F10A91F-EFDA-497B-869D-6F532A84F5AF}" dt="2023-09-04T21:02:04.433" v="315" actId="478"/>
          <ac:spMkLst>
            <pc:docMk/>
            <pc:sldMk cId="2293351738" sldId="482"/>
            <ac:spMk id="480" creationId="{14323316-B336-EAB3-2812-C60B5DE25585}"/>
          </ac:spMkLst>
        </pc:spChg>
        <pc:spChg chg="del mod topLvl">
          <ac:chgData name="H M" userId="84cd2103f36ef0dc" providerId="LiveId" clId="{8F10A91F-EFDA-497B-869D-6F532A84F5AF}" dt="2023-09-04T21:02:04.433" v="315" actId="478"/>
          <ac:spMkLst>
            <pc:docMk/>
            <pc:sldMk cId="2293351738" sldId="482"/>
            <ac:spMk id="481" creationId="{25AC5C48-2500-F33D-5AD1-5704D4B2BDBE}"/>
          </ac:spMkLst>
        </pc:spChg>
        <pc:spChg chg="del mod topLvl">
          <ac:chgData name="H M" userId="84cd2103f36ef0dc" providerId="LiveId" clId="{8F10A91F-EFDA-497B-869D-6F532A84F5AF}" dt="2023-09-04T21:02:04.433" v="315" actId="478"/>
          <ac:spMkLst>
            <pc:docMk/>
            <pc:sldMk cId="2293351738" sldId="482"/>
            <ac:spMk id="482" creationId="{F03DE154-1276-CECE-ECBF-6AC3FC686592}"/>
          </ac:spMkLst>
        </pc:spChg>
        <pc:spChg chg="del mod topLvl">
          <ac:chgData name="H M" userId="84cd2103f36ef0dc" providerId="LiveId" clId="{8F10A91F-EFDA-497B-869D-6F532A84F5AF}" dt="2023-09-04T21:02:08.924" v="316" actId="478"/>
          <ac:spMkLst>
            <pc:docMk/>
            <pc:sldMk cId="2293351738" sldId="482"/>
            <ac:spMk id="483" creationId="{7AFAC257-D597-F77D-4EF9-ACB177CCE97A}"/>
          </ac:spMkLst>
        </pc:spChg>
        <pc:spChg chg="del mod topLvl">
          <ac:chgData name="H M" userId="84cd2103f36ef0dc" providerId="LiveId" clId="{8F10A91F-EFDA-497B-869D-6F532A84F5AF}" dt="2023-09-04T21:02:08.924" v="316" actId="478"/>
          <ac:spMkLst>
            <pc:docMk/>
            <pc:sldMk cId="2293351738" sldId="482"/>
            <ac:spMk id="484" creationId="{D4662574-9210-585F-CAB4-867AC97A6F56}"/>
          </ac:spMkLst>
        </pc:spChg>
        <pc:spChg chg="del mod topLvl">
          <ac:chgData name="H M" userId="84cd2103f36ef0dc" providerId="LiveId" clId="{8F10A91F-EFDA-497B-869D-6F532A84F5AF}" dt="2023-09-04T21:02:08.924" v="316" actId="478"/>
          <ac:spMkLst>
            <pc:docMk/>
            <pc:sldMk cId="2293351738" sldId="482"/>
            <ac:spMk id="485" creationId="{EC0B44EB-41D2-D3CC-A38E-2F40F0E496C5}"/>
          </ac:spMkLst>
        </pc:spChg>
        <pc:spChg chg="del mod topLvl">
          <ac:chgData name="H M" userId="84cd2103f36ef0dc" providerId="LiveId" clId="{8F10A91F-EFDA-497B-869D-6F532A84F5AF}" dt="2023-09-04T21:05:58.709" v="381" actId="478"/>
          <ac:spMkLst>
            <pc:docMk/>
            <pc:sldMk cId="2293351738" sldId="482"/>
            <ac:spMk id="486" creationId="{92238A8E-8A70-4DC2-7858-F6D9DCDEE02A}"/>
          </ac:spMkLst>
        </pc:spChg>
        <pc:spChg chg="del mod topLvl">
          <ac:chgData name="H M" userId="84cd2103f36ef0dc" providerId="LiveId" clId="{8F10A91F-EFDA-497B-869D-6F532A84F5AF}" dt="2023-09-04T21:06:05.384" v="383" actId="478"/>
          <ac:spMkLst>
            <pc:docMk/>
            <pc:sldMk cId="2293351738" sldId="482"/>
            <ac:spMk id="487" creationId="{CB352FD8-D38D-DE69-9B56-21A3FEE81DF1}"/>
          </ac:spMkLst>
        </pc:spChg>
        <pc:spChg chg="del mod topLvl">
          <ac:chgData name="H M" userId="84cd2103f36ef0dc" providerId="LiveId" clId="{8F10A91F-EFDA-497B-869D-6F532A84F5AF}" dt="2023-09-04T21:06:04.157" v="382" actId="478"/>
          <ac:spMkLst>
            <pc:docMk/>
            <pc:sldMk cId="2293351738" sldId="482"/>
            <ac:spMk id="488" creationId="{8E9A520A-9F17-7162-F928-A8B9F509A61D}"/>
          </ac:spMkLst>
        </pc:spChg>
        <pc:spChg chg="del mod topLvl">
          <ac:chgData name="H M" userId="84cd2103f36ef0dc" providerId="LiveId" clId="{8F10A91F-EFDA-497B-869D-6F532A84F5AF}" dt="2023-09-04T21:07:26.006" v="410" actId="478"/>
          <ac:spMkLst>
            <pc:docMk/>
            <pc:sldMk cId="2293351738" sldId="482"/>
            <ac:spMk id="489" creationId="{55D32F9C-EC0E-80EF-6AE5-4AB1C3C7B68B}"/>
          </ac:spMkLst>
        </pc:spChg>
        <pc:spChg chg="del mod topLvl">
          <ac:chgData name="H M" userId="84cd2103f36ef0dc" providerId="LiveId" clId="{8F10A91F-EFDA-497B-869D-6F532A84F5AF}" dt="2023-09-04T21:03:27.219" v="353" actId="478"/>
          <ac:spMkLst>
            <pc:docMk/>
            <pc:sldMk cId="2293351738" sldId="482"/>
            <ac:spMk id="490" creationId="{7CEA464C-91C8-8F23-3A63-6DBCA25F9F02}"/>
          </ac:spMkLst>
        </pc:spChg>
        <pc:spChg chg="del mod topLvl">
          <ac:chgData name="H M" userId="84cd2103f36ef0dc" providerId="LiveId" clId="{8F10A91F-EFDA-497B-869D-6F532A84F5AF}" dt="2023-09-04T21:03:27.219" v="353" actId="478"/>
          <ac:spMkLst>
            <pc:docMk/>
            <pc:sldMk cId="2293351738" sldId="482"/>
            <ac:spMk id="491" creationId="{28C74245-ABCA-B95B-38C1-9F2D3DF3CF2D}"/>
          </ac:spMkLst>
        </pc:spChg>
        <pc:spChg chg="del mod topLvl">
          <ac:chgData name="H M" userId="84cd2103f36ef0dc" providerId="LiveId" clId="{8F10A91F-EFDA-497B-869D-6F532A84F5AF}" dt="2023-09-04T21:03:27.219" v="353" actId="478"/>
          <ac:spMkLst>
            <pc:docMk/>
            <pc:sldMk cId="2293351738" sldId="482"/>
            <ac:spMk id="492" creationId="{1718BA7C-A133-E177-97EB-56F4E6215668}"/>
          </ac:spMkLst>
        </pc:spChg>
        <pc:spChg chg="del mod topLvl">
          <ac:chgData name="H M" userId="84cd2103f36ef0dc" providerId="LiveId" clId="{8F10A91F-EFDA-497B-869D-6F532A84F5AF}" dt="2023-09-04T21:03:27.219" v="353" actId="478"/>
          <ac:spMkLst>
            <pc:docMk/>
            <pc:sldMk cId="2293351738" sldId="482"/>
            <ac:spMk id="493" creationId="{884CFBBC-7CE3-E57B-0548-048F4C7FA2A4}"/>
          </ac:spMkLst>
        </pc:spChg>
        <pc:spChg chg="del mod topLvl">
          <ac:chgData name="H M" userId="84cd2103f36ef0dc" providerId="LiveId" clId="{8F10A91F-EFDA-497B-869D-6F532A84F5AF}" dt="2023-09-04T21:03:27.219" v="353" actId="478"/>
          <ac:spMkLst>
            <pc:docMk/>
            <pc:sldMk cId="2293351738" sldId="482"/>
            <ac:spMk id="494" creationId="{8F24ED4A-CBE5-69BD-21F5-1CAE4C619D15}"/>
          </ac:spMkLst>
        </pc:spChg>
        <pc:spChg chg="del mod topLvl">
          <ac:chgData name="H M" userId="84cd2103f36ef0dc" providerId="LiveId" clId="{8F10A91F-EFDA-497B-869D-6F532A84F5AF}" dt="2023-09-04T21:03:25.720" v="352" actId="478"/>
          <ac:spMkLst>
            <pc:docMk/>
            <pc:sldMk cId="2293351738" sldId="482"/>
            <ac:spMk id="495" creationId="{3157F858-4F91-4646-B04E-13866091F97D}"/>
          </ac:spMkLst>
        </pc:spChg>
        <pc:spChg chg="del mod topLvl">
          <ac:chgData name="H M" userId="84cd2103f36ef0dc" providerId="LiveId" clId="{8F10A91F-EFDA-497B-869D-6F532A84F5AF}" dt="2023-09-04T21:03:25.720" v="352" actId="478"/>
          <ac:spMkLst>
            <pc:docMk/>
            <pc:sldMk cId="2293351738" sldId="482"/>
            <ac:spMk id="496" creationId="{BA93F0A8-3DFB-F6FE-BE68-C1CB0F6F5E83}"/>
          </ac:spMkLst>
        </pc:spChg>
        <pc:spChg chg="del mod topLvl">
          <ac:chgData name="H M" userId="84cd2103f36ef0dc" providerId="LiveId" clId="{8F10A91F-EFDA-497B-869D-6F532A84F5AF}" dt="2023-09-04T21:03:25.720" v="352" actId="478"/>
          <ac:spMkLst>
            <pc:docMk/>
            <pc:sldMk cId="2293351738" sldId="482"/>
            <ac:spMk id="497" creationId="{8C150C50-404E-0AAC-F891-6AE9807EA8FB}"/>
          </ac:spMkLst>
        </pc:spChg>
        <pc:spChg chg="del mod topLvl">
          <ac:chgData name="H M" userId="84cd2103f36ef0dc" providerId="LiveId" clId="{8F10A91F-EFDA-497B-869D-6F532A84F5AF}" dt="2023-09-04T21:03:25.720" v="352" actId="478"/>
          <ac:spMkLst>
            <pc:docMk/>
            <pc:sldMk cId="2293351738" sldId="482"/>
            <ac:spMk id="498" creationId="{A59D960D-C827-A22A-E3D7-6578550CB918}"/>
          </ac:spMkLst>
        </pc:spChg>
        <pc:spChg chg="del mod topLvl">
          <ac:chgData name="H M" userId="84cd2103f36ef0dc" providerId="LiveId" clId="{8F10A91F-EFDA-497B-869D-6F532A84F5AF}" dt="2023-09-04T21:03:25.720" v="352" actId="478"/>
          <ac:spMkLst>
            <pc:docMk/>
            <pc:sldMk cId="2293351738" sldId="482"/>
            <ac:spMk id="499" creationId="{B8839FBF-2668-C7B9-4182-D86B0021BCAF}"/>
          </ac:spMkLst>
        </pc:spChg>
        <pc:spChg chg="del mod topLvl">
          <ac:chgData name="H M" userId="84cd2103f36ef0dc" providerId="LiveId" clId="{8F10A91F-EFDA-497B-869D-6F532A84F5AF}" dt="2023-09-04T21:03:25.720" v="352" actId="478"/>
          <ac:spMkLst>
            <pc:docMk/>
            <pc:sldMk cId="2293351738" sldId="482"/>
            <ac:spMk id="500" creationId="{D4E9BC65-629A-335F-72AF-2E2FE25DC9F2}"/>
          </ac:spMkLst>
        </pc:spChg>
        <pc:spChg chg="del mod topLvl">
          <ac:chgData name="H M" userId="84cd2103f36ef0dc" providerId="LiveId" clId="{8F10A91F-EFDA-497B-869D-6F532A84F5AF}" dt="2023-09-04T21:03:25.720" v="352" actId="478"/>
          <ac:spMkLst>
            <pc:docMk/>
            <pc:sldMk cId="2293351738" sldId="482"/>
            <ac:spMk id="501" creationId="{451479CD-3450-B87B-77BA-E910C9803CA7}"/>
          </ac:spMkLst>
        </pc:spChg>
        <pc:spChg chg="del mod topLvl">
          <ac:chgData name="H M" userId="84cd2103f36ef0dc" providerId="LiveId" clId="{8F10A91F-EFDA-497B-869D-6F532A84F5AF}" dt="2023-09-04T21:03:25.720" v="352" actId="478"/>
          <ac:spMkLst>
            <pc:docMk/>
            <pc:sldMk cId="2293351738" sldId="482"/>
            <ac:spMk id="502" creationId="{AE99E536-89B1-E442-6C52-C9DFC8E7EE34}"/>
          </ac:spMkLst>
        </pc:spChg>
        <pc:spChg chg="del mod topLvl">
          <ac:chgData name="H M" userId="84cd2103f36ef0dc" providerId="LiveId" clId="{8F10A91F-EFDA-497B-869D-6F532A84F5AF}" dt="2023-09-04T21:03:23.537" v="351" actId="478"/>
          <ac:spMkLst>
            <pc:docMk/>
            <pc:sldMk cId="2293351738" sldId="482"/>
            <ac:spMk id="503" creationId="{6EC1D3C6-07E0-2ADE-C656-8178CA3504BC}"/>
          </ac:spMkLst>
        </pc:spChg>
        <pc:spChg chg="del mod topLvl">
          <ac:chgData name="H M" userId="84cd2103f36ef0dc" providerId="LiveId" clId="{8F10A91F-EFDA-497B-869D-6F532A84F5AF}" dt="2023-09-04T21:03:21.649" v="350" actId="478"/>
          <ac:spMkLst>
            <pc:docMk/>
            <pc:sldMk cId="2293351738" sldId="482"/>
            <ac:spMk id="504" creationId="{08BCEC57-A9C5-B67D-23D9-6C948F94CAAC}"/>
          </ac:spMkLst>
        </pc:spChg>
        <pc:spChg chg="del mod topLvl">
          <ac:chgData name="H M" userId="84cd2103f36ef0dc" providerId="LiveId" clId="{8F10A91F-EFDA-497B-869D-6F532A84F5AF}" dt="2023-09-04T21:03:27.219" v="353" actId="478"/>
          <ac:spMkLst>
            <pc:docMk/>
            <pc:sldMk cId="2293351738" sldId="482"/>
            <ac:spMk id="505" creationId="{61062EEC-608D-15B9-5540-929C59D92C78}"/>
          </ac:spMkLst>
        </pc:spChg>
        <pc:spChg chg="del mod topLvl">
          <ac:chgData name="H M" userId="84cd2103f36ef0dc" providerId="LiveId" clId="{8F10A91F-EFDA-497B-869D-6F532A84F5AF}" dt="2023-09-04T21:03:21.649" v="350" actId="478"/>
          <ac:spMkLst>
            <pc:docMk/>
            <pc:sldMk cId="2293351738" sldId="482"/>
            <ac:spMk id="506" creationId="{6D3F11B9-957D-26FA-EE0B-72927DA7A8EB}"/>
          </ac:spMkLst>
        </pc:spChg>
        <pc:spChg chg="del mod topLvl">
          <ac:chgData name="H M" userId="84cd2103f36ef0dc" providerId="LiveId" clId="{8F10A91F-EFDA-497B-869D-6F532A84F5AF}" dt="2023-09-04T21:03:23.537" v="351" actId="478"/>
          <ac:spMkLst>
            <pc:docMk/>
            <pc:sldMk cId="2293351738" sldId="482"/>
            <ac:spMk id="507" creationId="{F3261596-56C7-B420-50DC-83AD1677F7A0}"/>
          </ac:spMkLst>
        </pc:spChg>
        <pc:spChg chg="del mod topLvl">
          <ac:chgData name="H M" userId="84cd2103f36ef0dc" providerId="LiveId" clId="{8F10A91F-EFDA-497B-869D-6F532A84F5AF}" dt="2023-09-04T21:03:23.537" v="351" actId="478"/>
          <ac:spMkLst>
            <pc:docMk/>
            <pc:sldMk cId="2293351738" sldId="482"/>
            <ac:spMk id="508" creationId="{5D652C1C-5824-8C70-C35A-5C07E3749ABA}"/>
          </ac:spMkLst>
        </pc:spChg>
        <pc:spChg chg="del mod topLvl">
          <ac:chgData name="H M" userId="84cd2103f36ef0dc" providerId="LiveId" clId="{8F10A91F-EFDA-497B-869D-6F532A84F5AF}" dt="2023-09-04T21:03:23.537" v="351" actId="478"/>
          <ac:spMkLst>
            <pc:docMk/>
            <pc:sldMk cId="2293351738" sldId="482"/>
            <ac:spMk id="509" creationId="{25E20769-3FAD-BCCB-A387-E674B359EC94}"/>
          </ac:spMkLst>
        </pc:spChg>
        <pc:spChg chg="del mod topLvl">
          <ac:chgData name="H M" userId="84cd2103f36ef0dc" providerId="LiveId" clId="{8F10A91F-EFDA-497B-869D-6F532A84F5AF}" dt="2023-09-04T21:03:23.537" v="351" actId="478"/>
          <ac:spMkLst>
            <pc:docMk/>
            <pc:sldMk cId="2293351738" sldId="482"/>
            <ac:spMk id="510" creationId="{9E7CE31C-D2CC-5E69-2ABB-79B024CC6048}"/>
          </ac:spMkLst>
        </pc:spChg>
        <pc:spChg chg="del mod topLvl">
          <ac:chgData name="H M" userId="84cd2103f36ef0dc" providerId="LiveId" clId="{8F10A91F-EFDA-497B-869D-6F532A84F5AF}" dt="2023-09-04T21:03:23.537" v="351" actId="478"/>
          <ac:spMkLst>
            <pc:docMk/>
            <pc:sldMk cId="2293351738" sldId="482"/>
            <ac:spMk id="511" creationId="{C1B95CAD-746E-D510-DDB6-76B047DEE195}"/>
          </ac:spMkLst>
        </pc:spChg>
        <pc:spChg chg="del mod topLvl">
          <ac:chgData name="H M" userId="84cd2103f36ef0dc" providerId="LiveId" clId="{8F10A91F-EFDA-497B-869D-6F532A84F5AF}" dt="2023-09-04T21:03:27.219" v="353" actId="478"/>
          <ac:spMkLst>
            <pc:docMk/>
            <pc:sldMk cId="2293351738" sldId="482"/>
            <ac:spMk id="512" creationId="{83B5480F-DB65-BD44-C274-EEF5FF0B5A36}"/>
          </ac:spMkLst>
        </pc:spChg>
        <pc:spChg chg="del mod topLvl">
          <ac:chgData name="H M" userId="84cd2103f36ef0dc" providerId="LiveId" clId="{8F10A91F-EFDA-497B-869D-6F532A84F5AF}" dt="2023-09-04T21:03:27.219" v="353" actId="478"/>
          <ac:spMkLst>
            <pc:docMk/>
            <pc:sldMk cId="2293351738" sldId="482"/>
            <ac:spMk id="513" creationId="{337EF764-4408-948A-2312-087355E59333}"/>
          </ac:spMkLst>
        </pc:spChg>
        <pc:spChg chg="del mod topLvl">
          <ac:chgData name="H M" userId="84cd2103f36ef0dc" providerId="LiveId" clId="{8F10A91F-EFDA-497B-869D-6F532A84F5AF}" dt="2023-09-04T21:03:27.219" v="353" actId="478"/>
          <ac:spMkLst>
            <pc:docMk/>
            <pc:sldMk cId="2293351738" sldId="482"/>
            <ac:spMk id="514" creationId="{6AC1111E-7D39-1658-5681-C936335E7A64}"/>
          </ac:spMkLst>
        </pc:spChg>
        <pc:spChg chg="del mod topLvl">
          <ac:chgData name="H M" userId="84cd2103f36ef0dc" providerId="LiveId" clId="{8F10A91F-EFDA-497B-869D-6F532A84F5AF}" dt="2023-09-04T21:03:27.219" v="353" actId="478"/>
          <ac:spMkLst>
            <pc:docMk/>
            <pc:sldMk cId="2293351738" sldId="482"/>
            <ac:spMk id="515" creationId="{9360FD38-BCAB-4F1D-877F-D4C6E368A6A9}"/>
          </ac:spMkLst>
        </pc:spChg>
        <pc:spChg chg="del mod topLvl">
          <ac:chgData name="H M" userId="84cd2103f36ef0dc" providerId="LiveId" clId="{8F10A91F-EFDA-497B-869D-6F532A84F5AF}" dt="2023-09-04T21:03:27.219" v="353" actId="478"/>
          <ac:spMkLst>
            <pc:docMk/>
            <pc:sldMk cId="2293351738" sldId="482"/>
            <ac:spMk id="516" creationId="{9243356E-B250-A9AC-937C-CF1498978DCF}"/>
          </ac:spMkLst>
        </pc:spChg>
        <pc:spChg chg="del mod topLvl">
          <ac:chgData name="H M" userId="84cd2103f36ef0dc" providerId="LiveId" clId="{8F10A91F-EFDA-497B-869D-6F532A84F5AF}" dt="2023-09-04T21:03:27.219" v="353" actId="478"/>
          <ac:spMkLst>
            <pc:docMk/>
            <pc:sldMk cId="2293351738" sldId="482"/>
            <ac:spMk id="517" creationId="{1D35E973-41B9-F922-CAA5-F3B58C0832FC}"/>
          </ac:spMkLst>
        </pc:spChg>
        <pc:spChg chg="del mod topLvl">
          <ac:chgData name="H M" userId="84cd2103f36ef0dc" providerId="LiveId" clId="{8F10A91F-EFDA-497B-869D-6F532A84F5AF}" dt="2023-09-04T21:03:27.219" v="353" actId="478"/>
          <ac:spMkLst>
            <pc:docMk/>
            <pc:sldMk cId="2293351738" sldId="482"/>
            <ac:spMk id="518" creationId="{94042A54-085B-7DB6-7052-F525119D92FD}"/>
          </ac:spMkLst>
        </pc:spChg>
        <pc:spChg chg="del mod topLvl">
          <ac:chgData name="H M" userId="84cd2103f36ef0dc" providerId="LiveId" clId="{8F10A91F-EFDA-497B-869D-6F532A84F5AF}" dt="2023-09-04T21:03:21.649" v="350" actId="478"/>
          <ac:spMkLst>
            <pc:docMk/>
            <pc:sldMk cId="2293351738" sldId="482"/>
            <ac:spMk id="519" creationId="{044DAC2A-C764-E70E-4D70-7FE7982C3EBA}"/>
          </ac:spMkLst>
        </pc:spChg>
        <pc:spChg chg="del mod topLvl">
          <ac:chgData name="H M" userId="84cd2103f36ef0dc" providerId="LiveId" clId="{8F10A91F-EFDA-497B-869D-6F532A84F5AF}" dt="2023-09-04T21:03:21.649" v="350" actId="478"/>
          <ac:spMkLst>
            <pc:docMk/>
            <pc:sldMk cId="2293351738" sldId="482"/>
            <ac:spMk id="520" creationId="{58F1F660-8B82-7435-E4BA-2CCF94F2B045}"/>
          </ac:spMkLst>
        </pc:spChg>
        <pc:spChg chg="del mod topLvl">
          <ac:chgData name="H M" userId="84cd2103f36ef0dc" providerId="LiveId" clId="{8F10A91F-EFDA-497B-869D-6F532A84F5AF}" dt="2023-09-04T21:03:21.649" v="350" actId="478"/>
          <ac:spMkLst>
            <pc:docMk/>
            <pc:sldMk cId="2293351738" sldId="482"/>
            <ac:spMk id="521" creationId="{D2E853BB-82FA-D7BC-0E31-CD953F76C5C1}"/>
          </ac:spMkLst>
        </pc:spChg>
        <pc:spChg chg="del mod topLvl">
          <ac:chgData name="H M" userId="84cd2103f36ef0dc" providerId="LiveId" clId="{8F10A91F-EFDA-497B-869D-6F532A84F5AF}" dt="2023-09-04T21:03:21.649" v="350" actId="478"/>
          <ac:spMkLst>
            <pc:docMk/>
            <pc:sldMk cId="2293351738" sldId="482"/>
            <ac:spMk id="522" creationId="{A0A4C57D-5037-7D2E-ABBD-F6D7135A6FCC}"/>
          </ac:spMkLst>
        </pc:spChg>
        <pc:spChg chg="del mod topLvl">
          <ac:chgData name="H M" userId="84cd2103f36ef0dc" providerId="LiveId" clId="{8F10A91F-EFDA-497B-869D-6F532A84F5AF}" dt="2023-09-04T21:03:21.649" v="350" actId="478"/>
          <ac:spMkLst>
            <pc:docMk/>
            <pc:sldMk cId="2293351738" sldId="482"/>
            <ac:spMk id="523" creationId="{BDC0C555-F587-380D-7F32-67BF18A47000}"/>
          </ac:spMkLst>
        </pc:spChg>
        <pc:spChg chg="del mod topLvl">
          <ac:chgData name="H M" userId="84cd2103f36ef0dc" providerId="LiveId" clId="{8F10A91F-EFDA-497B-869D-6F532A84F5AF}" dt="2023-09-04T21:03:21.649" v="350" actId="478"/>
          <ac:spMkLst>
            <pc:docMk/>
            <pc:sldMk cId="2293351738" sldId="482"/>
            <ac:spMk id="524" creationId="{828CE755-037F-55D5-F424-1A87CF4DB5BD}"/>
          </ac:spMkLst>
        </pc:spChg>
        <pc:spChg chg="del mod topLvl">
          <ac:chgData name="H M" userId="84cd2103f36ef0dc" providerId="LiveId" clId="{8F10A91F-EFDA-497B-869D-6F532A84F5AF}" dt="2023-09-04T21:03:21.649" v="350" actId="478"/>
          <ac:spMkLst>
            <pc:docMk/>
            <pc:sldMk cId="2293351738" sldId="482"/>
            <ac:spMk id="525" creationId="{04769D45-9ADC-56E9-E343-C9571D398013}"/>
          </ac:spMkLst>
        </pc:spChg>
        <pc:spChg chg="del mod topLvl">
          <ac:chgData name="H M" userId="84cd2103f36ef0dc" providerId="LiveId" clId="{8F10A91F-EFDA-497B-869D-6F532A84F5AF}" dt="2023-09-04T21:03:27.219" v="353" actId="478"/>
          <ac:spMkLst>
            <pc:docMk/>
            <pc:sldMk cId="2293351738" sldId="482"/>
            <ac:spMk id="526" creationId="{C7B68653-D0A2-8041-25DE-F6B3145BE426}"/>
          </ac:spMkLst>
        </pc:spChg>
        <pc:spChg chg="del mod topLvl">
          <ac:chgData name="H M" userId="84cd2103f36ef0dc" providerId="LiveId" clId="{8F10A91F-EFDA-497B-869D-6F532A84F5AF}" dt="2023-09-04T21:03:27.219" v="353" actId="478"/>
          <ac:spMkLst>
            <pc:docMk/>
            <pc:sldMk cId="2293351738" sldId="482"/>
            <ac:spMk id="527" creationId="{44EBEE4D-ECA0-A86A-AFE1-7147E2363312}"/>
          </ac:spMkLst>
        </pc:spChg>
        <pc:spChg chg="del mod topLvl">
          <ac:chgData name="H M" userId="84cd2103f36ef0dc" providerId="LiveId" clId="{8F10A91F-EFDA-497B-869D-6F532A84F5AF}" dt="2023-09-04T21:03:27.219" v="353" actId="478"/>
          <ac:spMkLst>
            <pc:docMk/>
            <pc:sldMk cId="2293351738" sldId="482"/>
            <ac:spMk id="528" creationId="{1E171DD1-D167-E680-3C40-487826EE4F72}"/>
          </ac:spMkLst>
        </pc:spChg>
        <pc:spChg chg="del mod topLvl">
          <ac:chgData name="H M" userId="84cd2103f36ef0dc" providerId="LiveId" clId="{8F10A91F-EFDA-497B-869D-6F532A84F5AF}" dt="2023-09-04T21:03:27.219" v="353" actId="478"/>
          <ac:spMkLst>
            <pc:docMk/>
            <pc:sldMk cId="2293351738" sldId="482"/>
            <ac:spMk id="529" creationId="{C3718AED-9627-73AE-4E4E-B040D5C62CD7}"/>
          </ac:spMkLst>
        </pc:spChg>
        <pc:spChg chg="del mod topLvl">
          <ac:chgData name="H M" userId="84cd2103f36ef0dc" providerId="LiveId" clId="{8F10A91F-EFDA-497B-869D-6F532A84F5AF}" dt="2023-09-04T21:03:27.219" v="353" actId="478"/>
          <ac:spMkLst>
            <pc:docMk/>
            <pc:sldMk cId="2293351738" sldId="482"/>
            <ac:spMk id="530" creationId="{1105FB50-7010-0ECE-E023-A9584BF77ECA}"/>
          </ac:spMkLst>
        </pc:spChg>
        <pc:spChg chg="del mod topLvl">
          <ac:chgData name="H M" userId="84cd2103f36ef0dc" providerId="LiveId" clId="{8F10A91F-EFDA-497B-869D-6F532A84F5AF}" dt="2023-09-04T21:03:21.649" v="350" actId="478"/>
          <ac:spMkLst>
            <pc:docMk/>
            <pc:sldMk cId="2293351738" sldId="482"/>
            <ac:spMk id="531" creationId="{3E342731-F8D3-19EA-8E7C-2065A2C25EFE}"/>
          </ac:spMkLst>
        </pc:spChg>
        <pc:spChg chg="del mod topLvl">
          <ac:chgData name="H M" userId="84cd2103f36ef0dc" providerId="LiveId" clId="{8F10A91F-EFDA-497B-869D-6F532A84F5AF}" dt="2023-09-04T21:03:21.649" v="350" actId="478"/>
          <ac:spMkLst>
            <pc:docMk/>
            <pc:sldMk cId="2293351738" sldId="482"/>
            <ac:spMk id="532" creationId="{CE5CF825-43C3-57F1-8B95-E217F1EEB234}"/>
          </ac:spMkLst>
        </pc:spChg>
        <pc:spChg chg="del mod topLvl">
          <ac:chgData name="H M" userId="84cd2103f36ef0dc" providerId="LiveId" clId="{8F10A91F-EFDA-497B-869D-6F532A84F5AF}" dt="2023-09-04T21:03:21.649" v="350" actId="478"/>
          <ac:spMkLst>
            <pc:docMk/>
            <pc:sldMk cId="2293351738" sldId="482"/>
            <ac:spMk id="533" creationId="{D2ACE8DE-ABBE-E9D9-9A9A-17010B8E12FB}"/>
          </ac:spMkLst>
        </pc:spChg>
        <pc:spChg chg="del mod topLvl">
          <ac:chgData name="H M" userId="84cd2103f36ef0dc" providerId="LiveId" clId="{8F10A91F-EFDA-497B-869D-6F532A84F5AF}" dt="2023-09-04T21:03:21.649" v="350" actId="478"/>
          <ac:spMkLst>
            <pc:docMk/>
            <pc:sldMk cId="2293351738" sldId="482"/>
            <ac:spMk id="534" creationId="{E7A60144-5FFA-7F49-2E44-F0BF448254E9}"/>
          </ac:spMkLst>
        </pc:spChg>
        <pc:spChg chg="del mod topLvl">
          <ac:chgData name="H M" userId="84cd2103f36ef0dc" providerId="LiveId" clId="{8F10A91F-EFDA-497B-869D-6F532A84F5AF}" dt="2023-09-04T21:03:21.649" v="350" actId="478"/>
          <ac:spMkLst>
            <pc:docMk/>
            <pc:sldMk cId="2293351738" sldId="482"/>
            <ac:spMk id="535" creationId="{DD642F8E-D167-5ABD-3AB2-EA99E6100869}"/>
          </ac:spMkLst>
        </pc:spChg>
        <pc:spChg chg="del mod topLvl">
          <ac:chgData name="H M" userId="84cd2103f36ef0dc" providerId="LiveId" clId="{8F10A91F-EFDA-497B-869D-6F532A84F5AF}" dt="2023-09-04T21:03:27.219" v="353" actId="478"/>
          <ac:spMkLst>
            <pc:docMk/>
            <pc:sldMk cId="2293351738" sldId="482"/>
            <ac:spMk id="536" creationId="{378C56E8-59DE-8E0B-B6D8-0D3655E17789}"/>
          </ac:spMkLst>
        </pc:spChg>
        <pc:spChg chg="del mod topLvl">
          <ac:chgData name="H M" userId="84cd2103f36ef0dc" providerId="LiveId" clId="{8F10A91F-EFDA-497B-869D-6F532A84F5AF}" dt="2023-09-04T21:03:27.219" v="353" actId="478"/>
          <ac:spMkLst>
            <pc:docMk/>
            <pc:sldMk cId="2293351738" sldId="482"/>
            <ac:spMk id="537" creationId="{77DF923C-6A59-1498-D556-AA49D09C6616}"/>
          </ac:spMkLst>
        </pc:spChg>
        <pc:spChg chg="del mod topLvl">
          <ac:chgData name="H M" userId="84cd2103f36ef0dc" providerId="LiveId" clId="{8F10A91F-EFDA-497B-869D-6F532A84F5AF}" dt="2023-09-04T21:03:27.219" v="353" actId="478"/>
          <ac:spMkLst>
            <pc:docMk/>
            <pc:sldMk cId="2293351738" sldId="482"/>
            <ac:spMk id="538" creationId="{E022A4BC-D311-9199-16BB-54A66E5E2883}"/>
          </ac:spMkLst>
        </pc:spChg>
        <pc:spChg chg="del mod topLvl">
          <ac:chgData name="H M" userId="84cd2103f36ef0dc" providerId="LiveId" clId="{8F10A91F-EFDA-497B-869D-6F532A84F5AF}" dt="2023-09-04T21:03:27.219" v="353" actId="478"/>
          <ac:spMkLst>
            <pc:docMk/>
            <pc:sldMk cId="2293351738" sldId="482"/>
            <ac:spMk id="539" creationId="{53C7AE05-2FE2-A6CB-0A06-61C8A61DAA0F}"/>
          </ac:spMkLst>
        </pc:spChg>
        <pc:spChg chg="del mod topLvl">
          <ac:chgData name="H M" userId="84cd2103f36ef0dc" providerId="LiveId" clId="{8F10A91F-EFDA-497B-869D-6F532A84F5AF}" dt="2023-09-04T21:03:27.219" v="353" actId="478"/>
          <ac:spMkLst>
            <pc:docMk/>
            <pc:sldMk cId="2293351738" sldId="482"/>
            <ac:spMk id="540" creationId="{EC6B89C2-F310-41B9-BB2A-F717D37A94CF}"/>
          </ac:spMkLst>
        </pc:spChg>
        <pc:spChg chg="del mod topLvl">
          <ac:chgData name="H M" userId="84cd2103f36ef0dc" providerId="LiveId" clId="{8F10A91F-EFDA-497B-869D-6F532A84F5AF}" dt="2023-09-04T21:03:27.219" v="353" actId="478"/>
          <ac:spMkLst>
            <pc:docMk/>
            <pc:sldMk cId="2293351738" sldId="482"/>
            <ac:spMk id="541" creationId="{7062D679-C019-4096-5444-65CD150BAFBC}"/>
          </ac:spMkLst>
        </pc:spChg>
        <pc:spChg chg="del mod topLvl">
          <ac:chgData name="H M" userId="84cd2103f36ef0dc" providerId="LiveId" clId="{8F10A91F-EFDA-497B-869D-6F532A84F5AF}" dt="2023-09-04T21:03:27.219" v="353" actId="478"/>
          <ac:spMkLst>
            <pc:docMk/>
            <pc:sldMk cId="2293351738" sldId="482"/>
            <ac:spMk id="542" creationId="{C8793458-2290-AF84-26ED-50A0A168AD25}"/>
          </ac:spMkLst>
        </pc:spChg>
        <pc:spChg chg="del mod topLvl">
          <ac:chgData name="H M" userId="84cd2103f36ef0dc" providerId="LiveId" clId="{8F10A91F-EFDA-497B-869D-6F532A84F5AF}" dt="2023-09-04T21:03:27.219" v="353" actId="478"/>
          <ac:spMkLst>
            <pc:docMk/>
            <pc:sldMk cId="2293351738" sldId="482"/>
            <ac:spMk id="543" creationId="{49C0C494-29E6-C0CD-B32E-0038D9FF9390}"/>
          </ac:spMkLst>
        </pc:spChg>
        <pc:spChg chg="del mod topLvl">
          <ac:chgData name="H M" userId="84cd2103f36ef0dc" providerId="LiveId" clId="{8F10A91F-EFDA-497B-869D-6F532A84F5AF}" dt="2023-09-04T21:03:27.219" v="353" actId="478"/>
          <ac:spMkLst>
            <pc:docMk/>
            <pc:sldMk cId="2293351738" sldId="482"/>
            <ac:spMk id="544" creationId="{6CA557A7-A83E-6EC8-53C7-3A927BE1E276}"/>
          </ac:spMkLst>
        </pc:spChg>
        <pc:spChg chg="del mod topLvl">
          <ac:chgData name="H M" userId="84cd2103f36ef0dc" providerId="LiveId" clId="{8F10A91F-EFDA-497B-869D-6F532A84F5AF}" dt="2023-09-04T21:03:27.219" v="353" actId="478"/>
          <ac:spMkLst>
            <pc:docMk/>
            <pc:sldMk cId="2293351738" sldId="482"/>
            <ac:spMk id="545" creationId="{CC7D1461-45CF-3022-32AF-621E09903D4C}"/>
          </ac:spMkLst>
        </pc:spChg>
        <pc:spChg chg="del mod topLvl">
          <ac:chgData name="H M" userId="84cd2103f36ef0dc" providerId="LiveId" clId="{8F10A91F-EFDA-497B-869D-6F532A84F5AF}" dt="2023-09-04T21:03:27.219" v="353" actId="478"/>
          <ac:spMkLst>
            <pc:docMk/>
            <pc:sldMk cId="2293351738" sldId="482"/>
            <ac:spMk id="546" creationId="{3D98115F-C0E2-1115-F07A-21CBB0665914}"/>
          </ac:spMkLst>
        </pc:spChg>
        <pc:spChg chg="del mod topLvl">
          <ac:chgData name="H M" userId="84cd2103f36ef0dc" providerId="LiveId" clId="{8F10A91F-EFDA-497B-869D-6F532A84F5AF}" dt="2023-09-04T21:03:27.219" v="353" actId="478"/>
          <ac:spMkLst>
            <pc:docMk/>
            <pc:sldMk cId="2293351738" sldId="482"/>
            <ac:spMk id="547" creationId="{9877A55E-9CA8-AD91-3B82-9E6F7BC983A8}"/>
          </ac:spMkLst>
        </pc:spChg>
        <pc:spChg chg="del mod topLvl">
          <ac:chgData name="H M" userId="84cd2103f36ef0dc" providerId="LiveId" clId="{8F10A91F-EFDA-497B-869D-6F532A84F5AF}" dt="2023-09-04T21:03:27.219" v="353" actId="478"/>
          <ac:spMkLst>
            <pc:docMk/>
            <pc:sldMk cId="2293351738" sldId="482"/>
            <ac:spMk id="548" creationId="{B88D1153-B3E0-D894-2559-CFF04CF55A84}"/>
          </ac:spMkLst>
        </pc:spChg>
        <pc:spChg chg="del mod topLvl">
          <ac:chgData name="H M" userId="84cd2103f36ef0dc" providerId="LiveId" clId="{8F10A91F-EFDA-497B-869D-6F532A84F5AF}" dt="2023-09-04T21:03:27.219" v="353" actId="478"/>
          <ac:spMkLst>
            <pc:docMk/>
            <pc:sldMk cId="2293351738" sldId="482"/>
            <ac:spMk id="549" creationId="{E5091502-D593-2E3A-450E-AB64768039FE}"/>
          </ac:spMkLst>
        </pc:spChg>
        <pc:spChg chg="del mod topLvl">
          <ac:chgData name="H M" userId="84cd2103f36ef0dc" providerId="LiveId" clId="{8F10A91F-EFDA-497B-869D-6F532A84F5AF}" dt="2023-09-04T21:03:21.649" v="350" actId="478"/>
          <ac:spMkLst>
            <pc:docMk/>
            <pc:sldMk cId="2293351738" sldId="482"/>
            <ac:spMk id="550" creationId="{B31414FA-62FD-CF85-555E-CE2DA36377A5}"/>
          </ac:spMkLst>
        </pc:spChg>
        <pc:spChg chg="del mod topLvl">
          <ac:chgData name="H M" userId="84cd2103f36ef0dc" providerId="LiveId" clId="{8F10A91F-EFDA-497B-869D-6F532A84F5AF}" dt="2023-09-04T21:03:21.649" v="350" actId="478"/>
          <ac:spMkLst>
            <pc:docMk/>
            <pc:sldMk cId="2293351738" sldId="482"/>
            <ac:spMk id="551" creationId="{DEA3860C-B7D1-FBA8-B476-235FA9888619}"/>
          </ac:spMkLst>
        </pc:spChg>
        <pc:spChg chg="del mod topLvl">
          <ac:chgData name="H M" userId="84cd2103f36ef0dc" providerId="LiveId" clId="{8F10A91F-EFDA-497B-869D-6F532A84F5AF}" dt="2023-09-04T21:03:21.649" v="350" actId="478"/>
          <ac:spMkLst>
            <pc:docMk/>
            <pc:sldMk cId="2293351738" sldId="482"/>
            <ac:spMk id="552" creationId="{F90B68B1-F506-8882-3A79-2618B56664AF}"/>
          </ac:spMkLst>
        </pc:spChg>
        <pc:spChg chg="del mod topLvl">
          <ac:chgData name="H M" userId="84cd2103f36ef0dc" providerId="LiveId" clId="{8F10A91F-EFDA-497B-869D-6F532A84F5AF}" dt="2023-09-04T21:03:21.649" v="350" actId="478"/>
          <ac:spMkLst>
            <pc:docMk/>
            <pc:sldMk cId="2293351738" sldId="482"/>
            <ac:spMk id="553" creationId="{FDF26304-5CEB-313A-D6C2-5E718C6767EC}"/>
          </ac:spMkLst>
        </pc:spChg>
        <pc:spChg chg="del mod topLvl">
          <ac:chgData name="H M" userId="84cd2103f36ef0dc" providerId="LiveId" clId="{8F10A91F-EFDA-497B-869D-6F532A84F5AF}" dt="2023-09-04T21:03:21.649" v="350" actId="478"/>
          <ac:spMkLst>
            <pc:docMk/>
            <pc:sldMk cId="2293351738" sldId="482"/>
            <ac:spMk id="554" creationId="{28CBBCAD-2F14-5E18-0248-E0C6C2BF01A4}"/>
          </ac:spMkLst>
        </pc:spChg>
        <pc:spChg chg="mod topLvl">
          <ac:chgData name="H M" userId="84cd2103f36ef0dc" providerId="LiveId" clId="{8F10A91F-EFDA-497B-869D-6F532A84F5AF}" dt="2023-09-04T21:08:47.186" v="428" actId="164"/>
          <ac:spMkLst>
            <pc:docMk/>
            <pc:sldMk cId="2293351738" sldId="482"/>
            <ac:spMk id="555" creationId="{5BD67EE4-8DAD-831E-0F3E-77863E11E5B8}"/>
          </ac:spMkLst>
        </pc:spChg>
        <pc:spChg chg="mod topLvl">
          <ac:chgData name="H M" userId="84cd2103f36ef0dc" providerId="LiveId" clId="{8F10A91F-EFDA-497B-869D-6F532A84F5AF}" dt="2023-09-04T21:08:47.186" v="428" actId="164"/>
          <ac:spMkLst>
            <pc:docMk/>
            <pc:sldMk cId="2293351738" sldId="482"/>
            <ac:spMk id="556" creationId="{FEEAAB1C-6CFB-3F5F-FFE1-22D48014C69F}"/>
          </ac:spMkLst>
        </pc:spChg>
        <pc:spChg chg="mod topLvl">
          <ac:chgData name="H M" userId="84cd2103f36ef0dc" providerId="LiveId" clId="{8F10A91F-EFDA-497B-869D-6F532A84F5AF}" dt="2023-09-04T21:08:47.186" v="428" actId="164"/>
          <ac:spMkLst>
            <pc:docMk/>
            <pc:sldMk cId="2293351738" sldId="482"/>
            <ac:spMk id="557" creationId="{E878CBF9-1913-70FC-9EBD-7C173F65C850}"/>
          </ac:spMkLst>
        </pc:spChg>
        <pc:spChg chg="mod topLvl">
          <ac:chgData name="H M" userId="84cd2103f36ef0dc" providerId="LiveId" clId="{8F10A91F-EFDA-497B-869D-6F532A84F5AF}" dt="2023-09-04T21:08:47.186" v="428" actId="164"/>
          <ac:spMkLst>
            <pc:docMk/>
            <pc:sldMk cId="2293351738" sldId="482"/>
            <ac:spMk id="558" creationId="{CA65BB6B-1CD1-8220-4CB4-1FBF7846D4E8}"/>
          </ac:spMkLst>
        </pc:spChg>
        <pc:spChg chg="mod topLvl">
          <ac:chgData name="H M" userId="84cd2103f36ef0dc" providerId="LiveId" clId="{8F10A91F-EFDA-497B-869D-6F532A84F5AF}" dt="2023-09-04T21:08:47.186" v="428" actId="164"/>
          <ac:spMkLst>
            <pc:docMk/>
            <pc:sldMk cId="2293351738" sldId="482"/>
            <ac:spMk id="559" creationId="{BA3A6832-B1C9-6394-748C-08F7145D82E3}"/>
          </ac:spMkLst>
        </pc:spChg>
        <pc:spChg chg="mod topLvl">
          <ac:chgData name="H M" userId="84cd2103f36ef0dc" providerId="LiveId" clId="{8F10A91F-EFDA-497B-869D-6F532A84F5AF}" dt="2023-09-04T21:08:47.186" v="428" actId="164"/>
          <ac:spMkLst>
            <pc:docMk/>
            <pc:sldMk cId="2293351738" sldId="482"/>
            <ac:spMk id="560" creationId="{FA5292F1-6CF0-3B4B-34BA-55752AD7B637}"/>
          </ac:spMkLst>
        </pc:spChg>
        <pc:spChg chg="mod topLvl">
          <ac:chgData name="H M" userId="84cd2103f36ef0dc" providerId="LiveId" clId="{8F10A91F-EFDA-497B-869D-6F532A84F5AF}" dt="2023-09-04T21:08:47.186" v="428" actId="164"/>
          <ac:spMkLst>
            <pc:docMk/>
            <pc:sldMk cId="2293351738" sldId="482"/>
            <ac:spMk id="561" creationId="{2C5F1805-B095-E38F-6E5B-F6F54576C9E2}"/>
          </ac:spMkLst>
        </pc:spChg>
        <pc:spChg chg="mod topLvl">
          <ac:chgData name="H M" userId="84cd2103f36ef0dc" providerId="LiveId" clId="{8F10A91F-EFDA-497B-869D-6F532A84F5AF}" dt="2023-09-04T21:08:47.186" v="428" actId="164"/>
          <ac:spMkLst>
            <pc:docMk/>
            <pc:sldMk cId="2293351738" sldId="482"/>
            <ac:spMk id="562" creationId="{46E5C432-F598-B36A-C7DB-9BFF024296A2}"/>
          </ac:spMkLst>
        </pc:spChg>
        <pc:spChg chg="mod topLvl">
          <ac:chgData name="H M" userId="84cd2103f36ef0dc" providerId="LiveId" clId="{8F10A91F-EFDA-497B-869D-6F532A84F5AF}" dt="2023-09-04T21:08:47.186" v="428" actId="164"/>
          <ac:spMkLst>
            <pc:docMk/>
            <pc:sldMk cId="2293351738" sldId="482"/>
            <ac:spMk id="563" creationId="{8DBCBCD3-2BB6-3876-5D87-6BE2F88A606E}"/>
          </ac:spMkLst>
        </pc:spChg>
        <pc:spChg chg="mod topLvl">
          <ac:chgData name="H M" userId="84cd2103f36ef0dc" providerId="LiveId" clId="{8F10A91F-EFDA-497B-869D-6F532A84F5AF}" dt="2023-09-04T21:08:47.186" v="428" actId="164"/>
          <ac:spMkLst>
            <pc:docMk/>
            <pc:sldMk cId="2293351738" sldId="482"/>
            <ac:spMk id="564" creationId="{C24457C1-6206-9C69-17B8-4D2BD6C3C208}"/>
          </ac:spMkLst>
        </pc:spChg>
        <pc:spChg chg="mod topLvl">
          <ac:chgData name="H M" userId="84cd2103f36ef0dc" providerId="LiveId" clId="{8F10A91F-EFDA-497B-869D-6F532A84F5AF}" dt="2023-09-04T21:08:47.186" v="428" actId="164"/>
          <ac:spMkLst>
            <pc:docMk/>
            <pc:sldMk cId="2293351738" sldId="482"/>
            <ac:spMk id="565" creationId="{581D1822-B3D1-D2A0-84BD-F5A26AC1014D}"/>
          </ac:spMkLst>
        </pc:spChg>
        <pc:spChg chg="mod topLvl">
          <ac:chgData name="H M" userId="84cd2103f36ef0dc" providerId="LiveId" clId="{8F10A91F-EFDA-497B-869D-6F532A84F5AF}" dt="2023-09-04T21:08:47.186" v="428" actId="164"/>
          <ac:spMkLst>
            <pc:docMk/>
            <pc:sldMk cId="2293351738" sldId="482"/>
            <ac:spMk id="566" creationId="{BF391CED-3B7C-7079-6148-BD038863DF28}"/>
          </ac:spMkLst>
        </pc:spChg>
        <pc:spChg chg="mod topLvl">
          <ac:chgData name="H M" userId="84cd2103f36ef0dc" providerId="LiveId" clId="{8F10A91F-EFDA-497B-869D-6F532A84F5AF}" dt="2023-09-04T21:08:47.186" v="428" actId="164"/>
          <ac:spMkLst>
            <pc:docMk/>
            <pc:sldMk cId="2293351738" sldId="482"/>
            <ac:spMk id="567" creationId="{8AFB1153-A730-2AD9-9485-53FFAAE6E6EB}"/>
          </ac:spMkLst>
        </pc:spChg>
        <pc:spChg chg="mod topLvl">
          <ac:chgData name="H M" userId="84cd2103f36ef0dc" providerId="LiveId" clId="{8F10A91F-EFDA-497B-869D-6F532A84F5AF}" dt="2023-09-04T21:08:47.186" v="428" actId="164"/>
          <ac:spMkLst>
            <pc:docMk/>
            <pc:sldMk cId="2293351738" sldId="482"/>
            <ac:spMk id="568" creationId="{5681542E-7B97-C596-7B19-25EA6141D614}"/>
          </ac:spMkLst>
        </pc:spChg>
        <pc:spChg chg="mod topLvl">
          <ac:chgData name="H M" userId="84cd2103f36ef0dc" providerId="LiveId" clId="{8F10A91F-EFDA-497B-869D-6F532A84F5AF}" dt="2023-09-04T21:08:47.186" v="428" actId="164"/>
          <ac:spMkLst>
            <pc:docMk/>
            <pc:sldMk cId="2293351738" sldId="482"/>
            <ac:spMk id="569" creationId="{134243F4-7272-09DC-2B97-F88AAA3146EE}"/>
          </ac:spMkLst>
        </pc:spChg>
        <pc:spChg chg="del mod topLvl">
          <ac:chgData name="H M" userId="84cd2103f36ef0dc" providerId="LiveId" clId="{8F10A91F-EFDA-497B-869D-6F532A84F5AF}" dt="2023-09-04T21:02:13.846" v="318" actId="478"/>
          <ac:spMkLst>
            <pc:docMk/>
            <pc:sldMk cId="2293351738" sldId="482"/>
            <ac:spMk id="570" creationId="{48BCE810-31BF-E6D7-92E5-5E5B847EB38A}"/>
          </ac:spMkLst>
        </pc:spChg>
        <pc:spChg chg="del mod topLvl">
          <ac:chgData name="H M" userId="84cd2103f36ef0dc" providerId="LiveId" clId="{8F10A91F-EFDA-497B-869D-6F532A84F5AF}" dt="2023-09-04T21:02:14.753" v="319" actId="478"/>
          <ac:spMkLst>
            <pc:docMk/>
            <pc:sldMk cId="2293351738" sldId="482"/>
            <ac:spMk id="571" creationId="{D4AE0959-DE4E-2CCE-A886-E7AEA0142D48}"/>
          </ac:spMkLst>
        </pc:spChg>
        <pc:spChg chg="mod topLvl">
          <ac:chgData name="H M" userId="84cd2103f36ef0dc" providerId="LiveId" clId="{8F10A91F-EFDA-497B-869D-6F532A84F5AF}" dt="2023-09-04T21:08:47.186" v="428" actId="164"/>
          <ac:spMkLst>
            <pc:docMk/>
            <pc:sldMk cId="2293351738" sldId="482"/>
            <ac:spMk id="572" creationId="{0DB0D96B-A765-53B7-54AB-D087D462B790}"/>
          </ac:spMkLst>
        </pc:spChg>
        <pc:spChg chg="mod topLvl">
          <ac:chgData name="H M" userId="84cd2103f36ef0dc" providerId="LiveId" clId="{8F10A91F-EFDA-497B-869D-6F532A84F5AF}" dt="2023-09-04T21:08:47.186" v="428" actId="164"/>
          <ac:spMkLst>
            <pc:docMk/>
            <pc:sldMk cId="2293351738" sldId="482"/>
            <ac:spMk id="573" creationId="{0CD76963-12A2-DFF3-C377-8976E47A6C0B}"/>
          </ac:spMkLst>
        </pc:spChg>
        <pc:spChg chg="mod topLvl">
          <ac:chgData name="H M" userId="84cd2103f36ef0dc" providerId="LiveId" clId="{8F10A91F-EFDA-497B-869D-6F532A84F5AF}" dt="2023-09-04T21:08:47.186" v="428" actId="164"/>
          <ac:spMkLst>
            <pc:docMk/>
            <pc:sldMk cId="2293351738" sldId="482"/>
            <ac:spMk id="574" creationId="{6AEFB622-3EA3-12AA-67D7-01A6A4F5CEC7}"/>
          </ac:spMkLst>
        </pc:spChg>
        <pc:spChg chg="mod topLvl">
          <ac:chgData name="H M" userId="84cd2103f36ef0dc" providerId="LiveId" clId="{8F10A91F-EFDA-497B-869D-6F532A84F5AF}" dt="2023-09-04T21:08:47.186" v="428" actId="164"/>
          <ac:spMkLst>
            <pc:docMk/>
            <pc:sldMk cId="2293351738" sldId="482"/>
            <ac:spMk id="575" creationId="{45019C41-5D64-E83D-7233-FF089E28DC7F}"/>
          </ac:spMkLst>
        </pc:spChg>
        <pc:spChg chg="mod topLvl">
          <ac:chgData name="H M" userId="84cd2103f36ef0dc" providerId="LiveId" clId="{8F10A91F-EFDA-497B-869D-6F532A84F5AF}" dt="2023-09-04T21:08:47.186" v="428" actId="164"/>
          <ac:spMkLst>
            <pc:docMk/>
            <pc:sldMk cId="2293351738" sldId="482"/>
            <ac:spMk id="576" creationId="{79DB88DF-5358-278C-8A42-D737443E4105}"/>
          </ac:spMkLst>
        </pc:spChg>
        <pc:spChg chg="mod">
          <ac:chgData name="H M" userId="84cd2103f36ef0dc" providerId="LiveId" clId="{8F10A91F-EFDA-497B-869D-6F532A84F5AF}" dt="2023-09-05T14:45:43.356" v="1623"/>
          <ac:spMkLst>
            <pc:docMk/>
            <pc:sldMk cId="2293351738" sldId="482"/>
            <ac:spMk id="576" creationId="{E07A2199-63DB-696E-9013-4A3035CAE48E}"/>
          </ac:spMkLst>
        </pc:spChg>
        <pc:spChg chg="mod topLvl">
          <ac:chgData name="H M" userId="84cd2103f36ef0dc" providerId="LiveId" clId="{8F10A91F-EFDA-497B-869D-6F532A84F5AF}" dt="2023-09-04T21:08:47.186" v="428" actId="164"/>
          <ac:spMkLst>
            <pc:docMk/>
            <pc:sldMk cId="2293351738" sldId="482"/>
            <ac:spMk id="577" creationId="{5B153B36-19E3-636E-4910-5E8D8D445913}"/>
          </ac:spMkLst>
        </pc:spChg>
        <pc:spChg chg="mod">
          <ac:chgData name="H M" userId="84cd2103f36ef0dc" providerId="LiveId" clId="{8F10A91F-EFDA-497B-869D-6F532A84F5AF}" dt="2023-09-05T14:45:43.356" v="1623"/>
          <ac:spMkLst>
            <pc:docMk/>
            <pc:sldMk cId="2293351738" sldId="482"/>
            <ac:spMk id="577" creationId="{ECD2F423-289E-9013-A6B3-EA965994476F}"/>
          </ac:spMkLst>
        </pc:spChg>
        <pc:spChg chg="mod">
          <ac:chgData name="H M" userId="84cd2103f36ef0dc" providerId="LiveId" clId="{8F10A91F-EFDA-497B-869D-6F532A84F5AF}" dt="2023-09-05T14:45:43.356" v="1623"/>
          <ac:spMkLst>
            <pc:docMk/>
            <pc:sldMk cId="2293351738" sldId="482"/>
            <ac:spMk id="578" creationId="{888856C5-8495-6871-0CAD-7F99C9DD1C63}"/>
          </ac:spMkLst>
        </pc:spChg>
        <pc:spChg chg="del mod topLvl">
          <ac:chgData name="H M" userId="84cd2103f36ef0dc" providerId="LiveId" clId="{8F10A91F-EFDA-497B-869D-6F532A84F5AF}" dt="2023-09-04T21:02:08.924" v="316" actId="478"/>
          <ac:spMkLst>
            <pc:docMk/>
            <pc:sldMk cId="2293351738" sldId="482"/>
            <ac:spMk id="578" creationId="{EF77636A-EEBB-2E31-8304-37BB012E76B7}"/>
          </ac:spMkLst>
        </pc:spChg>
        <pc:spChg chg="mod topLvl">
          <ac:chgData name="H M" userId="84cd2103f36ef0dc" providerId="LiveId" clId="{8F10A91F-EFDA-497B-869D-6F532A84F5AF}" dt="2023-09-04T21:08:47.186" v="428" actId="164"/>
          <ac:spMkLst>
            <pc:docMk/>
            <pc:sldMk cId="2293351738" sldId="482"/>
            <ac:spMk id="579" creationId="{D7D5BFD0-7404-6160-403C-77FF021C2869}"/>
          </ac:spMkLst>
        </pc:spChg>
        <pc:spChg chg="mod">
          <ac:chgData name="H M" userId="84cd2103f36ef0dc" providerId="LiveId" clId="{8F10A91F-EFDA-497B-869D-6F532A84F5AF}" dt="2023-09-05T14:45:43.356" v="1623"/>
          <ac:spMkLst>
            <pc:docMk/>
            <pc:sldMk cId="2293351738" sldId="482"/>
            <ac:spMk id="579" creationId="{F9023412-B814-C1C6-36EA-0FDDCC6158B2}"/>
          </ac:spMkLst>
        </pc:spChg>
        <pc:spChg chg="mod topLvl">
          <ac:chgData name="H M" userId="84cd2103f36ef0dc" providerId="LiveId" clId="{8F10A91F-EFDA-497B-869D-6F532A84F5AF}" dt="2023-09-04T21:08:47.186" v="428" actId="164"/>
          <ac:spMkLst>
            <pc:docMk/>
            <pc:sldMk cId="2293351738" sldId="482"/>
            <ac:spMk id="580" creationId="{39F65532-B79C-A55B-858D-67D91BFEBD7B}"/>
          </ac:spMkLst>
        </pc:spChg>
        <pc:spChg chg="mod">
          <ac:chgData name="H M" userId="84cd2103f36ef0dc" providerId="LiveId" clId="{8F10A91F-EFDA-497B-869D-6F532A84F5AF}" dt="2023-09-05T14:45:43.356" v="1623"/>
          <ac:spMkLst>
            <pc:docMk/>
            <pc:sldMk cId="2293351738" sldId="482"/>
            <ac:spMk id="580" creationId="{539817F7-9FA7-FE1E-8466-6B6A9286DFE0}"/>
          </ac:spMkLst>
        </pc:spChg>
        <pc:spChg chg="mod topLvl">
          <ac:chgData name="H M" userId="84cd2103f36ef0dc" providerId="LiveId" clId="{8F10A91F-EFDA-497B-869D-6F532A84F5AF}" dt="2023-09-04T21:08:47.186" v="428" actId="164"/>
          <ac:spMkLst>
            <pc:docMk/>
            <pc:sldMk cId="2293351738" sldId="482"/>
            <ac:spMk id="581" creationId="{19C57DFD-6A46-EE7D-2DE7-6EA4C8DE7C0F}"/>
          </ac:spMkLst>
        </pc:spChg>
        <pc:spChg chg="mod">
          <ac:chgData name="H M" userId="84cd2103f36ef0dc" providerId="LiveId" clId="{8F10A91F-EFDA-497B-869D-6F532A84F5AF}" dt="2023-09-05T14:45:43.356" v="1623"/>
          <ac:spMkLst>
            <pc:docMk/>
            <pc:sldMk cId="2293351738" sldId="482"/>
            <ac:spMk id="581" creationId="{E57F6C79-0C8A-18D4-91CE-74FDEB93030F}"/>
          </ac:spMkLst>
        </pc:spChg>
        <pc:spChg chg="mod">
          <ac:chgData name="H M" userId="84cd2103f36ef0dc" providerId="LiveId" clId="{8F10A91F-EFDA-497B-869D-6F532A84F5AF}" dt="2023-09-05T14:45:43.356" v="1623"/>
          <ac:spMkLst>
            <pc:docMk/>
            <pc:sldMk cId="2293351738" sldId="482"/>
            <ac:spMk id="582" creationId="{B51FE5CD-0392-848A-B97F-1E4C4C985E4E}"/>
          </ac:spMkLst>
        </pc:spChg>
        <pc:spChg chg="mod topLvl">
          <ac:chgData name="H M" userId="84cd2103f36ef0dc" providerId="LiveId" clId="{8F10A91F-EFDA-497B-869D-6F532A84F5AF}" dt="2023-09-04T21:08:47.186" v="428" actId="164"/>
          <ac:spMkLst>
            <pc:docMk/>
            <pc:sldMk cId="2293351738" sldId="482"/>
            <ac:spMk id="582" creationId="{EB15BC0A-44C2-B995-9F6C-81B4BD7C5F44}"/>
          </ac:spMkLst>
        </pc:spChg>
        <pc:spChg chg="mod topLvl">
          <ac:chgData name="H M" userId="84cd2103f36ef0dc" providerId="LiveId" clId="{8F10A91F-EFDA-497B-869D-6F532A84F5AF}" dt="2023-09-04T21:08:47.186" v="428" actId="164"/>
          <ac:spMkLst>
            <pc:docMk/>
            <pc:sldMk cId="2293351738" sldId="482"/>
            <ac:spMk id="583" creationId="{1193890B-4336-9620-B972-B7E5FBAD56F2}"/>
          </ac:spMkLst>
        </pc:spChg>
        <pc:spChg chg="mod">
          <ac:chgData name="H M" userId="84cd2103f36ef0dc" providerId="LiveId" clId="{8F10A91F-EFDA-497B-869D-6F532A84F5AF}" dt="2023-09-05T14:45:43.356" v="1623"/>
          <ac:spMkLst>
            <pc:docMk/>
            <pc:sldMk cId="2293351738" sldId="482"/>
            <ac:spMk id="583" creationId="{2159373E-3CE8-00EB-BF47-B67E267C4613}"/>
          </ac:spMkLst>
        </pc:spChg>
        <pc:spChg chg="del mod topLvl">
          <ac:chgData name="H M" userId="84cd2103f36ef0dc" providerId="LiveId" clId="{8F10A91F-EFDA-497B-869D-6F532A84F5AF}" dt="2023-09-04T21:02:15.634" v="320" actId="478"/>
          <ac:spMkLst>
            <pc:docMk/>
            <pc:sldMk cId="2293351738" sldId="482"/>
            <ac:spMk id="584" creationId="{5C4167E5-18B2-FD35-78A7-B3FE71F297CB}"/>
          </ac:spMkLst>
        </pc:spChg>
        <pc:spChg chg="mod">
          <ac:chgData name="H M" userId="84cd2103f36ef0dc" providerId="LiveId" clId="{8F10A91F-EFDA-497B-869D-6F532A84F5AF}" dt="2023-09-05T14:45:43.356" v="1623"/>
          <ac:spMkLst>
            <pc:docMk/>
            <pc:sldMk cId="2293351738" sldId="482"/>
            <ac:spMk id="584" creationId="{82D444E2-96F4-36DF-1AAA-257E013ACF00}"/>
          </ac:spMkLst>
        </pc:spChg>
        <pc:spChg chg="del mod topLvl">
          <ac:chgData name="H M" userId="84cd2103f36ef0dc" providerId="LiveId" clId="{8F10A91F-EFDA-497B-869D-6F532A84F5AF}" dt="2023-09-04T21:02:16.720" v="321" actId="478"/>
          <ac:spMkLst>
            <pc:docMk/>
            <pc:sldMk cId="2293351738" sldId="482"/>
            <ac:spMk id="585" creationId="{5EF4703C-5B5B-7ACD-B2D9-C322B3D75F92}"/>
          </ac:spMkLst>
        </pc:spChg>
        <pc:spChg chg="mod">
          <ac:chgData name="H M" userId="84cd2103f36ef0dc" providerId="LiveId" clId="{8F10A91F-EFDA-497B-869D-6F532A84F5AF}" dt="2023-09-05T14:45:43.356" v="1623"/>
          <ac:spMkLst>
            <pc:docMk/>
            <pc:sldMk cId="2293351738" sldId="482"/>
            <ac:spMk id="585" creationId="{DA95788B-162B-9DE4-4FC4-72C685BDEADB}"/>
          </ac:spMkLst>
        </pc:spChg>
        <pc:spChg chg="mod topLvl">
          <ac:chgData name="H M" userId="84cd2103f36ef0dc" providerId="LiveId" clId="{8F10A91F-EFDA-497B-869D-6F532A84F5AF}" dt="2023-09-04T21:08:47.186" v="428" actId="164"/>
          <ac:spMkLst>
            <pc:docMk/>
            <pc:sldMk cId="2293351738" sldId="482"/>
            <ac:spMk id="586" creationId="{84AAF7D5-75E1-0FCA-7F98-431120B267A8}"/>
          </ac:spMkLst>
        </pc:spChg>
        <pc:spChg chg="mod">
          <ac:chgData name="H M" userId="84cd2103f36ef0dc" providerId="LiveId" clId="{8F10A91F-EFDA-497B-869D-6F532A84F5AF}" dt="2023-09-05T14:45:43.356" v="1623"/>
          <ac:spMkLst>
            <pc:docMk/>
            <pc:sldMk cId="2293351738" sldId="482"/>
            <ac:spMk id="586" creationId="{CCDE74A9-1919-01C9-FD1F-2D4B199CE4B2}"/>
          </ac:spMkLst>
        </pc:spChg>
        <pc:spChg chg="mod topLvl">
          <ac:chgData name="H M" userId="84cd2103f36ef0dc" providerId="LiveId" clId="{8F10A91F-EFDA-497B-869D-6F532A84F5AF}" dt="2023-09-04T21:08:47.186" v="428" actId="164"/>
          <ac:spMkLst>
            <pc:docMk/>
            <pc:sldMk cId="2293351738" sldId="482"/>
            <ac:spMk id="587" creationId="{7811A394-3EFA-1D06-BC26-A967FC401B9A}"/>
          </ac:spMkLst>
        </pc:spChg>
        <pc:spChg chg="mod">
          <ac:chgData name="H M" userId="84cd2103f36ef0dc" providerId="LiveId" clId="{8F10A91F-EFDA-497B-869D-6F532A84F5AF}" dt="2023-09-05T14:45:43.356" v="1623"/>
          <ac:spMkLst>
            <pc:docMk/>
            <pc:sldMk cId="2293351738" sldId="482"/>
            <ac:spMk id="587" creationId="{85ED6302-983B-D8F8-8421-42186E890174}"/>
          </ac:spMkLst>
        </pc:spChg>
        <pc:spChg chg="mod topLvl">
          <ac:chgData name="H M" userId="84cd2103f36ef0dc" providerId="LiveId" clId="{8F10A91F-EFDA-497B-869D-6F532A84F5AF}" dt="2023-09-04T21:08:47.186" v="428" actId="164"/>
          <ac:spMkLst>
            <pc:docMk/>
            <pc:sldMk cId="2293351738" sldId="482"/>
            <ac:spMk id="588" creationId="{64C59C96-557D-09A6-2C8D-AE9229DD94A5}"/>
          </ac:spMkLst>
        </pc:spChg>
        <pc:spChg chg="mod">
          <ac:chgData name="H M" userId="84cd2103f36ef0dc" providerId="LiveId" clId="{8F10A91F-EFDA-497B-869D-6F532A84F5AF}" dt="2023-09-05T14:45:43.356" v="1623"/>
          <ac:spMkLst>
            <pc:docMk/>
            <pc:sldMk cId="2293351738" sldId="482"/>
            <ac:spMk id="588" creationId="{B0D55E57-3840-9973-FA8A-446DAB259F8B}"/>
          </ac:spMkLst>
        </pc:spChg>
        <pc:spChg chg="mod">
          <ac:chgData name="H M" userId="84cd2103f36ef0dc" providerId="LiveId" clId="{8F10A91F-EFDA-497B-869D-6F532A84F5AF}" dt="2023-09-05T14:45:43.356" v="1623"/>
          <ac:spMkLst>
            <pc:docMk/>
            <pc:sldMk cId="2293351738" sldId="482"/>
            <ac:spMk id="589" creationId="{F1096517-A210-6C8C-A21D-8633A3C22CAC}"/>
          </ac:spMkLst>
        </pc:spChg>
        <pc:spChg chg="mod topLvl">
          <ac:chgData name="H M" userId="84cd2103f36ef0dc" providerId="LiveId" clId="{8F10A91F-EFDA-497B-869D-6F532A84F5AF}" dt="2023-09-04T21:08:47.186" v="428" actId="164"/>
          <ac:spMkLst>
            <pc:docMk/>
            <pc:sldMk cId="2293351738" sldId="482"/>
            <ac:spMk id="589" creationId="{F55F53E4-53EA-19A5-027A-1BF06BA4F0B8}"/>
          </ac:spMkLst>
        </pc:spChg>
        <pc:spChg chg="mod topLvl">
          <ac:chgData name="H M" userId="84cd2103f36ef0dc" providerId="LiveId" clId="{8F10A91F-EFDA-497B-869D-6F532A84F5AF}" dt="2023-09-04T21:08:47.186" v="428" actId="164"/>
          <ac:spMkLst>
            <pc:docMk/>
            <pc:sldMk cId="2293351738" sldId="482"/>
            <ac:spMk id="590" creationId="{01E79BD3-CE98-F82E-6E64-8F6D8E3FC04A}"/>
          </ac:spMkLst>
        </pc:spChg>
        <pc:spChg chg="mod">
          <ac:chgData name="H M" userId="84cd2103f36ef0dc" providerId="LiveId" clId="{8F10A91F-EFDA-497B-869D-6F532A84F5AF}" dt="2023-09-05T14:45:43.356" v="1623"/>
          <ac:spMkLst>
            <pc:docMk/>
            <pc:sldMk cId="2293351738" sldId="482"/>
            <ac:spMk id="590" creationId="{CF0A382C-EADC-D08C-BDDA-9DCAC4FF493A}"/>
          </ac:spMkLst>
        </pc:spChg>
        <pc:spChg chg="add del mod topLvl">
          <ac:chgData name="H M" userId="84cd2103f36ef0dc" providerId="LiveId" clId="{8F10A91F-EFDA-497B-869D-6F532A84F5AF}" dt="2023-09-04T21:08:47.186" v="428" actId="164"/>
          <ac:spMkLst>
            <pc:docMk/>
            <pc:sldMk cId="2293351738" sldId="482"/>
            <ac:spMk id="591" creationId="{256D4D74-F57F-3496-8317-965E058579AF}"/>
          </ac:spMkLst>
        </pc:spChg>
        <pc:spChg chg="mod">
          <ac:chgData name="H M" userId="84cd2103f36ef0dc" providerId="LiveId" clId="{8F10A91F-EFDA-497B-869D-6F532A84F5AF}" dt="2023-09-05T14:45:43.356" v="1623"/>
          <ac:spMkLst>
            <pc:docMk/>
            <pc:sldMk cId="2293351738" sldId="482"/>
            <ac:spMk id="591" creationId="{9B7BBF17-B548-5DEC-8B7C-67FC1349F32D}"/>
          </ac:spMkLst>
        </pc:spChg>
        <pc:spChg chg="add del mod topLvl">
          <ac:chgData name="H M" userId="84cd2103f36ef0dc" providerId="LiveId" clId="{8F10A91F-EFDA-497B-869D-6F532A84F5AF}" dt="2023-09-04T21:08:47.186" v="428" actId="164"/>
          <ac:spMkLst>
            <pc:docMk/>
            <pc:sldMk cId="2293351738" sldId="482"/>
            <ac:spMk id="592" creationId="{1B98D523-7733-0B0B-B1C7-419AA7F22976}"/>
          </ac:spMkLst>
        </pc:spChg>
        <pc:spChg chg="mod">
          <ac:chgData name="H M" userId="84cd2103f36ef0dc" providerId="LiveId" clId="{8F10A91F-EFDA-497B-869D-6F532A84F5AF}" dt="2023-09-05T14:45:43.356" v="1623"/>
          <ac:spMkLst>
            <pc:docMk/>
            <pc:sldMk cId="2293351738" sldId="482"/>
            <ac:spMk id="592" creationId="{3AD1DB22-6E4F-16A2-437D-BABC48F8AE40}"/>
          </ac:spMkLst>
        </pc:spChg>
        <pc:spChg chg="mod">
          <ac:chgData name="H M" userId="84cd2103f36ef0dc" providerId="LiveId" clId="{8F10A91F-EFDA-497B-869D-6F532A84F5AF}" dt="2023-09-05T14:45:43.356" v="1623"/>
          <ac:spMkLst>
            <pc:docMk/>
            <pc:sldMk cId="2293351738" sldId="482"/>
            <ac:spMk id="593" creationId="{6F54CAB9-04DD-6DB5-ED0C-A8E786B2849C}"/>
          </ac:spMkLst>
        </pc:spChg>
        <pc:spChg chg="mod topLvl">
          <ac:chgData name="H M" userId="84cd2103f36ef0dc" providerId="LiveId" clId="{8F10A91F-EFDA-497B-869D-6F532A84F5AF}" dt="2023-09-04T21:08:47.186" v="428" actId="164"/>
          <ac:spMkLst>
            <pc:docMk/>
            <pc:sldMk cId="2293351738" sldId="482"/>
            <ac:spMk id="593" creationId="{F2C1D46D-36E0-7522-DCAC-B096665B4C2A}"/>
          </ac:spMkLst>
        </pc:spChg>
        <pc:spChg chg="mod">
          <ac:chgData name="H M" userId="84cd2103f36ef0dc" providerId="LiveId" clId="{8F10A91F-EFDA-497B-869D-6F532A84F5AF}" dt="2023-09-05T14:45:43.356" v="1623"/>
          <ac:spMkLst>
            <pc:docMk/>
            <pc:sldMk cId="2293351738" sldId="482"/>
            <ac:spMk id="594" creationId="{1550EC72-30E7-B105-3DF7-14F0BE91DF0E}"/>
          </ac:spMkLst>
        </pc:spChg>
        <pc:spChg chg="mod topLvl">
          <ac:chgData name="H M" userId="84cd2103f36ef0dc" providerId="LiveId" clId="{8F10A91F-EFDA-497B-869D-6F532A84F5AF}" dt="2023-09-04T21:08:47.186" v="428" actId="164"/>
          <ac:spMkLst>
            <pc:docMk/>
            <pc:sldMk cId="2293351738" sldId="482"/>
            <ac:spMk id="594" creationId="{368E52DD-BD7D-FF31-4538-BC2A65B684B8}"/>
          </ac:spMkLst>
        </pc:spChg>
        <pc:spChg chg="mod">
          <ac:chgData name="H M" userId="84cd2103f36ef0dc" providerId="LiveId" clId="{8F10A91F-EFDA-497B-869D-6F532A84F5AF}" dt="2023-09-05T14:45:43.356" v="1623"/>
          <ac:spMkLst>
            <pc:docMk/>
            <pc:sldMk cId="2293351738" sldId="482"/>
            <ac:spMk id="595" creationId="{4B59475A-6608-2FF0-51E2-C7006774224E}"/>
          </ac:spMkLst>
        </pc:spChg>
        <pc:spChg chg="mod topLvl">
          <ac:chgData name="H M" userId="84cd2103f36ef0dc" providerId="LiveId" clId="{8F10A91F-EFDA-497B-869D-6F532A84F5AF}" dt="2023-09-04T21:08:47.186" v="428" actId="164"/>
          <ac:spMkLst>
            <pc:docMk/>
            <pc:sldMk cId="2293351738" sldId="482"/>
            <ac:spMk id="595" creationId="{E9739519-9CAC-0EF4-D92F-DE085AE55DBB}"/>
          </ac:spMkLst>
        </pc:spChg>
        <pc:spChg chg="mod">
          <ac:chgData name="H M" userId="84cd2103f36ef0dc" providerId="LiveId" clId="{8F10A91F-EFDA-497B-869D-6F532A84F5AF}" dt="2023-09-05T14:45:43.356" v="1623"/>
          <ac:spMkLst>
            <pc:docMk/>
            <pc:sldMk cId="2293351738" sldId="482"/>
            <ac:spMk id="596" creationId="{0674E69C-6CA6-35E6-7278-F4594A884F6F}"/>
          </ac:spMkLst>
        </pc:spChg>
        <pc:spChg chg="add del mod topLvl">
          <ac:chgData name="H M" userId="84cd2103f36ef0dc" providerId="LiveId" clId="{8F10A91F-EFDA-497B-869D-6F532A84F5AF}" dt="2023-09-04T21:08:47.186" v="428" actId="164"/>
          <ac:spMkLst>
            <pc:docMk/>
            <pc:sldMk cId="2293351738" sldId="482"/>
            <ac:spMk id="596" creationId="{C73AB21B-DEFE-B638-993D-BD6F72FE44D2}"/>
          </ac:spMkLst>
        </pc:spChg>
        <pc:spChg chg="mod">
          <ac:chgData name="H M" userId="84cd2103f36ef0dc" providerId="LiveId" clId="{8F10A91F-EFDA-497B-869D-6F532A84F5AF}" dt="2023-09-05T14:45:43.356" v="1623"/>
          <ac:spMkLst>
            <pc:docMk/>
            <pc:sldMk cId="2293351738" sldId="482"/>
            <ac:spMk id="597" creationId="{D9CCF257-6102-EEA4-F837-9A942849A6FC}"/>
          </ac:spMkLst>
        </pc:spChg>
        <pc:spChg chg="add del mod topLvl">
          <ac:chgData name="H M" userId="84cd2103f36ef0dc" providerId="LiveId" clId="{8F10A91F-EFDA-497B-869D-6F532A84F5AF}" dt="2023-09-04T21:08:47.186" v="428" actId="164"/>
          <ac:spMkLst>
            <pc:docMk/>
            <pc:sldMk cId="2293351738" sldId="482"/>
            <ac:spMk id="597" creationId="{F367EB4A-5E3A-8B08-6AA3-84EC1165DFCC}"/>
          </ac:spMkLst>
        </pc:spChg>
        <pc:spChg chg="add del mod topLvl">
          <ac:chgData name="H M" userId="84cd2103f36ef0dc" providerId="LiveId" clId="{8F10A91F-EFDA-497B-869D-6F532A84F5AF}" dt="2023-09-04T21:08:47.186" v="428" actId="164"/>
          <ac:spMkLst>
            <pc:docMk/>
            <pc:sldMk cId="2293351738" sldId="482"/>
            <ac:spMk id="598" creationId="{425AB442-A457-0487-78AC-5EB08D0A1F6B}"/>
          </ac:spMkLst>
        </pc:spChg>
        <pc:spChg chg="mod">
          <ac:chgData name="H M" userId="84cd2103f36ef0dc" providerId="LiveId" clId="{8F10A91F-EFDA-497B-869D-6F532A84F5AF}" dt="2023-09-05T14:45:43.356" v="1623"/>
          <ac:spMkLst>
            <pc:docMk/>
            <pc:sldMk cId="2293351738" sldId="482"/>
            <ac:spMk id="598" creationId="{F21E4D26-623C-5E10-95FE-6847A9A1DDA8}"/>
          </ac:spMkLst>
        </pc:spChg>
        <pc:spChg chg="mod">
          <ac:chgData name="H M" userId="84cd2103f36ef0dc" providerId="LiveId" clId="{8F10A91F-EFDA-497B-869D-6F532A84F5AF}" dt="2023-09-05T14:45:43.356" v="1623"/>
          <ac:spMkLst>
            <pc:docMk/>
            <pc:sldMk cId="2293351738" sldId="482"/>
            <ac:spMk id="599" creationId="{1AA75B95-1F48-A3CA-11C6-0D948B673F87}"/>
          </ac:spMkLst>
        </pc:spChg>
        <pc:spChg chg="add del mod topLvl">
          <ac:chgData name="H M" userId="84cd2103f36ef0dc" providerId="LiveId" clId="{8F10A91F-EFDA-497B-869D-6F532A84F5AF}" dt="2023-09-04T21:08:47.186" v="428" actId="164"/>
          <ac:spMkLst>
            <pc:docMk/>
            <pc:sldMk cId="2293351738" sldId="482"/>
            <ac:spMk id="599" creationId="{4A28C1A7-4E05-ABFB-7920-13661AF3C5E3}"/>
          </ac:spMkLst>
        </pc:spChg>
        <pc:spChg chg="add del mod topLvl">
          <ac:chgData name="H M" userId="84cd2103f36ef0dc" providerId="LiveId" clId="{8F10A91F-EFDA-497B-869D-6F532A84F5AF}" dt="2023-09-04T21:08:47.186" v="428" actId="164"/>
          <ac:spMkLst>
            <pc:docMk/>
            <pc:sldMk cId="2293351738" sldId="482"/>
            <ac:spMk id="600" creationId="{5026E7DC-81C9-7BDF-AED4-B29D27BCE2ED}"/>
          </ac:spMkLst>
        </pc:spChg>
        <pc:spChg chg="add del mod topLvl">
          <ac:chgData name="H M" userId="84cd2103f36ef0dc" providerId="LiveId" clId="{8F10A91F-EFDA-497B-869D-6F532A84F5AF}" dt="2023-09-04T21:08:47.186" v="428" actId="164"/>
          <ac:spMkLst>
            <pc:docMk/>
            <pc:sldMk cId="2293351738" sldId="482"/>
            <ac:spMk id="601" creationId="{65862D49-646A-8F0B-8440-7679DA26A292}"/>
          </ac:spMkLst>
        </pc:spChg>
        <pc:spChg chg="mod">
          <ac:chgData name="H M" userId="84cd2103f36ef0dc" providerId="LiveId" clId="{8F10A91F-EFDA-497B-869D-6F532A84F5AF}" dt="2023-09-05T14:45:46.236" v="1624"/>
          <ac:spMkLst>
            <pc:docMk/>
            <pc:sldMk cId="2293351738" sldId="482"/>
            <ac:spMk id="601" creationId="{CB5FC89A-69B0-F947-7FDB-AB4961E3C3FC}"/>
          </ac:spMkLst>
        </pc:spChg>
        <pc:spChg chg="add del mod topLvl">
          <ac:chgData name="H M" userId="84cd2103f36ef0dc" providerId="LiveId" clId="{8F10A91F-EFDA-497B-869D-6F532A84F5AF}" dt="2023-09-04T21:08:47.186" v="428" actId="164"/>
          <ac:spMkLst>
            <pc:docMk/>
            <pc:sldMk cId="2293351738" sldId="482"/>
            <ac:spMk id="602" creationId="{493EA166-9E16-C210-F100-2C5906C3AC83}"/>
          </ac:spMkLst>
        </pc:spChg>
        <pc:spChg chg="mod">
          <ac:chgData name="H M" userId="84cd2103f36ef0dc" providerId="LiveId" clId="{8F10A91F-EFDA-497B-869D-6F532A84F5AF}" dt="2023-09-05T14:45:46.236" v="1624"/>
          <ac:spMkLst>
            <pc:docMk/>
            <pc:sldMk cId="2293351738" sldId="482"/>
            <ac:spMk id="602" creationId="{531152D1-101E-BD1F-8846-127D22C23993}"/>
          </ac:spMkLst>
        </pc:spChg>
        <pc:spChg chg="mod topLvl">
          <ac:chgData name="H M" userId="84cd2103f36ef0dc" providerId="LiveId" clId="{8F10A91F-EFDA-497B-869D-6F532A84F5AF}" dt="2023-09-04T21:08:47.186" v="428" actId="164"/>
          <ac:spMkLst>
            <pc:docMk/>
            <pc:sldMk cId="2293351738" sldId="482"/>
            <ac:spMk id="603" creationId="{6FEF877E-6B62-5A3E-8891-7EA269F04038}"/>
          </ac:spMkLst>
        </pc:spChg>
        <pc:spChg chg="mod">
          <ac:chgData name="H M" userId="84cd2103f36ef0dc" providerId="LiveId" clId="{8F10A91F-EFDA-497B-869D-6F532A84F5AF}" dt="2023-09-05T14:45:46.236" v="1624"/>
          <ac:spMkLst>
            <pc:docMk/>
            <pc:sldMk cId="2293351738" sldId="482"/>
            <ac:spMk id="603" creationId="{F7126303-68EC-EA98-E27B-50EAD8DF9D9B}"/>
          </ac:spMkLst>
        </pc:spChg>
        <pc:spChg chg="add del mod topLvl">
          <ac:chgData name="H M" userId="84cd2103f36ef0dc" providerId="LiveId" clId="{8F10A91F-EFDA-497B-869D-6F532A84F5AF}" dt="2023-09-04T21:08:47.186" v="428" actId="164"/>
          <ac:spMkLst>
            <pc:docMk/>
            <pc:sldMk cId="2293351738" sldId="482"/>
            <ac:spMk id="604" creationId="{36B10AD6-D3DB-7DD7-5363-DF5DFF6AE068}"/>
          </ac:spMkLst>
        </pc:spChg>
        <pc:spChg chg="mod">
          <ac:chgData name="H M" userId="84cd2103f36ef0dc" providerId="LiveId" clId="{8F10A91F-EFDA-497B-869D-6F532A84F5AF}" dt="2023-09-05T14:45:46.236" v="1624"/>
          <ac:spMkLst>
            <pc:docMk/>
            <pc:sldMk cId="2293351738" sldId="482"/>
            <ac:spMk id="604" creationId="{E1680719-5927-935E-97E9-F552C97E5FC8}"/>
          </ac:spMkLst>
        </pc:spChg>
        <pc:spChg chg="mod topLvl">
          <ac:chgData name="H M" userId="84cd2103f36ef0dc" providerId="LiveId" clId="{8F10A91F-EFDA-497B-869D-6F532A84F5AF}" dt="2023-09-04T21:08:47.186" v="428" actId="164"/>
          <ac:spMkLst>
            <pc:docMk/>
            <pc:sldMk cId="2293351738" sldId="482"/>
            <ac:spMk id="605" creationId="{027F1BB5-0E3E-7240-937C-54140677FC8C}"/>
          </ac:spMkLst>
        </pc:spChg>
        <pc:spChg chg="mod">
          <ac:chgData name="H M" userId="84cd2103f36ef0dc" providerId="LiveId" clId="{8F10A91F-EFDA-497B-869D-6F532A84F5AF}" dt="2023-09-05T14:45:46.236" v="1624"/>
          <ac:spMkLst>
            <pc:docMk/>
            <pc:sldMk cId="2293351738" sldId="482"/>
            <ac:spMk id="605" creationId="{290033C2-684D-E749-C1EC-95A8EABA4D8B}"/>
          </ac:spMkLst>
        </pc:spChg>
        <pc:spChg chg="mod">
          <ac:chgData name="H M" userId="84cd2103f36ef0dc" providerId="LiveId" clId="{8F10A91F-EFDA-497B-869D-6F532A84F5AF}" dt="2023-09-05T14:45:46.236" v="1624"/>
          <ac:spMkLst>
            <pc:docMk/>
            <pc:sldMk cId="2293351738" sldId="482"/>
            <ac:spMk id="606" creationId="{02DC1C3C-74D3-4219-317E-D073E0590CC3}"/>
          </ac:spMkLst>
        </pc:spChg>
        <pc:spChg chg="mod topLvl">
          <ac:chgData name="H M" userId="84cd2103f36ef0dc" providerId="LiveId" clId="{8F10A91F-EFDA-497B-869D-6F532A84F5AF}" dt="2023-09-04T21:08:47.186" v="428" actId="164"/>
          <ac:spMkLst>
            <pc:docMk/>
            <pc:sldMk cId="2293351738" sldId="482"/>
            <ac:spMk id="606" creationId="{F5EA6E68-F957-8DB1-928F-D944ABD1341C}"/>
          </ac:spMkLst>
        </pc:spChg>
        <pc:spChg chg="add del mod topLvl">
          <ac:chgData name="H M" userId="84cd2103f36ef0dc" providerId="LiveId" clId="{8F10A91F-EFDA-497B-869D-6F532A84F5AF}" dt="2023-09-04T21:08:47.186" v="428" actId="164"/>
          <ac:spMkLst>
            <pc:docMk/>
            <pc:sldMk cId="2293351738" sldId="482"/>
            <ac:spMk id="607" creationId="{1101D907-4B6A-C3CC-ED7E-3366E6ECE7E7}"/>
          </ac:spMkLst>
        </pc:spChg>
        <pc:spChg chg="mod">
          <ac:chgData name="H M" userId="84cd2103f36ef0dc" providerId="LiveId" clId="{8F10A91F-EFDA-497B-869D-6F532A84F5AF}" dt="2023-09-05T14:45:46.236" v="1624"/>
          <ac:spMkLst>
            <pc:docMk/>
            <pc:sldMk cId="2293351738" sldId="482"/>
            <ac:spMk id="607" creationId="{AF189DB7-C2C1-74D5-2710-94BA78CE5367}"/>
          </ac:spMkLst>
        </pc:spChg>
        <pc:spChg chg="mod">
          <ac:chgData name="H M" userId="84cd2103f36ef0dc" providerId="LiveId" clId="{8F10A91F-EFDA-497B-869D-6F532A84F5AF}" dt="2023-09-05T14:45:46.236" v="1624"/>
          <ac:spMkLst>
            <pc:docMk/>
            <pc:sldMk cId="2293351738" sldId="482"/>
            <ac:spMk id="608" creationId="{26C69551-5919-EFA6-F02F-F05AA253DFA1}"/>
          </ac:spMkLst>
        </pc:spChg>
        <pc:spChg chg="add del mod topLvl">
          <ac:chgData name="H M" userId="84cd2103f36ef0dc" providerId="LiveId" clId="{8F10A91F-EFDA-497B-869D-6F532A84F5AF}" dt="2023-09-04T21:08:47.186" v="428" actId="164"/>
          <ac:spMkLst>
            <pc:docMk/>
            <pc:sldMk cId="2293351738" sldId="482"/>
            <ac:spMk id="608" creationId="{A0853346-1D7C-AF2C-E9DA-698E69E8AD8C}"/>
          </ac:spMkLst>
        </pc:spChg>
        <pc:spChg chg="mod topLvl">
          <ac:chgData name="H M" userId="84cd2103f36ef0dc" providerId="LiveId" clId="{8F10A91F-EFDA-497B-869D-6F532A84F5AF}" dt="2023-09-04T21:08:47.186" v="428" actId="164"/>
          <ac:spMkLst>
            <pc:docMk/>
            <pc:sldMk cId="2293351738" sldId="482"/>
            <ac:spMk id="609" creationId="{369952A8-4F48-1122-C97B-9ADFDFB3FD83}"/>
          </ac:spMkLst>
        </pc:spChg>
        <pc:spChg chg="mod">
          <ac:chgData name="H M" userId="84cd2103f36ef0dc" providerId="LiveId" clId="{8F10A91F-EFDA-497B-869D-6F532A84F5AF}" dt="2023-09-05T14:45:46.236" v="1624"/>
          <ac:spMkLst>
            <pc:docMk/>
            <pc:sldMk cId="2293351738" sldId="482"/>
            <ac:spMk id="609" creationId="{B8664710-7653-2E98-7661-D7C75E397A77}"/>
          </ac:spMkLst>
        </pc:spChg>
        <pc:spChg chg="mod topLvl">
          <ac:chgData name="H M" userId="84cd2103f36ef0dc" providerId="LiveId" clId="{8F10A91F-EFDA-497B-869D-6F532A84F5AF}" dt="2023-09-04T21:08:47.186" v="428" actId="164"/>
          <ac:spMkLst>
            <pc:docMk/>
            <pc:sldMk cId="2293351738" sldId="482"/>
            <ac:spMk id="610" creationId="{8EA9CC66-2A77-07EF-5CF6-0E70D4D9A70E}"/>
          </ac:spMkLst>
        </pc:spChg>
        <pc:spChg chg="mod">
          <ac:chgData name="H M" userId="84cd2103f36ef0dc" providerId="LiveId" clId="{8F10A91F-EFDA-497B-869D-6F532A84F5AF}" dt="2023-09-05T14:45:46.236" v="1624"/>
          <ac:spMkLst>
            <pc:docMk/>
            <pc:sldMk cId="2293351738" sldId="482"/>
            <ac:spMk id="610" creationId="{9D6B6F3F-CD99-D622-525C-8AB52366A737}"/>
          </ac:spMkLst>
        </pc:spChg>
        <pc:spChg chg="add del mod topLvl">
          <ac:chgData name="H M" userId="84cd2103f36ef0dc" providerId="LiveId" clId="{8F10A91F-EFDA-497B-869D-6F532A84F5AF}" dt="2023-09-04T21:08:47.186" v="428" actId="164"/>
          <ac:spMkLst>
            <pc:docMk/>
            <pc:sldMk cId="2293351738" sldId="482"/>
            <ac:spMk id="611" creationId="{05F6E0F9-74AC-A672-0A21-2E7BE1AE5396}"/>
          </ac:spMkLst>
        </pc:spChg>
        <pc:spChg chg="mod">
          <ac:chgData name="H M" userId="84cd2103f36ef0dc" providerId="LiveId" clId="{8F10A91F-EFDA-497B-869D-6F532A84F5AF}" dt="2023-09-05T14:45:46.236" v="1624"/>
          <ac:spMkLst>
            <pc:docMk/>
            <pc:sldMk cId="2293351738" sldId="482"/>
            <ac:spMk id="611" creationId="{4A0D67AE-5ACB-866F-D736-DFD8BECC48A4}"/>
          </ac:spMkLst>
        </pc:spChg>
        <pc:spChg chg="add del mod topLvl">
          <ac:chgData name="H M" userId="84cd2103f36ef0dc" providerId="LiveId" clId="{8F10A91F-EFDA-497B-869D-6F532A84F5AF}" dt="2023-09-04T21:08:47.186" v="428" actId="164"/>
          <ac:spMkLst>
            <pc:docMk/>
            <pc:sldMk cId="2293351738" sldId="482"/>
            <ac:spMk id="612" creationId="{585DB644-A3C4-0206-3207-83B685079A91}"/>
          </ac:spMkLst>
        </pc:spChg>
        <pc:spChg chg="mod">
          <ac:chgData name="H M" userId="84cd2103f36ef0dc" providerId="LiveId" clId="{8F10A91F-EFDA-497B-869D-6F532A84F5AF}" dt="2023-09-05T14:45:46.236" v="1624"/>
          <ac:spMkLst>
            <pc:docMk/>
            <pc:sldMk cId="2293351738" sldId="482"/>
            <ac:spMk id="612" creationId="{6CB65D0D-032E-B542-A9CA-7FF4C5A66366}"/>
          </ac:spMkLst>
        </pc:spChg>
        <pc:spChg chg="mod">
          <ac:chgData name="H M" userId="84cd2103f36ef0dc" providerId="LiveId" clId="{8F10A91F-EFDA-497B-869D-6F532A84F5AF}" dt="2023-09-05T14:45:46.236" v="1624"/>
          <ac:spMkLst>
            <pc:docMk/>
            <pc:sldMk cId="2293351738" sldId="482"/>
            <ac:spMk id="613" creationId="{0CA04662-7522-B43C-441C-1A084580FFCA}"/>
          </ac:spMkLst>
        </pc:spChg>
        <pc:spChg chg="add del mod topLvl">
          <ac:chgData name="H M" userId="84cd2103f36ef0dc" providerId="LiveId" clId="{8F10A91F-EFDA-497B-869D-6F532A84F5AF}" dt="2023-09-04T21:08:47.186" v="428" actId="164"/>
          <ac:spMkLst>
            <pc:docMk/>
            <pc:sldMk cId="2293351738" sldId="482"/>
            <ac:spMk id="613" creationId="{F76B784F-7ABD-DBDD-A81B-3E20A977B93F}"/>
          </ac:spMkLst>
        </pc:spChg>
        <pc:spChg chg="add del mod topLvl">
          <ac:chgData name="H M" userId="84cd2103f36ef0dc" providerId="LiveId" clId="{8F10A91F-EFDA-497B-869D-6F532A84F5AF}" dt="2023-09-04T21:08:47.186" v="428" actId="164"/>
          <ac:spMkLst>
            <pc:docMk/>
            <pc:sldMk cId="2293351738" sldId="482"/>
            <ac:spMk id="614" creationId="{840080A8-DA84-90BF-A403-18D7A6755741}"/>
          </ac:spMkLst>
        </pc:spChg>
        <pc:spChg chg="mod">
          <ac:chgData name="H M" userId="84cd2103f36ef0dc" providerId="LiveId" clId="{8F10A91F-EFDA-497B-869D-6F532A84F5AF}" dt="2023-09-05T14:45:46.236" v="1624"/>
          <ac:spMkLst>
            <pc:docMk/>
            <pc:sldMk cId="2293351738" sldId="482"/>
            <ac:spMk id="614" creationId="{ADA320A4-5141-2586-295F-FC4C6FCFA99E}"/>
          </ac:spMkLst>
        </pc:spChg>
        <pc:spChg chg="mod">
          <ac:chgData name="H M" userId="84cd2103f36ef0dc" providerId="LiveId" clId="{8F10A91F-EFDA-497B-869D-6F532A84F5AF}" dt="2023-09-05T14:45:46.236" v="1624"/>
          <ac:spMkLst>
            <pc:docMk/>
            <pc:sldMk cId="2293351738" sldId="482"/>
            <ac:spMk id="615" creationId="{A8464827-8DE1-2A06-92AE-44CA854F380E}"/>
          </ac:spMkLst>
        </pc:spChg>
        <pc:spChg chg="add del mod topLvl">
          <ac:chgData name="H M" userId="84cd2103f36ef0dc" providerId="LiveId" clId="{8F10A91F-EFDA-497B-869D-6F532A84F5AF}" dt="2023-09-04T21:08:47.186" v="428" actId="164"/>
          <ac:spMkLst>
            <pc:docMk/>
            <pc:sldMk cId="2293351738" sldId="482"/>
            <ac:spMk id="615" creationId="{AB8CE3EE-3320-1889-8B0A-27C7DF2687A0}"/>
          </ac:spMkLst>
        </pc:spChg>
        <pc:spChg chg="add del mod topLvl">
          <ac:chgData name="H M" userId="84cd2103f36ef0dc" providerId="LiveId" clId="{8F10A91F-EFDA-497B-869D-6F532A84F5AF}" dt="2023-09-04T21:08:47.186" v="428" actId="164"/>
          <ac:spMkLst>
            <pc:docMk/>
            <pc:sldMk cId="2293351738" sldId="482"/>
            <ac:spMk id="616" creationId="{04D6DA75-A232-3AA7-9AA6-28180FCFA840}"/>
          </ac:spMkLst>
        </pc:spChg>
        <pc:spChg chg="mod">
          <ac:chgData name="H M" userId="84cd2103f36ef0dc" providerId="LiveId" clId="{8F10A91F-EFDA-497B-869D-6F532A84F5AF}" dt="2023-09-05T14:45:46.236" v="1624"/>
          <ac:spMkLst>
            <pc:docMk/>
            <pc:sldMk cId="2293351738" sldId="482"/>
            <ac:spMk id="616" creationId="{39FCF8C5-C96E-3322-8AAE-F432F4DEAFC4}"/>
          </ac:spMkLst>
        </pc:spChg>
        <pc:spChg chg="add del mod topLvl">
          <ac:chgData name="H M" userId="84cd2103f36ef0dc" providerId="LiveId" clId="{8F10A91F-EFDA-497B-869D-6F532A84F5AF}" dt="2023-09-04T21:08:47.186" v="428" actId="164"/>
          <ac:spMkLst>
            <pc:docMk/>
            <pc:sldMk cId="2293351738" sldId="482"/>
            <ac:spMk id="617" creationId="{0F82B7C5-FAB0-30E6-9D1F-43E5F358B882}"/>
          </ac:spMkLst>
        </pc:spChg>
        <pc:spChg chg="mod">
          <ac:chgData name="H M" userId="84cd2103f36ef0dc" providerId="LiveId" clId="{8F10A91F-EFDA-497B-869D-6F532A84F5AF}" dt="2023-09-05T14:45:46.236" v="1624"/>
          <ac:spMkLst>
            <pc:docMk/>
            <pc:sldMk cId="2293351738" sldId="482"/>
            <ac:spMk id="617" creationId="{2341C13B-53BF-0C96-AF3E-F29BBA999A94}"/>
          </ac:spMkLst>
        </pc:spChg>
        <pc:spChg chg="add del mod topLvl">
          <ac:chgData name="H M" userId="84cd2103f36ef0dc" providerId="LiveId" clId="{8F10A91F-EFDA-497B-869D-6F532A84F5AF}" dt="2023-09-04T21:08:47.186" v="428" actId="164"/>
          <ac:spMkLst>
            <pc:docMk/>
            <pc:sldMk cId="2293351738" sldId="482"/>
            <ac:spMk id="618" creationId="{4999956C-80FB-8C51-E5DC-1E3F18E73DD2}"/>
          </ac:spMkLst>
        </pc:spChg>
        <pc:spChg chg="mod">
          <ac:chgData name="H M" userId="84cd2103f36ef0dc" providerId="LiveId" clId="{8F10A91F-EFDA-497B-869D-6F532A84F5AF}" dt="2023-09-05T14:45:46.236" v="1624"/>
          <ac:spMkLst>
            <pc:docMk/>
            <pc:sldMk cId="2293351738" sldId="482"/>
            <ac:spMk id="618" creationId="{859238F3-5F1F-2B0C-3B6C-0D254A93D2EE}"/>
          </ac:spMkLst>
        </pc:spChg>
        <pc:spChg chg="add del mod topLvl">
          <ac:chgData name="H M" userId="84cd2103f36ef0dc" providerId="LiveId" clId="{8F10A91F-EFDA-497B-869D-6F532A84F5AF}" dt="2023-09-04T21:08:47.186" v="428" actId="164"/>
          <ac:spMkLst>
            <pc:docMk/>
            <pc:sldMk cId="2293351738" sldId="482"/>
            <ac:spMk id="619" creationId="{70D0DBE2-EA6B-28EE-8E78-D24B157BDB43}"/>
          </ac:spMkLst>
        </pc:spChg>
        <pc:spChg chg="mod">
          <ac:chgData name="H M" userId="84cd2103f36ef0dc" providerId="LiveId" clId="{8F10A91F-EFDA-497B-869D-6F532A84F5AF}" dt="2023-09-05T14:45:46.236" v="1624"/>
          <ac:spMkLst>
            <pc:docMk/>
            <pc:sldMk cId="2293351738" sldId="482"/>
            <ac:spMk id="619" creationId="{717D24FC-197C-E144-56C6-38DFC84C44A1}"/>
          </ac:spMkLst>
        </pc:spChg>
        <pc:spChg chg="add del mod topLvl">
          <ac:chgData name="H M" userId="84cd2103f36ef0dc" providerId="LiveId" clId="{8F10A91F-EFDA-497B-869D-6F532A84F5AF}" dt="2023-09-04T21:08:47.186" v="428" actId="164"/>
          <ac:spMkLst>
            <pc:docMk/>
            <pc:sldMk cId="2293351738" sldId="482"/>
            <ac:spMk id="620" creationId="{006085A8-69B4-EB60-6E03-574BC2E37FB2}"/>
          </ac:spMkLst>
        </pc:spChg>
        <pc:spChg chg="mod">
          <ac:chgData name="H M" userId="84cd2103f36ef0dc" providerId="LiveId" clId="{8F10A91F-EFDA-497B-869D-6F532A84F5AF}" dt="2023-09-05T14:45:46.236" v="1624"/>
          <ac:spMkLst>
            <pc:docMk/>
            <pc:sldMk cId="2293351738" sldId="482"/>
            <ac:spMk id="620" creationId="{FD0DDE5C-87B9-2EF9-BD09-EA84E39DAFE9}"/>
          </ac:spMkLst>
        </pc:spChg>
        <pc:spChg chg="mod">
          <ac:chgData name="H M" userId="84cd2103f36ef0dc" providerId="LiveId" clId="{8F10A91F-EFDA-497B-869D-6F532A84F5AF}" dt="2023-09-05T14:45:46.236" v="1624"/>
          <ac:spMkLst>
            <pc:docMk/>
            <pc:sldMk cId="2293351738" sldId="482"/>
            <ac:spMk id="621" creationId="{063071D8-000A-B996-F64D-763F45E779D5}"/>
          </ac:spMkLst>
        </pc:spChg>
        <pc:spChg chg="add del mod topLvl">
          <ac:chgData name="H M" userId="84cd2103f36ef0dc" providerId="LiveId" clId="{8F10A91F-EFDA-497B-869D-6F532A84F5AF}" dt="2023-09-04T21:08:47.186" v="428" actId="164"/>
          <ac:spMkLst>
            <pc:docMk/>
            <pc:sldMk cId="2293351738" sldId="482"/>
            <ac:spMk id="621" creationId="{4DEAD70F-AAE1-1D6D-FDB8-4512A101C25E}"/>
          </ac:spMkLst>
        </pc:spChg>
        <pc:spChg chg="mod topLvl">
          <ac:chgData name="H M" userId="84cd2103f36ef0dc" providerId="LiveId" clId="{8F10A91F-EFDA-497B-869D-6F532A84F5AF}" dt="2023-09-04T21:08:47.186" v="428" actId="164"/>
          <ac:spMkLst>
            <pc:docMk/>
            <pc:sldMk cId="2293351738" sldId="482"/>
            <ac:spMk id="622" creationId="{9EFF1ECC-3D67-3493-4531-40D12E6A4D58}"/>
          </ac:spMkLst>
        </pc:spChg>
        <pc:spChg chg="mod">
          <ac:chgData name="H M" userId="84cd2103f36ef0dc" providerId="LiveId" clId="{8F10A91F-EFDA-497B-869D-6F532A84F5AF}" dt="2023-09-05T14:45:46.236" v="1624"/>
          <ac:spMkLst>
            <pc:docMk/>
            <pc:sldMk cId="2293351738" sldId="482"/>
            <ac:spMk id="622" creationId="{A2CBAE38-3912-024F-D70F-32D7CA9035DE}"/>
          </ac:spMkLst>
        </pc:spChg>
        <pc:spChg chg="mod">
          <ac:chgData name="H M" userId="84cd2103f36ef0dc" providerId="LiveId" clId="{8F10A91F-EFDA-497B-869D-6F532A84F5AF}" dt="2023-09-05T14:45:46.236" v="1624"/>
          <ac:spMkLst>
            <pc:docMk/>
            <pc:sldMk cId="2293351738" sldId="482"/>
            <ac:spMk id="623" creationId="{4431B964-7C55-5104-1875-7B70E4E08B7B}"/>
          </ac:spMkLst>
        </pc:spChg>
        <pc:spChg chg="mod topLvl">
          <ac:chgData name="H M" userId="84cd2103f36ef0dc" providerId="LiveId" clId="{8F10A91F-EFDA-497B-869D-6F532A84F5AF}" dt="2023-09-04T21:08:47.186" v="428" actId="164"/>
          <ac:spMkLst>
            <pc:docMk/>
            <pc:sldMk cId="2293351738" sldId="482"/>
            <ac:spMk id="623" creationId="{AAC21D8D-C837-462F-F7BA-4791B0AEFC00}"/>
          </ac:spMkLst>
        </pc:spChg>
        <pc:spChg chg="del mod topLvl">
          <ac:chgData name="H M" userId="84cd2103f36ef0dc" providerId="LiveId" clId="{8F10A91F-EFDA-497B-869D-6F532A84F5AF}" dt="2023-09-04T21:06:28.654" v="390" actId="478"/>
          <ac:spMkLst>
            <pc:docMk/>
            <pc:sldMk cId="2293351738" sldId="482"/>
            <ac:spMk id="624" creationId="{67725601-3F08-62E4-440D-34C3D234E434}"/>
          </ac:spMkLst>
        </pc:spChg>
        <pc:spChg chg="mod">
          <ac:chgData name="H M" userId="84cd2103f36ef0dc" providerId="LiveId" clId="{8F10A91F-EFDA-497B-869D-6F532A84F5AF}" dt="2023-09-05T14:45:46.236" v="1624"/>
          <ac:spMkLst>
            <pc:docMk/>
            <pc:sldMk cId="2293351738" sldId="482"/>
            <ac:spMk id="624" creationId="{9D5751BE-00EE-7DC2-4717-02004682C856}"/>
          </ac:spMkLst>
        </pc:spChg>
        <pc:spChg chg="mod">
          <ac:chgData name="H M" userId="84cd2103f36ef0dc" providerId="LiveId" clId="{8F10A91F-EFDA-497B-869D-6F532A84F5AF}" dt="2023-09-05T14:45:46.236" v="1624"/>
          <ac:spMkLst>
            <pc:docMk/>
            <pc:sldMk cId="2293351738" sldId="482"/>
            <ac:spMk id="625" creationId="{E288CE5E-8E58-51DF-6CF2-C1A1671477E6}"/>
          </ac:spMkLst>
        </pc:spChg>
        <pc:spChg chg="mod">
          <ac:chgData name="H M" userId="84cd2103f36ef0dc" providerId="LiveId" clId="{8F10A91F-EFDA-497B-869D-6F532A84F5AF}" dt="2023-09-05T14:45:46.236" v="1624"/>
          <ac:spMkLst>
            <pc:docMk/>
            <pc:sldMk cId="2293351738" sldId="482"/>
            <ac:spMk id="626" creationId="{6C98E1C7-579E-3B9A-8A68-925A2A2EBF79}"/>
          </ac:spMkLst>
        </pc:spChg>
        <pc:spChg chg="mod">
          <ac:chgData name="H M" userId="84cd2103f36ef0dc" providerId="LiveId" clId="{8F10A91F-EFDA-497B-869D-6F532A84F5AF}" dt="2023-09-05T14:45:46.236" v="1624"/>
          <ac:spMkLst>
            <pc:docMk/>
            <pc:sldMk cId="2293351738" sldId="482"/>
            <ac:spMk id="627" creationId="{AA5B5F72-8A79-BF7B-736D-AFA4613271D2}"/>
          </ac:spMkLst>
        </pc:spChg>
        <pc:spChg chg="mod">
          <ac:chgData name="H M" userId="84cd2103f36ef0dc" providerId="LiveId" clId="{8F10A91F-EFDA-497B-869D-6F532A84F5AF}" dt="2023-09-05T14:45:46.236" v="1624"/>
          <ac:spMkLst>
            <pc:docMk/>
            <pc:sldMk cId="2293351738" sldId="482"/>
            <ac:spMk id="628" creationId="{4D58998D-DD41-37A6-D98D-152C1B829C51}"/>
          </ac:spMkLst>
        </pc:spChg>
        <pc:spChg chg="mod">
          <ac:chgData name="H M" userId="84cd2103f36ef0dc" providerId="LiveId" clId="{8F10A91F-EFDA-497B-869D-6F532A84F5AF}" dt="2023-09-05T14:45:46.236" v="1624"/>
          <ac:spMkLst>
            <pc:docMk/>
            <pc:sldMk cId="2293351738" sldId="482"/>
            <ac:spMk id="629" creationId="{C83669F2-77BC-BF66-7A0D-FBDF7245B03C}"/>
          </ac:spMkLst>
        </pc:spChg>
        <pc:spChg chg="mod">
          <ac:chgData name="H M" userId="84cd2103f36ef0dc" providerId="LiveId" clId="{8F10A91F-EFDA-497B-869D-6F532A84F5AF}" dt="2023-09-05T14:45:46.236" v="1624"/>
          <ac:spMkLst>
            <pc:docMk/>
            <pc:sldMk cId="2293351738" sldId="482"/>
            <ac:spMk id="630" creationId="{F0F10F32-A6FD-E359-1419-8BDEB3241BA6}"/>
          </ac:spMkLst>
        </pc:spChg>
        <pc:spChg chg="mod">
          <ac:chgData name="H M" userId="84cd2103f36ef0dc" providerId="LiveId" clId="{8F10A91F-EFDA-497B-869D-6F532A84F5AF}" dt="2023-09-05T14:45:46.236" v="1624"/>
          <ac:spMkLst>
            <pc:docMk/>
            <pc:sldMk cId="2293351738" sldId="482"/>
            <ac:spMk id="631" creationId="{589C5F04-7868-CEBB-F6C7-AEB180089089}"/>
          </ac:spMkLst>
        </pc:spChg>
        <pc:spChg chg="del mod topLvl">
          <ac:chgData name="H M" userId="84cd2103f36ef0dc" providerId="LiveId" clId="{8F10A91F-EFDA-497B-869D-6F532A84F5AF}" dt="2023-09-04T21:05:27.086" v="372" actId="478"/>
          <ac:spMkLst>
            <pc:docMk/>
            <pc:sldMk cId="2293351738" sldId="482"/>
            <ac:spMk id="631" creationId="{81490190-0A17-65A4-A2F4-FE9625E3F728}"/>
          </ac:spMkLst>
        </pc:spChg>
        <pc:spChg chg="add del mod topLvl">
          <ac:chgData name="H M" userId="84cd2103f36ef0dc" providerId="LiveId" clId="{8F10A91F-EFDA-497B-869D-6F532A84F5AF}" dt="2023-09-04T21:05:38.579" v="377" actId="478"/>
          <ac:spMkLst>
            <pc:docMk/>
            <pc:sldMk cId="2293351738" sldId="482"/>
            <ac:spMk id="632" creationId="{01CDB80F-11D7-C697-795B-94ADCE9E164C}"/>
          </ac:spMkLst>
        </pc:spChg>
        <pc:spChg chg="mod">
          <ac:chgData name="H M" userId="84cd2103f36ef0dc" providerId="LiveId" clId="{8F10A91F-EFDA-497B-869D-6F532A84F5AF}" dt="2023-09-05T14:45:46.236" v="1624"/>
          <ac:spMkLst>
            <pc:docMk/>
            <pc:sldMk cId="2293351738" sldId="482"/>
            <ac:spMk id="632" creationId="{A419F62B-C55F-45A5-866B-A02A4E080CE8}"/>
          </ac:spMkLst>
        </pc:spChg>
        <pc:spChg chg="mod">
          <ac:chgData name="H M" userId="84cd2103f36ef0dc" providerId="LiveId" clId="{8F10A91F-EFDA-497B-869D-6F532A84F5AF}" dt="2023-09-05T14:45:46.236" v="1624"/>
          <ac:spMkLst>
            <pc:docMk/>
            <pc:sldMk cId="2293351738" sldId="482"/>
            <ac:spMk id="633" creationId="{CA858F88-81C7-EB53-9D3F-4A94359C5952}"/>
          </ac:spMkLst>
        </pc:spChg>
        <pc:spChg chg="mod">
          <ac:chgData name="H M" userId="84cd2103f36ef0dc" providerId="LiveId" clId="{8F10A91F-EFDA-497B-869D-6F532A84F5AF}" dt="2023-09-05T14:45:46.236" v="1624"/>
          <ac:spMkLst>
            <pc:docMk/>
            <pc:sldMk cId="2293351738" sldId="482"/>
            <ac:spMk id="634" creationId="{DAAF80AC-33A5-02E0-840E-42A0224FE4A5}"/>
          </ac:spMkLst>
        </pc:spChg>
        <pc:spChg chg="mod">
          <ac:chgData name="H M" userId="84cd2103f36ef0dc" providerId="LiveId" clId="{8F10A91F-EFDA-497B-869D-6F532A84F5AF}" dt="2023-09-05T14:45:46.236" v="1624"/>
          <ac:spMkLst>
            <pc:docMk/>
            <pc:sldMk cId="2293351738" sldId="482"/>
            <ac:spMk id="635" creationId="{629C6143-0428-1299-8A85-8AFBE9EC478A}"/>
          </ac:spMkLst>
        </pc:spChg>
        <pc:spChg chg="mod">
          <ac:chgData name="H M" userId="84cd2103f36ef0dc" providerId="LiveId" clId="{8F10A91F-EFDA-497B-869D-6F532A84F5AF}" dt="2023-09-05T14:45:46.236" v="1624"/>
          <ac:spMkLst>
            <pc:docMk/>
            <pc:sldMk cId="2293351738" sldId="482"/>
            <ac:spMk id="636" creationId="{88647A20-A131-9687-B574-C82A63AEDCF5}"/>
          </ac:spMkLst>
        </pc:spChg>
        <pc:spChg chg="mod">
          <ac:chgData name="H M" userId="84cd2103f36ef0dc" providerId="LiveId" clId="{8F10A91F-EFDA-497B-869D-6F532A84F5AF}" dt="2023-09-05T14:45:46.236" v="1624"/>
          <ac:spMkLst>
            <pc:docMk/>
            <pc:sldMk cId="2293351738" sldId="482"/>
            <ac:spMk id="638" creationId="{742FBED9-9FD4-D930-E344-9EDCFB6F80E1}"/>
          </ac:spMkLst>
        </pc:spChg>
        <pc:spChg chg="mod">
          <ac:chgData name="H M" userId="84cd2103f36ef0dc" providerId="LiveId" clId="{8F10A91F-EFDA-497B-869D-6F532A84F5AF}" dt="2023-09-05T14:45:49.306" v="1625"/>
          <ac:spMkLst>
            <pc:docMk/>
            <pc:sldMk cId="2293351738" sldId="482"/>
            <ac:spMk id="640" creationId="{D0635D2C-CF25-1A0A-2941-7C63637DB298}"/>
          </ac:spMkLst>
        </pc:spChg>
        <pc:spChg chg="mod">
          <ac:chgData name="H M" userId="84cd2103f36ef0dc" providerId="LiveId" clId="{8F10A91F-EFDA-497B-869D-6F532A84F5AF}" dt="2023-09-05T14:45:49.306" v="1625"/>
          <ac:spMkLst>
            <pc:docMk/>
            <pc:sldMk cId="2293351738" sldId="482"/>
            <ac:spMk id="642" creationId="{94E2DF5A-8EA1-6016-CDD1-55A1FE3CED17}"/>
          </ac:spMkLst>
        </pc:spChg>
        <pc:spChg chg="mod">
          <ac:chgData name="H M" userId="84cd2103f36ef0dc" providerId="LiveId" clId="{8F10A91F-EFDA-497B-869D-6F532A84F5AF}" dt="2023-09-05T14:45:49.306" v="1625"/>
          <ac:spMkLst>
            <pc:docMk/>
            <pc:sldMk cId="2293351738" sldId="482"/>
            <ac:spMk id="644" creationId="{1048C345-480D-3C67-145D-DAA06126871E}"/>
          </ac:spMkLst>
        </pc:spChg>
        <pc:spChg chg="mod">
          <ac:chgData name="H M" userId="84cd2103f36ef0dc" providerId="LiveId" clId="{8F10A91F-EFDA-497B-869D-6F532A84F5AF}" dt="2023-09-05T14:45:49.306" v="1625"/>
          <ac:spMkLst>
            <pc:docMk/>
            <pc:sldMk cId="2293351738" sldId="482"/>
            <ac:spMk id="646" creationId="{7C5662F8-1E4F-41E6-BBFD-7934A7281F38}"/>
          </ac:spMkLst>
        </pc:spChg>
        <pc:spChg chg="mod">
          <ac:chgData name="H M" userId="84cd2103f36ef0dc" providerId="LiveId" clId="{8F10A91F-EFDA-497B-869D-6F532A84F5AF}" dt="2023-09-05T14:45:49.306" v="1625"/>
          <ac:spMkLst>
            <pc:docMk/>
            <pc:sldMk cId="2293351738" sldId="482"/>
            <ac:spMk id="648" creationId="{BCEADD2A-7456-F59E-1F88-B7659D43B520}"/>
          </ac:spMkLst>
        </pc:spChg>
        <pc:spChg chg="mod">
          <ac:chgData name="H M" userId="84cd2103f36ef0dc" providerId="LiveId" clId="{8F10A91F-EFDA-497B-869D-6F532A84F5AF}" dt="2023-09-04T21:18:50.349" v="549"/>
          <ac:spMkLst>
            <pc:docMk/>
            <pc:sldMk cId="2293351738" sldId="482"/>
            <ac:spMk id="651" creationId="{CA5B6986-0A33-63E9-3638-8D057D81E328}"/>
          </ac:spMkLst>
        </pc:spChg>
        <pc:spChg chg="mod">
          <ac:chgData name="H M" userId="84cd2103f36ef0dc" providerId="LiveId" clId="{8F10A91F-EFDA-497B-869D-6F532A84F5AF}" dt="2023-09-04T21:18:50.349" v="549"/>
          <ac:spMkLst>
            <pc:docMk/>
            <pc:sldMk cId="2293351738" sldId="482"/>
            <ac:spMk id="652" creationId="{32243FED-4E33-6378-2E01-0EF4A6360CA7}"/>
          </ac:spMkLst>
        </pc:spChg>
        <pc:spChg chg="mod">
          <ac:chgData name="H M" userId="84cd2103f36ef0dc" providerId="LiveId" clId="{8F10A91F-EFDA-497B-869D-6F532A84F5AF}" dt="2023-09-04T21:18:50.349" v="549"/>
          <ac:spMkLst>
            <pc:docMk/>
            <pc:sldMk cId="2293351738" sldId="482"/>
            <ac:spMk id="653" creationId="{2B3CAC64-648C-7D04-47EE-A772C840E193}"/>
          </ac:spMkLst>
        </pc:spChg>
        <pc:spChg chg="mod">
          <ac:chgData name="H M" userId="84cd2103f36ef0dc" providerId="LiveId" clId="{8F10A91F-EFDA-497B-869D-6F532A84F5AF}" dt="2023-09-04T21:18:50.349" v="549"/>
          <ac:spMkLst>
            <pc:docMk/>
            <pc:sldMk cId="2293351738" sldId="482"/>
            <ac:spMk id="654" creationId="{ADF61BF3-DD06-2E9B-A6D7-9B83B99EB6DE}"/>
          </ac:spMkLst>
        </pc:spChg>
        <pc:spChg chg="mod">
          <ac:chgData name="H M" userId="84cd2103f36ef0dc" providerId="LiveId" clId="{8F10A91F-EFDA-497B-869D-6F532A84F5AF}" dt="2023-09-04T21:18:50.349" v="549"/>
          <ac:spMkLst>
            <pc:docMk/>
            <pc:sldMk cId="2293351738" sldId="482"/>
            <ac:spMk id="655" creationId="{80067F5E-7986-648F-4DD7-6A670E05A91A}"/>
          </ac:spMkLst>
        </pc:spChg>
        <pc:spChg chg="mod">
          <ac:chgData name="H M" userId="84cd2103f36ef0dc" providerId="LiveId" clId="{8F10A91F-EFDA-497B-869D-6F532A84F5AF}" dt="2023-09-04T21:18:50.349" v="549"/>
          <ac:spMkLst>
            <pc:docMk/>
            <pc:sldMk cId="2293351738" sldId="482"/>
            <ac:spMk id="656" creationId="{36E384C7-5A74-08F8-846A-AC9A44D7F178}"/>
          </ac:spMkLst>
        </pc:spChg>
        <pc:spChg chg="mod">
          <ac:chgData name="H M" userId="84cd2103f36ef0dc" providerId="LiveId" clId="{8F10A91F-EFDA-497B-869D-6F532A84F5AF}" dt="2023-09-04T21:18:50.349" v="549"/>
          <ac:spMkLst>
            <pc:docMk/>
            <pc:sldMk cId="2293351738" sldId="482"/>
            <ac:spMk id="657" creationId="{F4358CEA-6570-6D1C-ECBF-0BB65BBF7BF0}"/>
          </ac:spMkLst>
        </pc:spChg>
        <pc:spChg chg="mod">
          <ac:chgData name="H M" userId="84cd2103f36ef0dc" providerId="LiveId" clId="{8F10A91F-EFDA-497B-869D-6F532A84F5AF}" dt="2023-09-04T21:18:50.349" v="549"/>
          <ac:spMkLst>
            <pc:docMk/>
            <pc:sldMk cId="2293351738" sldId="482"/>
            <ac:spMk id="658" creationId="{DC9BC3B5-951A-C91D-443E-D96595F6A86B}"/>
          </ac:spMkLst>
        </pc:spChg>
        <pc:spChg chg="mod">
          <ac:chgData name="H M" userId="84cd2103f36ef0dc" providerId="LiveId" clId="{8F10A91F-EFDA-497B-869D-6F532A84F5AF}" dt="2023-09-04T21:18:50.349" v="549"/>
          <ac:spMkLst>
            <pc:docMk/>
            <pc:sldMk cId="2293351738" sldId="482"/>
            <ac:spMk id="659" creationId="{26037DCB-4006-2488-3B21-3279A8902211}"/>
          </ac:spMkLst>
        </pc:spChg>
        <pc:spChg chg="mod">
          <ac:chgData name="H M" userId="84cd2103f36ef0dc" providerId="LiveId" clId="{8F10A91F-EFDA-497B-869D-6F532A84F5AF}" dt="2023-09-04T21:18:50.349" v="549"/>
          <ac:spMkLst>
            <pc:docMk/>
            <pc:sldMk cId="2293351738" sldId="482"/>
            <ac:spMk id="660" creationId="{180391E1-03EE-C396-EDE8-C0CDC63061A2}"/>
          </ac:spMkLst>
        </pc:spChg>
        <pc:spChg chg="mod">
          <ac:chgData name="H M" userId="84cd2103f36ef0dc" providerId="LiveId" clId="{8F10A91F-EFDA-497B-869D-6F532A84F5AF}" dt="2023-09-04T21:18:50.349" v="549"/>
          <ac:spMkLst>
            <pc:docMk/>
            <pc:sldMk cId="2293351738" sldId="482"/>
            <ac:spMk id="661" creationId="{62D061D5-87CC-5C38-32C6-4620FEB7701F}"/>
          </ac:spMkLst>
        </pc:spChg>
        <pc:spChg chg="mod">
          <ac:chgData name="H M" userId="84cd2103f36ef0dc" providerId="LiveId" clId="{8F10A91F-EFDA-497B-869D-6F532A84F5AF}" dt="2023-09-04T21:18:50.349" v="549"/>
          <ac:spMkLst>
            <pc:docMk/>
            <pc:sldMk cId="2293351738" sldId="482"/>
            <ac:spMk id="662" creationId="{E6343DC0-945B-B826-BA34-6E9C35A83880}"/>
          </ac:spMkLst>
        </pc:spChg>
        <pc:spChg chg="mod">
          <ac:chgData name="H M" userId="84cd2103f36ef0dc" providerId="LiveId" clId="{8F10A91F-EFDA-497B-869D-6F532A84F5AF}" dt="2023-09-04T21:18:50.349" v="549"/>
          <ac:spMkLst>
            <pc:docMk/>
            <pc:sldMk cId="2293351738" sldId="482"/>
            <ac:spMk id="663" creationId="{8D88AEE5-D938-101B-B71E-F4C901E00D22}"/>
          </ac:spMkLst>
        </pc:spChg>
        <pc:spChg chg="mod">
          <ac:chgData name="H M" userId="84cd2103f36ef0dc" providerId="LiveId" clId="{8F10A91F-EFDA-497B-869D-6F532A84F5AF}" dt="2023-09-04T21:18:50.349" v="549"/>
          <ac:spMkLst>
            <pc:docMk/>
            <pc:sldMk cId="2293351738" sldId="482"/>
            <ac:spMk id="664" creationId="{E4DD4491-E88E-570F-1756-7FA7042884E5}"/>
          </ac:spMkLst>
        </pc:spChg>
        <pc:spChg chg="mod">
          <ac:chgData name="H M" userId="84cd2103f36ef0dc" providerId="LiveId" clId="{8F10A91F-EFDA-497B-869D-6F532A84F5AF}" dt="2023-09-04T21:18:50.349" v="549"/>
          <ac:spMkLst>
            <pc:docMk/>
            <pc:sldMk cId="2293351738" sldId="482"/>
            <ac:spMk id="665" creationId="{B3FF54AA-E854-3843-B424-FC7BD60402AA}"/>
          </ac:spMkLst>
        </pc:spChg>
        <pc:spChg chg="mod">
          <ac:chgData name="H M" userId="84cd2103f36ef0dc" providerId="LiveId" clId="{8F10A91F-EFDA-497B-869D-6F532A84F5AF}" dt="2023-09-04T21:18:50.349" v="549"/>
          <ac:spMkLst>
            <pc:docMk/>
            <pc:sldMk cId="2293351738" sldId="482"/>
            <ac:spMk id="666" creationId="{F9022C01-3244-EE91-1ECC-70C2EB752AB5}"/>
          </ac:spMkLst>
        </pc:spChg>
        <pc:spChg chg="mod">
          <ac:chgData name="H M" userId="84cd2103f36ef0dc" providerId="LiveId" clId="{8F10A91F-EFDA-497B-869D-6F532A84F5AF}" dt="2023-09-04T21:18:50.349" v="549"/>
          <ac:spMkLst>
            <pc:docMk/>
            <pc:sldMk cId="2293351738" sldId="482"/>
            <ac:spMk id="667" creationId="{6B9D0F2E-AFD8-FF6B-E5EB-5A5BFBDAE002}"/>
          </ac:spMkLst>
        </pc:spChg>
        <pc:spChg chg="mod">
          <ac:chgData name="H M" userId="84cd2103f36ef0dc" providerId="LiveId" clId="{8F10A91F-EFDA-497B-869D-6F532A84F5AF}" dt="2023-09-04T21:18:50.349" v="549"/>
          <ac:spMkLst>
            <pc:docMk/>
            <pc:sldMk cId="2293351738" sldId="482"/>
            <ac:spMk id="668" creationId="{73340913-10AE-D7A6-46A2-8B8D01AB91EC}"/>
          </ac:spMkLst>
        </pc:spChg>
        <pc:spChg chg="mod">
          <ac:chgData name="H M" userId="84cd2103f36ef0dc" providerId="LiveId" clId="{8F10A91F-EFDA-497B-869D-6F532A84F5AF}" dt="2023-09-04T21:18:50.349" v="549"/>
          <ac:spMkLst>
            <pc:docMk/>
            <pc:sldMk cId="2293351738" sldId="482"/>
            <ac:spMk id="669" creationId="{6792EFD8-2B57-5320-4C5F-7C4369522D67}"/>
          </ac:spMkLst>
        </pc:spChg>
        <pc:spChg chg="mod">
          <ac:chgData name="H M" userId="84cd2103f36ef0dc" providerId="LiveId" clId="{8F10A91F-EFDA-497B-869D-6F532A84F5AF}" dt="2023-09-04T21:18:50.349" v="549"/>
          <ac:spMkLst>
            <pc:docMk/>
            <pc:sldMk cId="2293351738" sldId="482"/>
            <ac:spMk id="670" creationId="{7A2D0F3C-4665-416F-3D1F-492E42D9110F}"/>
          </ac:spMkLst>
        </pc:spChg>
        <pc:spChg chg="mod">
          <ac:chgData name="H M" userId="84cd2103f36ef0dc" providerId="LiveId" clId="{8F10A91F-EFDA-497B-869D-6F532A84F5AF}" dt="2023-09-04T21:18:50.349" v="549"/>
          <ac:spMkLst>
            <pc:docMk/>
            <pc:sldMk cId="2293351738" sldId="482"/>
            <ac:spMk id="671" creationId="{B872A947-0C1A-5434-E111-C37DD0E5F504}"/>
          </ac:spMkLst>
        </pc:spChg>
        <pc:spChg chg="mod">
          <ac:chgData name="H M" userId="84cd2103f36ef0dc" providerId="LiveId" clId="{8F10A91F-EFDA-497B-869D-6F532A84F5AF}" dt="2023-09-04T21:18:50.349" v="549"/>
          <ac:spMkLst>
            <pc:docMk/>
            <pc:sldMk cId="2293351738" sldId="482"/>
            <ac:spMk id="672" creationId="{C861DE8F-3658-8B9C-CDA1-CDC28CB1A017}"/>
          </ac:spMkLst>
        </pc:spChg>
        <pc:spChg chg="mod">
          <ac:chgData name="H M" userId="84cd2103f36ef0dc" providerId="LiveId" clId="{8F10A91F-EFDA-497B-869D-6F532A84F5AF}" dt="2023-09-04T21:18:50.349" v="549"/>
          <ac:spMkLst>
            <pc:docMk/>
            <pc:sldMk cId="2293351738" sldId="482"/>
            <ac:spMk id="673" creationId="{D9F54502-2772-A416-36CC-FF686C82B09E}"/>
          </ac:spMkLst>
        </pc:spChg>
        <pc:spChg chg="mod">
          <ac:chgData name="H M" userId="84cd2103f36ef0dc" providerId="LiveId" clId="{8F10A91F-EFDA-497B-869D-6F532A84F5AF}" dt="2023-09-04T21:18:50.349" v="549"/>
          <ac:spMkLst>
            <pc:docMk/>
            <pc:sldMk cId="2293351738" sldId="482"/>
            <ac:spMk id="674" creationId="{D70A2BFF-5216-091B-BF59-5D73EB58F8F8}"/>
          </ac:spMkLst>
        </pc:spChg>
        <pc:spChg chg="mod">
          <ac:chgData name="H M" userId="84cd2103f36ef0dc" providerId="LiveId" clId="{8F10A91F-EFDA-497B-869D-6F532A84F5AF}" dt="2023-09-04T21:18:50.349" v="549"/>
          <ac:spMkLst>
            <pc:docMk/>
            <pc:sldMk cId="2293351738" sldId="482"/>
            <ac:spMk id="675" creationId="{93728A50-790E-C9FB-8338-007CB3EC7E4A}"/>
          </ac:spMkLst>
        </pc:spChg>
        <pc:spChg chg="mod">
          <ac:chgData name="H M" userId="84cd2103f36ef0dc" providerId="LiveId" clId="{8F10A91F-EFDA-497B-869D-6F532A84F5AF}" dt="2023-09-04T21:18:50.349" v="549"/>
          <ac:spMkLst>
            <pc:docMk/>
            <pc:sldMk cId="2293351738" sldId="482"/>
            <ac:spMk id="676" creationId="{FD191966-6149-D24F-F1CB-8B7465B16ECC}"/>
          </ac:spMkLst>
        </pc:spChg>
        <pc:spChg chg="mod">
          <ac:chgData name="H M" userId="84cd2103f36ef0dc" providerId="LiveId" clId="{8F10A91F-EFDA-497B-869D-6F532A84F5AF}" dt="2023-09-04T21:18:50.349" v="549"/>
          <ac:spMkLst>
            <pc:docMk/>
            <pc:sldMk cId="2293351738" sldId="482"/>
            <ac:spMk id="677" creationId="{7C7239B4-D9B0-58E2-0B5A-8DA4EBD24AB7}"/>
          </ac:spMkLst>
        </pc:spChg>
        <pc:spChg chg="mod">
          <ac:chgData name="H M" userId="84cd2103f36ef0dc" providerId="LiveId" clId="{8F10A91F-EFDA-497B-869D-6F532A84F5AF}" dt="2023-09-04T21:18:50.349" v="549"/>
          <ac:spMkLst>
            <pc:docMk/>
            <pc:sldMk cId="2293351738" sldId="482"/>
            <ac:spMk id="678" creationId="{488944C0-8F4F-D093-2C16-E87E310B37BD}"/>
          </ac:spMkLst>
        </pc:spChg>
        <pc:spChg chg="mod">
          <ac:chgData name="H M" userId="84cd2103f36ef0dc" providerId="LiveId" clId="{8F10A91F-EFDA-497B-869D-6F532A84F5AF}" dt="2023-09-04T21:18:50.349" v="549"/>
          <ac:spMkLst>
            <pc:docMk/>
            <pc:sldMk cId="2293351738" sldId="482"/>
            <ac:spMk id="679" creationId="{8C7E84D8-CB4A-D368-C6BC-504CADADECA0}"/>
          </ac:spMkLst>
        </pc:spChg>
        <pc:spChg chg="mod">
          <ac:chgData name="H M" userId="84cd2103f36ef0dc" providerId="LiveId" clId="{8F10A91F-EFDA-497B-869D-6F532A84F5AF}" dt="2023-09-04T21:20:08.800" v="564" actId="207"/>
          <ac:spMkLst>
            <pc:docMk/>
            <pc:sldMk cId="2293351738" sldId="482"/>
            <ac:spMk id="680" creationId="{03305F4F-AA10-A2C4-15DC-59A824383558}"/>
          </ac:spMkLst>
        </pc:spChg>
        <pc:spChg chg="mod">
          <ac:chgData name="H M" userId="84cd2103f36ef0dc" providerId="LiveId" clId="{8F10A91F-EFDA-497B-869D-6F532A84F5AF}" dt="2023-09-04T21:18:50.349" v="549"/>
          <ac:spMkLst>
            <pc:docMk/>
            <pc:sldMk cId="2293351738" sldId="482"/>
            <ac:spMk id="681" creationId="{6BDD7E90-BF65-AAE1-5B8C-6212D7D2263B}"/>
          </ac:spMkLst>
        </pc:spChg>
        <pc:spChg chg="mod">
          <ac:chgData name="H M" userId="84cd2103f36ef0dc" providerId="LiveId" clId="{8F10A91F-EFDA-497B-869D-6F532A84F5AF}" dt="2023-09-04T21:18:50.349" v="549"/>
          <ac:spMkLst>
            <pc:docMk/>
            <pc:sldMk cId="2293351738" sldId="482"/>
            <ac:spMk id="682" creationId="{A686DE1A-ED02-B55A-2B05-1AA3BBD1C572}"/>
          </ac:spMkLst>
        </pc:spChg>
        <pc:spChg chg="mod">
          <ac:chgData name="H M" userId="84cd2103f36ef0dc" providerId="LiveId" clId="{8F10A91F-EFDA-497B-869D-6F532A84F5AF}" dt="2023-09-04T21:18:50.349" v="549"/>
          <ac:spMkLst>
            <pc:docMk/>
            <pc:sldMk cId="2293351738" sldId="482"/>
            <ac:spMk id="683" creationId="{6F0C8A9C-CA41-CEE8-7CD9-DE5ECD37DC77}"/>
          </ac:spMkLst>
        </pc:spChg>
        <pc:spChg chg="mod">
          <ac:chgData name="H M" userId="84cd2103f36ef0dc" providerId="LiveId" clId="{8F10A91F-EFDA-497B-869D-6F532A84F5AF}" dt="2023-09-04T21:18:50.349" v="549"/>
          <ac:spMkLst>
            <pc:docMk/>
            <pc:sldMk cId="2293351738" sldId="482"/>
            <ac:spMk id="684" creationId="{771F8A03-23F7-162A-83FC-5F215A701AE1}"/>
          </ac:spMkLst>
        </pc:spChg>
        <pc:spChg chg="mod">
          <ac:chgData name="H M" userId="84cd2103f36ef0dc" providerId="LiveId" clId="{8F10A91F-EFDA-497B-869D-6F532A84F5AF}" dt="2023-09-04T21:18:50.349" v="549"/>
          <ac:spMkLst>
            <pc:docMk/>
            <pc:sldMk cId="2293351738" sldId="482"/>
            <ac:spMk id="685" creationId="{3D50908A-05C0-E02B-D3D6-7C00ECE40A99}"/>
          </ac:spMkLst>
        </pc:spChg>
        <pc:spChg chg="mod">
          <ac:chgData name="H M" userId="84cd2103f36ef0dc" providerId="LiveId" clId="{8F10A91F-EFDA-497B-869D-6F532A84F5AF}" dt="2023-09-04T21:18:50.349" v="549"/>
          <ac:spMkLst>
            <pc:docMk/>
            <pc:sldMk cId="2293351738" sldId="482"/>
            <ac:spMk id="686" creationId="{843E031F-8EB4-9444-14D1-D02DD3F5BB91}"/>
          </ac:spMkLst>
        </pc:spChg>
        <pc:spChg chg="mod">
          <ac:chgData name="H M" userId="84cd2103f36ef0dc" providerId="LiveId" clId="{8F10A91F-EFDA-497B-869D-6F532A84F5AF}" dt="2023-09-04T21:18:50.349" v="549"/>
          <ac:spMkLst>
            <pc:docMk/>
            <pc:sldMk cId="2293351738" sldId="482"/>
            <ac:spMk id="687" creationId="{934EB593-76A1-A3BC-D3C6-32A3FA364C33}"/>
          </ac:spMkLst>
        </pc:spChg>
        <pc:spChg chg="mod">
          <ac:chgData name="H M" userId="84cd2103f36ef0dc" providerId="LiveId" clId="{8F10A91F-EFDA-497B-869D-6F532A84F5AF}" dt="2023-09-04T21:18:50.349" v="549"/>
          <ac:spMkLst>
            <pc:docMk/>
            <pc:sldMk cId="2293351738" sldId="482"/>
            <ac:spMk id="688" creationId="{3B6B0C91-0AE2-1CE6-49FC-BD740227A8DC}"/>
          </ac:spMkLst>
        </pc:spChg>
        <pc:spChg chg="mod">
          <ac:chgData name="H M" userId="84cd2103f36ef0dc" providerId="LiveId" clId="{8F10A91F-EFDA-497B-869D-6F532A84F5AF}" dt="2023-09-04T21:18:50.349" v="549"/>
          <ac:spMkLst>
            <pc:docMk/>
            <pc:sldMk cId="2293351738" sldId="482"/>
            <ac:spMk id="689" creationId="{E4C06760-89DF-20DD-C462-679AEBF25B22}"/>
          </ac:spMkLst>
        </pc:spChg>
        <pc:spChg chg="mod">
          <ac:chgData name="H M" userId="84cd2103f36ef0dc" providerId="LiveId" clId="{8F10A91F-EFDA-497B-869D-6F532A84F5AF}" dt="2023-09-04T21:18:50.349" v="549"/>
          <ac:spMkLst>
            <pc:docMk/>
            <pc:sldMk cId="2293351738" sldId="482"/>
            <ac:spMk id="690" creationId="{EF3BE385-712A-FF46-02EC-4D8A04CC2E63}"/>
          </ac:spMkLst>
        </pc:spChg>
        <pc:spChg chg="mod">
          <ac:chgData name="H M" userId="84cd2103f36ef0dc" providerId="LiveId" clId="{8F10A91F-EFDA-497B-869D-6F532A84F5AF}" dt="2023-09-04T21:18:50.349" v="549"/>
          <ac:spMkLst>
            <pc:docMk/>
            <pc:sldMk cId="2293351738" sldId="482"/>
            <ac:spMk id="691" creationId="{D1387C0C-54D8-B6B8-4C6E-AA3A2606101A}"/>
          </ac:spMkLst>
        </pc:spChg>
        <pc:spChg chg="mod">
          <ac:chgData name="H M" userId="84cd2103f36ef0dc" providerId="LiveId" clId="{8F10A91F-EFDA-497B-869D-6F532A84F5AF}" dt="2023-09-04T21:18:50.349" v="549"/>
          <ac:spMkLst>
            <pc:docMk/>
            <pc:sldMk cId="2293351738" sldId="482"/>
            <ac:spMk id="692" creationId="{107B375C-8E3C-97E7-4ABA-36250D1EFC1C}"/>
          </ac:spMkLst>
        </pc:spChg>
        <pc:spChg chg="mod">
          <ac:chgData name="H M" userId="84cd2103f36ef0dc" providerId="LiveId" clId="{8F10A91F-EFDA-497B-869D-6F532A84F5AF}" dt="2023-09-04T21:18:50.349" v="549"/>
          <ac:spMkLst>
            <pc:docMk/>
            <pc:sldMk cId="2293351738" sldId="482"/>
            <ac:spMk id="693" creationId="{BDEE6F45-0EED-F807-842B-F1481EA3B6D3}"/>
          </ac:spMkLst>
        </pc:spChg>
        <pc:spChg chg="mod">
          <ac:chgData name="H M" userId="84cd2103f36ef0dc" providerId="LiveId" clId="{8F10A91F-EFDA-497B-869D-6F532A84F5AF}" dt="2023-09-04T21:18:50.349" v="549"/>
          <ac:spMkLst>
            <pc:docMk/>
            <pc:sldMk cId="2293351738" sldId="482"/>
            <ac:spMk id="694" creationId="{581485B0-B269-3195-420F-328E08E7688D}"/>
          </ac:spMkLst>
        </pc:spChg>
        <pc:spChg chg="mod">
          <ac:chgData name="H M" userId="84cd2103f36ef0dc" providerId="LiveId" clId="{8F10A91F-EFDA-497B-869D-6F532A84F5AF}" dt="2023-09-04T21:18:50.349" v="549"/>
          <ac:spMkLst>
            <pc:docMk/>
            <pc:sldMk cId="2293351738" sldId="482"/>
            <ac:spMk id="695" creationId="{BE63F04F-5FDC-D5F9-92D1-0B14AC31B76D}"/>
          </ac:spMkLst>
        </pc:spChg>
        <pc:spChg chg="mod">
          <ac:chgData name="H M" userId="84cd2103f36ef0dc" providerId="LiveId" clId="{8F10A91F-EFDA-497B-869D-6F532A84F5AF}" dt="2023-09-04T21:18:50.349" v="549"/>
          <ac:spMkLst>
            <pc:docMk/>
            <pc:sldMk cId="2293351738" sldId="482"/>
            <ac:spMk id="696" creationId="{BBAA2531-D92D-7F5D-DFB6-E7B136A47EBD}"/>
          </ac:spMkLst>
        </pc:spChg>
        <pc:spChg chg="mod">
          <ac:chgData name="H M" userId="84cd2103f36ef0dc" providerId="LiveId" clId="{8F10A91F-EFDA-497B-869D-6F532A84F5AF}" dt="2023-09-04T21:18:50.349" v="549"/>
          <ac:spMkLst>
            <pc:docMk/>
            <pc:sldMk cId="2293351738" sldId="482"/>
            <ac:spMk id="697" creationId="{08F922D5-98F7-3AD9-E578-373E53FA6581}"/>
          </ac:spMkLst>
        </pc:spChg>
        <pc:spChg chg="mod">
          <ac:chgData name="H M" userId="84cd2103f36ef0dc" providerId="LiveId" clId="{8F10A91F-EFDA-497B-869D-6F532A84F5AF}" dt="2023-09-04T21:18:50.349" v="549"/>
          <ac:spMkLst>
            <pc:docMk/>
            <pc:sldMk cId="2293351738" sldId="482"/>
            <ac:spMk id="698" creationId="{B3BF9879-0699-9820-B88F-7DF87AD726AE}"/>
          </ac:spMkLst>
        </pc:spChg>
        <pc:spChg chg="mod">
          <ac:chgData name="H M" userId="84cd2103f36ef0dc" providerId="LiveId" clId="{8F10A91F-EFDA-497B-869D-6F532A84F5AF}" dt="2023-09-04T21:18:50.349" v="549"/>
          <ac:spMkLst>
            <pc:docMk/>
            <pc:sldMk cId="2293351738" sldId="482"/>
            <ac:spMk id="699" creationId="{F82C17F5-27FE-19E1-11DF-891A8D68CB11}"/>
          </ac:spMkLst>
        </pc:spChg>
        <pc:spChg chg="mod">
          <ac:chgData name="H M" userId="84cd2103f36ef0dc" providerId="LiveId" clId="{8F10A91F-EFDA-497B-869D-6F532A84F5AF}" dt="2023-09-04T21:18:50.349" v="549"/>
          <ac:spMkLst>
            <pc:docMk/>
            <pc:sldMk cId="2293351738" sldId="482"/>
            <ac:spMk id="700" creationId="{1115EC42-5F4B-D8CC-75B4-1DC7163AC303}"/>
          </ac:spMkLst>
        </pc:spChg>
        <pc:spChg chg="mod">
          <ac:chgData name="H M" userId="84cd2103f36ef0dc" providerId="LiveId" clId="{8F10A91F-EFDA-497B-869D-6F532A84F5AF}" dt="2023-09-04T21:18:50.349" v="549"/>
          <ac:spMkLst>
            <pc:docMk/>
            <pc:sldMk cId="2293351738" sldId="482"/>
            <ac:spMk id="701" creationId="{BAD519D5-3AA3-2A0E-6449-25EA26361C9A}"/>
          </ac:spMkLst>
        </pc:spChg>
        <pc:spChg chg="mod">
          <ac:chgData name="H M" userId="84cd2103f36ef0dc" providerId="LiveId" clId="{8F10A91F-EFDA-497B-869D-6F532A84F5AF}" dt="2023-09-04T21:18:50.349" v="549"/>
          <ac:spMkLst>
            <pc:docMk/>
            <pc:sldMk cId="2293351738" sldId="482"/>
            <ac:spMk id="702" creationId="{5A902903-00F6-A6AA-2139-86F49ADA89F0}"/>
          </ac:spMkLst>
        </pc:spChg>
        <pc:spChg chg="mod">
          <ac:chgData name="H M" userId="84cd2103f36ef0dc" providerId="LiveId" clId="{8F10A91F-EFDA-497B-869D-6F532A84F5AF}" dt="2023-09-04T21:18:50.349" v="549"/>
          <ac:spMkLst>
            <pc:docMk/>
            <pc:sldMk cId="2293351738" sldId="482"/>
            <ac:spMk id="703" creationId="{E473B81A-2DC7-6E77-5A9F-05A48A4219ED}"/>
          </ac:spMkLst>
        </pc:spChg>
        <pc:spChg chg="mod">
          <ac:chgData name="H M" userId="84cd2103f36ef0dc" providerId="LiveId" clId="{8F10A91F-EFDA-497B-869D-6F532A84F5AF}" dt="2023-09-04T21:18:50.349" v="549"/>
          <ac:spMkLst>
            <pc:docMk/>
            <pc:sldMk cId="2293351738" sldId="482"/>
            <ac:spMk id="704" creationId="{53366CFD-AF61-FE7E-48D4-E6BA60E36EA1}"/>
          </ac:spMkLst>
        </pc:spChg>
        <pc:spChg chg="mod">
          <ac:chgData name="H M" userId="84cd2103f36ef0dc" providerId="LiveId" clId="{8F10A91F-EFDA-497B-869D-6F532A84F5AF}" dt="2023-09-04T21:18:50.349" v="549"/>
          <ac:spMkLst>
            <pc:docMk/>
            <pc:sldMk cId="2293351738" sldId="482"/>
            <ac:spMk id="705" creationId="{E3237A1F-F753-4626-F9EA-9D064ABC1AB4}"/>
          </ac:spMkLst>
        </pc:spChg>
        <pc:spChg chg="mod">
          <ac:chgData name="H M" userId="84cd2103f36ef0dc" providerId="LiveId" clId="{8F10A91F-EFDA-497B-869D-6F532A84F5AF}" dt="2023-09-04T21:18:50.349" v="549"/>
          <ac:spMkLst>
            <pc:docMk/>
            <pc:sldMk cId="2293351738" sldId="482"/>
            <ac:spMk id="706" creationId="{E3551936-F470-320B-A2EB-105C60FF9146}"/>
          </ac:spMkLst>
        </pc:spChg>
        <pc:spChg chg="mod">
          <ac:chgData name="H M" userId="84cd2103f36ef0dc" providerId="LiveId" clId="{8F10A91F-EFDA-497B-869D-6F532A84F5AF}" dt="2023-09-04T21:18:50.349" v="549"/>
          <ac:spMkLst>
            <pc:docMk/>
            <pc:sldMk cId="2293351738" sldId="482"/>
            <ac:spMk id="707" creationId="{7D98C509-A1F8-24F3-7B20-C5E92C072836}"/>
          </ac:spMkLst>
        </pc:spChg>
        <pc:spChg chg="mod">
          <ac:chgData name="H M" userId="84cd2103f36ef0dc" providerId="LiveId" clId="{8F10A91F-EFDA-497B-869D-6F532A84F5AF}" dt="2023-09-04T21:18:50.349" v="549"/>
          <ac:spMkLst>
            <pc:docMk/>
            <pc:sldMk cId="2293351738" sldId="482"/>
            <ac:spMk id="708" creationId="{A1B2468C-897A-135A-D640-4127E594EC19}"/>
          </ac:spMkLst>
        </pc:spChg>
        <pc:spChg chg="mod">
          <ac:chgData name="H M" userId="84cd2103f36ef0dc" providerId="LiveId" clId="{8F10A91F-EFDA-497B-869D-6F532A84F5AF}" dt="2023-09-04T21:18:50.349" v="549"/>
          <ac:spMkLst>
            <pc:docMk/>
            <pc:sldMk cId="2293351738" sldId="482"/>
            <ac:spMk id="709" creationId="{3E78C02D-A3F8-E5F9-B18F-862D2359BCD8}"/>
          </ac:spMkLst>
        </pc:spChg>
        <pc:spChg chg="mod">
          <ac:chgData name="H M" userId="84cd2103f36ef0dc" providerId="LiveId" clId="{8F10A91F-EFDA-497B-869D-6F532A84F5AF}" dt="2023-09-04T21:18:50.349" v="549"/>
          <ac:spMkLst>
            <pc:docMk/>
            <pc:sldMk cId="2293351738" sldId="482"/>
            <ac:spMk id="710" creationId="{B3B5BC4B-DD9A-D0DB-83A9-9A42BD54D52D}"/>
          </ac:spMkLst>
        </pc:spChg>
        <pc:spChg chg="mod">
          <ac:chgData name="H M" userId="84cd2103f36ef0dc" providerId="LiveId" clId="{8F10A91F-EFDA-497B-869D-6F532A84F5AF}" dt="2023-09-04T21:18:50.349" v="549"/>
          <ac:spMkLst>
            <pc:docMk/>
            <pc:sldMk cId="2293351738" sldId="482"/>
            <ac:spMk id="711" creationId="{7A2B9295-1396-234D-36FC-1F30EA8A8129}"/>
          </ac:spMkLst>
        </pc:spChg>
        <pc:spChg chg="mod">
          <ac:chgData name="H M" userId="84cd2103f36ef0dc" providerId="LiveId" clId="{8F10A91F-EFDA-497B-869D-6F532A84F5AF}" dt="2023-09-04T21:18:50.349" v="549"/>
          <ac:spMkLst>
            <pc:docMk/>
            <pc:sldMk cId="2293351738" sldId="482"/>
            <ac:spMk id="712" creationId="{059C7E7D-8DBF-66AB-B75A-5CE0D5C5EE32}"/>
          </ac:spMkLst>
        </pc:spChg>
        <pc:spChg chg="mod">
          <ac:chgData name="H M" userId="84cd2103f36ef0dc" providerId="LiveId" clId="{8F10A91F-EFDA-497B-869D-6F532A84F5AF}" dt="2023-09-04T21:18:50.349" v="549"/>
          <ac:spMkLst>
            <pc:docMk/>
            <pc:sldMk cId="2293351738" sldId="482"/>
            <ac:spMk id="713" creationId="{4E7BF10F-F77B-71BF-EBE1-2C991A0C34C1}"/>
          </ac:spMkLst>
        </pc:spChg>
        <pc:spChg chg="mod">
          <ac:chgData name="H M" userId="84cd2103f36ef0dc" providerId="LiveId" clId="{8F10A91F-EFDA-497B-869D-6F532A84F5AF}" dt="2023-09-04T21:18:50.349" v="549"/>
          <ac:spMkLst>
            <pc:docMk/>
            <pc:sldMk cId="2293351738" sldId="482"/>
            <ac:spMk id="714" creationId="{9DDFBEDF-DF17-081B-B256-2817D2DC72BA}"/>
          </ac:spMkLst>
        </pc:spChg>
        <pc:spChg chg="mod">
          <ac:chgData name="H M" userId="84cd2103f36ef0dc" providerId="LiveId" clId="{8F10A91F-EFDA-497B-869D-6F532A84F5AF}" dt="2023-09-04T21:18:50.349" v="549"/>
          <ac:spMkLst>
            <pc:docMk/>
            <pc:sldMk cId="2293351738" sldId="482"/>
            <ac:spMk id="715" creationId="{AFECAA2C-B017-96E8-B03B-2136D5C5C860}"/>
          </ac:spMkLst>
        </pc:spChg>
        <pc:spChg chg="mod">
          <ac:chgData name="H M" userId="84cd2103f36ef0dc" providerId="LiveId" clId="{8F10A91F-EFDA-497B-869D-6F532A84F5AF}" dt="2023-09-04T21:18:50.349" v="549"/>
          <ac:spMkLst>
            <pc:docMk/>
            <pc:sldMk cId="2293351738" sldId="482"/>
            <ac:spMk id="716" creationId="{CAD21228-E60D-CE64-4523-0458B9338B7F}"/>
          </ac:spMkLst>
        </pc:spChg>
        <pc:spChg chg="mod">
          <ac:chgData name="H M" userId="84cd2103f36ef0dc" providerId="LiveId" clId="{8F10A91F-EFDA-497B-869D-6F532A84F5AF}" dt="2023-09-04T21:18:50.349" v="549"/>
          <ac:spMkLst>
            <pc:docMk/>
            <pc:sldMk cId="2293351738" sldId="482"/>
            <ac:spMk id="717" creationId="{BF6860AE-094E-C4F4-50C2-6C26937A9F77}"/>
          </ac:spMkLst>
        </pc:spChg>
        <pc:spChg chg="mod">
          <ac:chgData name="H M" userId="84cd2103f36ef0dc" providerId="LiveId" clId="{8F10A91F-EFDA-497B-869D-6F532A84F5AF}" dt="2023-09-04T21:18:50.349" v="549"/>
          <ac:spMkLst>
            <pc:docMk/>
            <pc:sldMk cId="2293351738" sldId="482"/>
            <ac:spMk id="718" creationId="{8B6D2035-9303-B088-C89B-B893883BDB9F}"/>
          </ac:spMkLst>
        </pc:spChg>
        <pc:spChg chg="mod">
          <ac:chgData name="H M" userId="84cd2103f36ef0dc" providerId="LiveId" clId="{8F10A91F-EFDA-497B-869D-6F532A84F5AF}" dt="2023-09-04T21:18:50.349" v="549"/>
          <ac:spMkLst>
            <pc:docMk/>
            <pc:sldMk cId="2293351738" sldId="482"/>
            <ac:spMk id="719" creationId="{668B6C4D-D3CC-372C-0EE9-C8458E519010}"/>
          </ac:spMkLst>
        </pc:spChg>
        <pc:spChg chg="mod">
          <ac:chgData name="H M" userId="84cd2103f36ef0dc" providerId="LiveId" clId="{8F10A91F-EFDA-497B-869D-6F532A84F5AF}" dt="2023-09-04T21:18:50.349" v="549"/>
          <ac:spMkLst>
            <pc:docMk/>
            <pc:sldMk cId="2293351738" sldId="482"/>
            <ac:spMk id="720" creationId="{A3E216E0-60BA-D581-9A32-D439E81E09A8}"/>
          </ac:spMkLst>
        </pc:spChg>
        <pc:spChg chg="mod">
          <ac:chgData name="H M" userId="84cd2103f36ef0dc" providerId="LiveId" clId="{8F10A91F-EFDA-497B-869D-6F532A84F5AF}" dt="2023-09-04T21:18:50.349" v="549"/>
          <ac:spMkLst>
            <pc:docMk/>
            <pc:sldMk cId="2293351738" sldId="482"/>
            <ac:spMk id="721" creationId="{F0F08338-709A-86C8-15EB-1DCD5DDD16C6}"/>
          </ac:spMkLst>
        </pc:spChg>
        <pc:spChg chg="mod">
          <ac:chgData name="H M" userId="84cd2103f36ef0dc" providerId="LiveId" clId="{8F10A91F-EFDA-497B-869D-6F532A84F5AF}" dt="2023-09-04T21:18:50.349" v="549"/>
          <ac:spMkLst>
            <pc:docMk/>
            <pc:sldMk cId="2293351738" sldId="482"/>
            <ac:spMk id="722" creationId="{41BC6663-AEBD-D949-E124-AD654AE5C1AA}"/>
          </ac:spMkLst>
        </pc:spChg>
        <pc:spChg chg="mod">
          <ac:chgData name="H M" userId="84cd2103f36ef0dc" providerId="LiveId" clId="{8F10A91F-EFDA-497B-869D-6F532A84F5AF}" dt="2023-09-04T21:18:50.349" v="549"/>
          <ac:spMkLst>
            <pc:docMk/>
            <pc:sldMk cId="2293351738" sldId="482"/>
            <ac:spMk id="723" creationId="{4FE92778-336E-FD37-742F-B83894CE46F9}"/>
          </ac:spMkLst>
        </pc:spChg>
        <pc:spChg chg="mod">
          <ac:chgData name="H M" userId="84cd2103f36ef0dc" providerId="LiveId" clId="{8F10A91F-EFDA-497B-869D-6F532A84F5AF}" dt="2023-09-04T21:18:50.349" v="549"/>
          <ac:spMkLst>
            <pc:docMk/>
            <pc:sldMk cId="2293351738" sldId="482"/>
            <ac:spMk id="724" creationId="{3D9141D6-6EE9-6BA5-2FAC-03FD32684476}"/>
          </ac:spMkLst>
        </pc:spChg>
        <pc:spChg chg="mod">
          <ac:chgData name="H M" userId="84cd2103f36ef0dc" providerId="LiveId" clId="{8F10A91F-EFDA-497B-869D-6F532A84F5AF}" dt="2023-09-04T21:18:50.349" v="549"/>
          <ac:spMkLst>
            <pc:docMk/>
            <pc:sldMk cId="2293351738" sldId="482"/>
            <ac:spMk id="725" creationId="{3CBB2E22-B36F-0122-68D7-804CEAD51A53}"/>
          </ac:spMkLst>
        </pc:spChg>
        <pc:spChg chg="mod">
          <ac:chgData name="H M" userId="84cd2103f36ef0dc" providerId="LiveId" clId="{8F10A91F-EFDA-497B-869D-6F532A84F5AF}" dt="2023-09-04T21:18:50.349" v="549"/>
          <ac:spMkLst>
            <pc:docMk/>
            <pc:sldMk cId="2293351738" sldId="482"/>
            <ac:spMk id="726" creationId="{23910B07-1F88-13F6-71EF-D44E0CF557D4}"/>
          </ac:spMkLst>
        </pc:spChg>
        <pc:spChg chg="mod">
          <ac:chgData name="H M" userId="84cd2103f36ef0dc" providerId="LiveId" clId="{8F10A91F-EFDA-497B-869D-6F532A84F5AF}" dt="2023-09-04T21:18:50.349" v="549"/>
          <ac:spMkLst>
            <pc:docMk/>
            <pc:sldMk cId="2293351738" sldId="482"/>
            <ac:spMk id="727" creationId="{5D53093E-985C-EA24-F5F0-0F0A4790FCD9}"/>
          </ac:spMkLst>
        </pc:spChg>
        <pc:spChg chg="mod">
          <ac:chgData name="H M" userId="84cd2103f36ef0dc" providerId="LiveId" clId="{8F10A91F-EFDA-497B-869D-6F532A84F5AF}" dt="2023-09-04T21:18:50.349" v="549"/>
          <ac:spMkLst>
            <pc:docMk/>
            <pc:sldMk cId="2293351738" sldId="482"/>
            <ac:spMk id="728" creationId="{8E3465CB-7743-04A0-B75D-8CA1BB0711B5}"/>
          </ac:spMkLst>
        </pc:spChg>
        <pc:spChg chg="mod">
          <ac:chgData name="H M" userId="84cd2103f36ef0dc" providerId="LiveId" clId="{8F10A91F-EFDA-497B-869D-6F532A84F5AF}" dt="2023-09-04T21:18:50.349" v="549"/>
          <ac:spMkLst>
            <pc:docMk/>
            <pc:sldMk cId="2293351738" sldId="482"/>
            <ac:spMk id="729" creationId="{C48ECADC-FC89-1A5A-7615-3A25F9952514}"/>
          </ac:spMkLst>
        </pc:spChg>
        <pc:spChg chg="mod">
          <ac:chgData name="H M" userId="84cd2103f36ef0dc" providerId="LiveId" clId="{8F10A91F-EFDA-497B-869D-6F532A84F5AF}" dt="2023-09-04T21:18:50.349" v="549"/>
          <ac:spMkLst>
            <pc:docMk/>
            <pc:sldMk cId="2293351738" sldId="482"/>
            <ac:spMk id="730" creationId="{0229B922-7908-9F31-8F90-0438F18C9043}"/>
          </ac:spMkLst>
        </pc:spChg>
        <pc:spChg chg="mod">
          <ac:chgData name="H M" userId="84cd2103f36ef0dc" providerId="LiveId" clId="{8F10A91F-EFDA-497B-869D-6F532A84F5AF}" dt="2023-09-04T21:18:50.349" v="549"/>
          <ac:spMkLst>
            <pc:docMk/>
            <pc:sldMk cId="2293351738" sldId="482"/>
            <ac:spMk id="731" creationId="{7781BE2B-4145-E606-9846-AC099D22C9C7}"/>
          </ac:spMkLst>
        </pc:spChg>
        <pc:spChg chg="mod">
          <ac:chgData name="H M" userId="84cd2103f36ef0dc" providerId="LiveId" clId="{8F10A91F-EFDA-497B-869D-6F532A84F5AF}" dt="2023-09-04T21:18:50.349" v="549"/>
          <ac:spMkLst>
            <pc:docMk/>
            <pc:sldMk cId="2293351738" sldId="482"/>
            <ac:spMk id="732" creationId="{40860F61-BFB2-F0E5-2ED9-37B32047D439}"/>
          </ac:spMkLst>
        </pc:spChg>
        <pc:spChg chg="mod">
          <ac:chgData name="H M" userId="84cd2103f36ef0dc" providerId="LiveId" clId="{8F10A91F-EFDA-497B-869D-6F532A84F5AF}" dt="2023-09-04T21:18:50.349" v="549"/>
          <ac:spMkLst>
            <pc:docMk/>
            <pc:sldMk cId="2293351738" sldId="482"/>
            <ac:spMk id="733" creationId="{783EFE17-4DA0-E75D-7B07-61F40B58485F}"/>
          </ac:spMkLst>
        </pc:spChg>
        <pc:spChg chg="mod">
          <ac:chgData name="H M" userId="84cd2103f36ef0dc" providerId="LiveId" clId="{8F10A91F-EFDA-497B-869D-6F532A84F5AF}" dt="2023-09-04T21:18:50.349" v="549"/>
          <ac:spMkLst>
            <pc:docMk/>
            <pc:sldMk cId="2293351738" sldId="482"/>
            <ac:spMk id="734" creationId="{F76710E4-E4E8-51FE-1449-6E73B269FAA6}"/>
          </ac:spMkLst>
        </pc:spChg>
        <pc:spChg chg="mod">
          <ac:chgData name="H M" userId="84cd2103f36ef0dc" providerId="LiveId" clId="{8F10A91F-EFDA-497B-869D-6F532A84F5AF}" dt="2023-09-05T14:45:49.306" v="1625"/>
          <ac:spMkLst>
            <pc:docMk/>
            <pc:sldMk cId="2293351738" sldId="482"/>
            <ac:spMk id="735" creationId="{BFA3B5C9-2882-7095-7F6B-E9CFCD206D45}"/>
          </ac:spMkLst>
        </pc:spChg>
        <pc:spChg chg="mod">
          <ac:chgData name="H M" userId="84cd2103f36ef0dc" providerId="LiveId" clId="{8F10A91F-EFDA-497B-869D-6F532A84F5AF}" dt="2023-09-05T14:45:49.306" v="1625"/>
          <ac:spMkLst>
            <pc:docMk/>
            <pc:sldMk cId="2293351738" sldId="482"/>
            <ac:spMk id="736" creationId="{D2EBDA3D-E241-3D82-4B4A-4A2071814A5D}"/>
          </ac:spMkLst>
        </pc:spChg>
        <pc:spChg chg="mod">
          <ac:chgData name="H M" userId="84cd2103f36ef0dc" providerId="LiveId" clId="{8F10A91F-EFDA-497B-869D-6F532A84F5AF}" dt="2023-09-05T14:45:49.306" v="1625"/>
          <ac:spMkLst>
            <pc:docMk/>
            <pc:sldMk cId="2293351738" sldId="482"/>
            <ac:spMk id="737" creationId="{B5732850-CEAC-5354-C4D4-A419927191F9}"/>
          </ac:spMkLst>
        </pc:spChg>
        <pc:spChg chg="mod">
          <ac:chgData name="H M" userId="84cd2103f36ef0dc" providerId="LiveId" clId="{8F10A91F-EFDA-497B-869D-6F532A84F5AF}" dt="2023-09-05T14:45:49.306" v="1625"/>
          <ac:spMkLst>
            <pc:docMk/>
            <pc:sldMk cId="2293351738" sldId="482"/>
            <ac:spMk id="738" creationId="{1F91A8BB-B5FF-F45A-9728-975A6505387C}"/>
          </ac:spMkLst>
        </pc:spChg>
        <pc:spChg chg="mod">
          <ac:chgData name="H M" userId="84cd2103f36ef0dc" providerId="LiveId" clId="{8F10A91F-EFDA-497B-869D-6F532A84F5AF}" dt="2023-09-05T14:45:49.306" v="1625"/>
          <ac:spMkLst>
            <pc:docMk/>
            <pc:sldMk cId="2293351738" sldId="482"/>
            <ac:spMk id="739" creationId="{5D6B01ED-0CC5-6666-EE3B-03C8A54D52E2}"/>
          </ac:spMkLst>
        </pc:spChg>
        <pc:spChg chg="mod">
          <ac:chgData name="H M" userId="84cd2103f36ef0dc" providerId="LiveId" clId="{8F10A91F-EFDA-497B-869D-6F532A84F5AF}" dt="2023-09-05T14:45:49.306" v="1625"/>
          <ac:spMkLst>
            <pc:docMk/>
            <pc:sldMk cId="2293351738" sldId="482"/>
            <ac:spMk id="740" creationId="{899ACA46-8F23-5557-432D-E6FCD58A61EA}"/>
          </ac:spMkLst>
        </pc:spChg>
        <pc:spChg chg="mod">
          <ac:chgData name="H M" userId="84cd2103f36ef0dc" providerId="LiveId" clId="{8F10A91F-EFDA-497B-869D-6F532A84F5AF}" dt="2023-09-05T14:45:49.306" v="1625"/>
          <ac:spMkLst>
            <pc:docMk/>
            <pc:sldMk cId="2293351738" sldId="482"/>
            <ac:spMk id="741" creationId="{990DB887-EFE2-8094-6D5C-1AEBC7D8484E}"/>
          </ac:spMkLst>
        </pc:spChg>
        <pc:spChg chg="mod">
          <ac:chgData name="H M" userId="84cd2103f36ef0dc" providerId="LiveId" clId="{8F10A91F-EFDA-497B-869D-6F532A84F5AF}" dt="2023-09-05T14:45:49.306" v="1625"/>
          <ac:spMkLst>
            <pc:docMk/>
            <pc:sldMk cId="2293351738" sldId="482"/>
            <ac:spMk id="742" creationId="{58A987FD-FA58-5521-4781-DD36F545F05C}"/>
          </ac:spMkLst>
        </pc:spChg>
        <pc:spChg chg="mod">
          <ac:chgData name="H M" userId="84cd2103f36ef0dc" providerId="LiveId" clId="{8F10A91F-EFDA-497B-869D-6F532A84F5AF}" dt="2023-09-05T14:45:49.306" v="1625"/>
          <ac:spMkLst>
            <pc:docMk/>
            <pc:sldMk cId="2293351738" sldId="482"/>
            <ac:spMk id="743" creationId="{9B820F92-E9B7-524E-64B2-B98338088829}"/>
          </ac:spMkLst>
        </pc:spChg>
        <pc:spChg chg="mod">
          <ac:chgData name="H M" userId="84cd2103f36ef0dc" providerId="LiveId" clId="{8F10A91F-EFDA-497B-869D-6F532A84F5AF}" dt="2023-09-05T14:45:49.306" v="1625"/>
          <ac:spMkLst>
            <pc:docMk/>
            <pc:sldMk cId="2293351738" sldId="482"/>
            <ac:spMk id="744" creationId="{F65D7402-184F-88F4-F1CB-837F5E02C13D}"/>
          </ac:spMkLst>
        </pc:spChg>
        <pc:spChg chg="mod">
          <ac:chgData name="H M" userId="84cd2103f36ef0dc" providerId="LiveId" clId="{8F10A91F-EFDA-497B-869D-6F532A84F5AF}" dt="2023-09-05T14:45:49.306" v="1625"/>
          <ac:spMkLst>
            <pc:docMk/>
            <pc:sldMk cId="2293351738" sldId="482"/>
            <ac:spMk id="745" creationId="{E906F91D-9C1E-BFCE-2183-233D7CBA37A8}"/>
          </ac:spMkLst>
        </pc:spChg>
        <pc:spChg chg="mod">
          <ac:chgData name="H M" userId="84cd2103f36ef0dc" providerId="LiveId" clId="{8F10A91F-EFDA-497B-869D-6F532A84F5AF}" dt="2023-09-05T14:45:49.306" v="1625"/>
          <ac:spMkLst>
            <pc:docMk/>
            <pc:sldMk cId="2293351738" sldId="482"/>
            <ac:spMk id="746" creationId="{F1BAA085-50C4-8462-E818-419E75DBB49E}"/>
          </ac:spMkLst>
        </pc:spChg>
        <pc:spChg chg="mod">
          <ac:chgData name="H M" userId="84cd2103f36ef0dc" providerId="LiveId" clId="{8F10A91F-EFDA-497B-869D-6F532A84F5AF}" dt="2023-09-05T14:45:49.306" v="1625"/>
          <ac:spMkLst>
            <pc:docMk/>
            <pc:sldMk cId="2293351738" sldId="482"/>
            <ac:spMk id="747" creationId="{D9C3F084-9F3C-C32B-BCB9-EDCCC6662DB8}"/>
          </ac:spMkLst>
        </pc:spChg>
        <pc:spChg chg="mod">
          <ac:chgData name="H M" userId="84cd2103f36ef0dc" providerId="LiveId" clId="{8F10A91F-EFDA-497B-869D-6F532A84F5AF}" dt="2023-09-05T14:45:49.306" v="1625"/>
          <ac:spMkLst>
            <pc:docMk/>
            <pc:sldMk cId="2293351738" sldId="482"/>
            <ac:spMk id="748" creationId="{663A1D35-917C-97AC-FC73-9DE7DC2E0AB0}"/>
          </ac:spMkLst>
        </pc:spChg>
        <pc:spChg chg="mod">
          <ac:chgData name="H M" userId="84cd2103f36ef0dc" providerId="LiveId" clId="{8F10A91F-EFDA-497B-869D-6F532A84F5AF}" dt="2023-09-05T14:45:49.306" v="1625"/>
          <ac:spMkLst>
            <pc:docMk/>
            <pc:sldMk cId="2293351738" sldId="482"/>
            <ac:spMk id="749" creationId="{DC58FAA5-218A-202B-1B42-C428A6510896}"/>
          </ac:spMkLst>
        </pc:spChg>
        <pc:spChg chg="mod">
          <ac:chgData name="H M" userId="84cd2103f36ef0dc" providerId="LiveId" clId="{8F10A91F-EFDA-497B-869D-6F532A84F5AF}" dt="2023-09-05T14:45:49.306" v="1625"/>
          <ac:spMkLst>
            <pc:docMk/>
            <pc:sldMk cId="2293351738" sldId="482"/>
            <ac:spMk id="750" creationId="{FDDD4A6F-B24B-913F-2CDA-F8F6A150CE83}"/>
          </ac:spMkLst>
        </pc:spChg>
        <pc:spChg chg="mod">
          <ac:chgData name="H M" userId="84cd2103f36ef0dc" providerId="LiveId" clId="{8F10A91F-EFDA-497B-869D-6F532A84F5AF}" dt="2023-09-05T14:45:49.306" v="1625"/>
          <ac:spMkLst>
            <pc:docMk/>
            <pc:sldMk cId="2293351738" sldId="482"/>
            <ac:spMk id="751" creationId="{F9F6CEEB-BE7D-A37E-3FEE-DB7DE951E883}"/>
          </ac:spMkLst>
        </pc:spChg>
        <pc:spChg chg="mod">
          <ac:chgData name="H M" userId="84cd2103f36ef0dc" providerId="LiveId" clId="{8F10A91F-EFDA-497B-869D-6F532A84F5AF}" dt="2023-09-05T14:45:49.306" v="1625"/>
          <ac:spMkLst>
            <pc:docMk/>
            <pc:sldMk cId="2293351738" sldId="482"/>
            <ac:spMk id="752" creationId="{46E7AEB4-C42D-AA6D-58E6-C30362163818}"/>
          </ac:spMkLst>
        </pc:spChg>
        <pc:spChg chg="mod">
          <ac:chgData name="H M" userId="84cd2103f36ef0dc" providerId="LiveId" clId="{8F10A91F-EFDA-497B-869D-6F532A84F5AF}" dt="2023-09-05T14:45:49.306" v="1625"/>
          <ac:spMkLst>
            <pc:docMk/>
            <pc:sldMk cId="2293351738" sldId="482"/>
            <ac:spMk id="753" creationId="{76B21A0D-8DAE-E976-933D-9CA2E9FB4137}"/>
          </ac:spMkLst>
        </pc:spChg>
        <pc:spChg chg="mod">
          <ac:chgData name="H M" userId="84cd2103f36ef0dc" providerId="LiveId" clId="{8F10A91F-EFDA-497B-869D-6F532A84F5AF}" dt="2023-09-05T14:45:49.306" v="1625"/>
          <ac:spMkLst>
            <pc:docMk/>
            <pc:sldMk cId="2293351738" sldId="482"/>
            <ac:spMk id="754" creationId="{89BD3DD4-4369-1F53-6A95-DF3E80720DD5}"/>
          </ac:spMkLst>
        </pc:spChg>
        <pc:spChg chg="mod">
          <ac:chgData name="H M" userId="84cd2103f36ef0dc" providerId="LiveId" clId="{8F10A91F-EFDA-497B-869D-6F532A84F5AF}" dt="2023-09-05T14:45:49.306" v="1625"/>
          <ac:spMkLst>
            <pc:docMk/>
            <pc:sldMk cId="2293351738" sldId="482"/>
            <ac:spMk id="755" creationId="{76CB3060-FD2C-FE99-5E04-F76C6E975AF3}"/>
          </ac:spMkLst>
        </pc:spChg>
        <pc:spChg chg="mod">
          <ac:chgData name="H M" userId="84cd2103f36ef0dc" providerId="LiveId" clId="{8F10A91F-EFDA-497B-869D-6F532A84F5AF}" dt="2023-09-05T14:45:49.306" v="1625"/>
          <ac:spMkLst>
            <pc:docMk/>
            <pc:sldMk cId="2293351738" sldId="482"/>
            <ac:spMk id="756" creationId="{25E1E063-158D-8525-2921-921A2B4BA794}"/>
          </ac:spMkLst>
        </pc:spChg>
        <pc:spChg chg="mod">
          <ac:chgData name="H M" userId="84cd2103f36ef0dc" providerId="LiveId" clId="{8F10A91F-EFDA-497B-869D-6F532A84F5AF}" dt="2023-09-05T14:45:49.306" v="1625"/>
          <ac:spMkLst>
            <pc:docMk/>
            <pc:sldMk cId="2293351738" sldId="482"/>
            <ac:spMk id="757" creationId="{6BD2A035-759D-FD8A-E27D-9FCDC1AF05E9}"/>
          </ac:spMkLst>
        </pc:spChg>
        <pc:spChg chg="mod">
          <ac:chgData name="H M" userId="84cd2103f36ef0dc" providerId="LiveId" clId="{8F10A91F-EFDA-497B-869D-6F532A84F5AF}" dt="2023-09-05T14:45:49.306" v="1625"/>
          <ac:spMkLst>
            <pc:docMk/>
            <pc:sldMk cId="2293351738" sldId="482"/>
            <ac:spMk id="758" creationId="{37457192-2A0C-35CF-E376-1188F1242803}"/>
          </ac:spMkLst>
        </pc:spChg>
        <pc:spChg chg="mod">
          <ac:chgData name="H M" userId="84cd2103f36ef0dc" providerId="LiveId" clId="{8F10A91F-EFDA-497B-869D-6F532A84F5AF}" dt="2023-09-05T14:45:49.306" v="1625"/>
          <ac:spMkLst>
            <pc:docMk/>
            <pc:sldMk cId="2293351738" sldId="482"/>
            <ac:spMk id="759" creationId="{BBD7B60A-0062-5A48-48FC-AEA8A8741F68}"/>
          </ac:spMkLst>
        </pc:spChg>
        <pc:spChg chg="mod">
          <ac:chgData name="H M" userId="84cd2103f36ef0dc" providerId="LiveId" clId="{8F10A91F-EFDA-497B-869D-6F532A84F5AF}" dt="2023-09-05T14:45:49.306" v="1625"/>
          <ac:spMkLst>
            <pc:docMk/>
            <pc:sldMk cId="2293351738" sldId="482"/>
            <ac:spMk id="760" creationId="{B72321C0-2A81-EE58-36BB-72CF0CDC83CD}"/>
          </ac:spMkLst>
        </pc:spChg>
        <pc:spChg chg="mod">
          <ac:chgData name="H M" userId="84cd2103f36ef0dc" providerId="LiveId" clId="{8F10A91F-EFDA-497B-869D-6F532A84F5AF}" dt="2023-09-05T14:45:49.306" v="1625"/>
          <ac:spMkLst>
            <pc:docMk/>
            <pc:sldMk cId="2293351738" sldId="482"/>
            <ac:spMk id="761" creationId="{2EB956A8-97E5-983D-7B8C-287ED5C22BDE}"/>
          </ac:spMkLst>
        </pc:spChg>
        <pc:spChg chg="mod">
          <ac:chgData name="H M" userId="84cd2103f36ef0dc" providerId="LiveId" clId="{8F10A91F-EFDA-497B-869D-6F532A84F5AF}" dt="2023-09-05T14:45:49.306" v="1625"/>
          <ac:spMkLst>
            <pc:docMk/>
            <pc:sldMk cId="2293351738" sldId="482"/>
            <ac:spMk id="762" creationId="{0A686986-FFCB-E51F-EB13-95344618FCF9}"/>
          </ac:spMkLst>
        </pc:spChg>
        <pc:spChg chg="mod">
          <ac:chgData name="H M" userId="84cd2103f36ef0dc" providerId="LiveId" clId="{8F10A91F-EFDA-497B-869D-6F532A84F5AF}" dt="2023-09-05T14:45:49.306" v="1625"/>
          <ac:spMkLst>
            <pc:docMk/>
            <pc:sldMk cId="2293351738" sldId="482"/>
            <ac:spMk id="763" creationId="{1F466DFF-3762-7536-C865-C4154855038A}"/>
          </ac:spMkLst>
        </pc:spChg>
        <pc:spChg chg="mod topLvl">
          <ac:chgData name="H M" userId="84cd2103f36ef0dc" providerId="LiveId" clId="{8F10A91F-EFDA-497B-869D-6F532A84F5AF}" dt="2023-09-05T14:48:12.216" v="1675" actId="164"/>
          <ac:spMkLst>
            <pc:docMk/>
            <pc:sldMk cId="2293351738" sldId="482"/>
            <ac:spMk id="765" creationId="{D6E82C19-A5B2-B5CB-BF76-0D02787F342D}"/>
          </ac:spMkLst>
        </pc:spChg>
        <pc:spChg chg="mod">
          <ac:chgData name="H M" userId="84cd2103f36ef0dc" providerId="LiveId" clId="{8F10A91F-EFDA-497B-869D-6F532A84F5AF}" dt="2023-09-05T14:48:08.900" v="1674" actId="165"/>
          <ac:spMkLst>
            <pc:docMk/>
            <pc:sldMk cId="2293351738" sldId="482"/>
            <ac:spMk id="767" creationId="{8A8990DA-552A-3718-CC35-2F7C059EB01B}"/>
          </ac:spMkLst>
        </pc:spChg>
        <pc:spChg chg="mod">
          <ac:chgData name="H M" userId="84cd2103f36ef0dc" providerId="LiveId" clId="{8F10A91F-EFDA-497B-869D-6F532A84F5AF}" dt="2023-09-05T14:48:08.900" v="1674" actId="165"/>
          <ac:spMkLst>
            <pc:docMk/>
            <pc:sldMk cId="2293351738" sldId="482"/>
            <ac:spMk id="768" creationId="{712226F7-8428-868F-5260-395D2A525847}"/>
          </ac:spMkLst>
        </pc:spChg>
        <pc:spChg chg="mod">
          <ac:chgData name="H M" userId="84cd2103f36ef0dc" providerId="LiveId" clId="{8F10A91F-EFDA-497B-869D-6F532A84F5AF}" dt="2023-09-05T14:48:08.900" v="1674" actId="165"/>
          <ac:spMkLst>
            <pc:docMk/>
            <pc:sldMk cId="2293351738" sldId="482"/>
            <ac:spMk id="769" creationId="{7BD74674-5CC3-3B1B-CA84-9D76F0E498DD}"/>
          </ac:spMkLst>
        </pc:spChg>
        <pc:spChg chg="mod">
          <ac:chgData name="H M" userId="84cd2103f36ef0dc" providerId="LiveId" clId="{8F10A91F-EFDA-497B-869D-6F532A84F5AF}" dt="2023-09-05T14:46:49.416" v="1645" actId="207"/>
          <ac:spMkLst>
            <pc:docMk/>
            <pc:sldMk cId="2293351738" sldId="482"/>
            <ac:spMk id="771" creationId="{5F2F3CFB-AA9C-F9F1-C0A4-2358157AD38D}"/>
          </ac:spMkLst>
        </pc:spChg>
        <pc:spChg chg="mod">
          <ac:chgData name="H M" userId="84cd2103f36ef0dc" providerId="LiveId" clId="{8F10A91F-EFDA-497B-869D-6F532A84F5AF}" dt="2023-09-05T14:46:16.586" v="1637" actId="27803"/>
          <ac:spMkLst>
            <pc:docMk/>
            <pc:sldMk cId="2293351738" sldId="482"/>
            <ac:spMk id="772" creationId="{B9C0DEC6-D0E7-86A6-29F3-102CA2BB64AE}"/>
          </ac:spMkLst>
        </pc:spChg>
        <pc:spChg chg="mod">
          <ac:chgData name="H M" userId="84cd2103f36ef0dc" providerId="LiveId" clId="{8F10A91F-EFDA-497B-869D-6F532A84F5AF}" dt="2023-09-05T14:46:16.586" v="1637" actId="27803"/>
          <ac:spMkLst>
            <pc:docMk/>
            <pc:sldMk cId="2293351738" sldId="482"/>
            <ac:spMk id="773" creationId="{24FECDE5-1FFE-2079-E06A-0672CFEE9BE5}"/>
          </ac:spMkLst>
        </pc:spChg>
        <pc:spChg chg="mod">
          <ac:chgData name="H M" userId="84cd2103f36ef0dc" providerId="LiveId" clId="{8F10A91F-EFDA-497B-869D-6F532A84F5AF}" dt="2023-09-05T14:46:16.586" v="1637" actId="27803"/>
          <ac:spMkLst>
            <pc:docMk/>
            <pc:sldMk cId="2293351738" sldId="482"/>
            <ac:spMk id="774" creationId="{B1EE214B-6083-9BC3-75E1-207BAD8C9C61}"/>
          </ac:spMkLst>
        </pc:spChg>
        <pc:spChg chg="mod">
          <ac:chgData name="H M" userId="84cd2103f36ef0dc" providerId="LiveId" clId="{8F10A91F-EFDA-497B-869D-6F532A84F5AF}" dt="2023-09-05T14:46:16.586" v="1637" actId="27803"/>
          <ac:spMkLst>
            <pc:docMk/>
            <pc:sldMk cId="2293351738" sldId="482"/>
            <ac:spMk id="775" creationId="{37B804A7-32F5-E33D-543A-31EF3DE973DA}"/>
          </ac:spMkLst>
        </pc:spChg>
        <pc:spChg chg="mod">
          <ac:chgData name="H M" userId="84cd2103f36ef0dc" providerId="LiveId" clId="{8F10A91F-EFDA-497B-869D-6F532A84F5AF}" dt="2023-09-05T14:46:46.416" v="1644" actId="207"/>
          <ac:spMkLst>
            <pc:docMk/>
            <pc:sldMk cId="2293351738" sldId="482"/>
            <ac:spMk id="776" creationId="{2B446C9F-A957-0F06-B45C-4DFEE15009BA}"/>
          </ac:spMkLst>
        </pc:spChg>
        <pc:spChg chg="mod">
          <ac:chgData name="H M" userId="84cd2103f36ef0dc" providerId="LiveId" clId="{8F10A91F-EFDA-497B-869D-6F532A84F5AF}" dt="2023-09-05T14:46:16.586" v="1637" actId="27803"/>
          <ac:spMkLst>
            <pc:docMk/>
            <pc:sldMk cId="2293351738" sldId="482"/>
            <ac:spMk id="777" creationId="{7D5C63A7-BC08-2FFC-991A-90BB1A20288A}"/>
          </ac:spMkLst>
        </pc:spChg>
        <pc:spChg chg="mod">
          <ac:chgData name="H M" userId="84cd2103f36ef0dc" providerId="LiveId" clId="{8F10A91F-EFDA-497B-869D-6F532A84F5AF}" dt="2023-09-05T14:46:32.768" v="1642" actId="207"/>
          <ac:spMkLst>
            <pc:docMk/>
            <pc:sldMk cId="2293351738" sldId="482"/>
            <ac:spMk id="778" creationId="{CB9C7994-72B3-572B-D56A-6DFFD8C63BD7}"/>
          </ac:spMkLst>
        </pc:spChg>
        <pc:spChg chg="mod">
          <ac:chgData name="H M" userId="84cd2103f36ef0dc" providerId="LiveId" clId="{8F10A91F-EFDA-497B-869D-6F532A84F5AF}" dt="2023-09-05T14:46:16.586" v="1637" actId="27803"/>
          <ac:spMkLst>
            <pc:docMk/>
            <pc:sldMk cId="2293351738" sldId="482"/>
            <ac:spMk id="779" creationId="{0789D8EC-5C3D-4076-1214-7373DCD9A847}"/>
          </ac:spMkLst>
        </pc:spChg>
        <pc:spChg chg="mod">
          <ac:chgData name="H M" userId="84cd2103f36ef0dc" providerId="LiveId" clId="{8F10A91F-EFDA-497B-869D-6F532A84F5AF}" dt="2023-09-05T14:46:23.301" v="1641" actId="1076"/>
          <ac:spMkLst>
            <pc:docMk/>
            <pc:sldMk cId="2293351738" sldId="482"/>
            <ac:spMk id="780" creationId="{BB1C7748-2D95-E4C9-E4E0-CF6BF96036A7}"/>
          </ac:spMkLst>
        </pc:spChg>
        <pc:spChg chg="mod">
          <ac:chgData name="H M" userId="84cd2103f36ef0dc" providerId="LiveId" clId="{8F10A91F-EFDA-497B-869D-6F532A84F5AF}" dt="2023-09-05T14:46:16.586" v="1637" actId="27803"/>
          <ac:spMkLst>
            <pc:docMk/>
            <pc:sldMk cId="2293351738" sldId="482"/>
            <ac:spMk id="781" creationId="{15ECF99F-2367-3189-E74A-AEBDF400CD9D}"/>
          </ac:spMkLst>
        </pc:spChg>
        <pc:spChg chg="mod">
          <ac:chgData name="H M" userId="84cd2103f36ef0dc" providerId="LiveId" clId="{8F10A91F-EFDA-497B-869D-6F532A84F5AF}" dt="2023-09-05T14:46:38.267" v="1643" actId="207"/>
          <ac:spMkLst>
            <pc:docMk/>
            <pc:sldMk cId="2293351738" sldId="482"/>
            <ac:spMk id="782" creationId="{00AA0707-DDBE-F6E4-EBFD-AC881A0DC064}"/>
          </ac:spMkLst>
        </pc:spChg>
        <pc:spChg chg="mod">
          <ac:chgData name="H M" userId="84cd2103f36ef0dc" providerId="LiveId" clId="{8F10A91F-EFDA-497B-869D-6F532A84F5AF}" dt="2023-09-05T14:47:10.876" v="1651" actId="207"/>
          <ac:spMkLst>
            <pc:docMk/>
            <pc:sldMk cId="2293351738" sldId="482"/>
            <ac:spMk id="784" creationId="{259E62F3-C0F4-6F5F-EA1D-FFF237AC9E77}"/>
          </ac:spMkLst>
        </pc:spChg>
        <pc:spChg chg="mod">
          <ac:chgData name="H M" userId="84cd2103f36ef0dc" providerId="LiveId" clId="{8F10A91F-EFDA-497B-869D-6F532A84F5AF}" dt="2023-09-05T14:47:15.710" v="1654" actId="207"/>
          <ac:spMkLst>
            <pc:docMk/>
            <pc:sldMk cId="2293351738" sldId="482"/>
            <ac:spMk id="785" creationId="{E083B65A-2ED1-1E6C-EFF6-32A8B9C15115}"/>
          </ac:spMkLst>
        </pc:spChg>
        <pc:spChg chg="mod">
          <ac:chgData name="H M" userId="84cd2103f36ef0dc" providerId="LiveId" clId="{8F10A91F-EFDA-497B-869D-6F532A84F5AF}" dt="2023-09-05T14:47:00.326" v="1647" actId="207"/>
          <ac:spMkLst>
            <pc:docMk/>
            <pc:sldMk cId="2293351738" sldId="482"/>
            <ac:spMk id="786" creationId="{A5B062E5-89B0-90FE-EB60-641467F227E9}"/>
          </ac:spMkLst>
        </pc:spChg>
        <pc:spChg chg="mod">
          <ac:chgData name="H M" userId="84cd2103f36ef0dc" providerId="LiveId" clId="{8F10A91F-EFDA-497B-869D-6F532A84F5AF}" dt="2023-09-05T14:47:07.341" v="1650" actId="207"/>
          <ac:spMkLst>
            <pc:docMk/>
            <pc:sldMk cId="2293351738" sldId="482"/>
            <ac:spMk id="787" creationId="{DE050F11-100B-AB9A-050A-E7832245E169}"/>
          </ac:spMkLst>
        </pc:spChg>
        <pc:spChg chg="mod">
          <ac:chgData name="H M" userId="84cd2103f36ef0dc" providerId="LiveId" clId="{8F10A91F-EFDA-497B-869D-6F532A84F5AF}" dt="2023-09-05T14:47:06.337" v="1649" actId="207"/>
          <ac:spMkLst>
            <pc:docMk/>
            <pc:sldMk cId="2293351738" sldId="482"/>
            <ac:spMk id="788" creationId="{59371952-32D1-B918-06DF-256B391B7BBE}"/>
          </ac:spMkLst>
        </pc:spChg>
        <pc:spChg chg="mod">
          <ac:chgData name="H M" userId="84cd2103f36ef0dc" providerId="LiveId" clId="{8F10A91F-EFDA-497B-869D-6F532A84F5AF}" dt="2023-09-05T14:47:03.961" v="1648" actId="207"/>
          <ac:spMkLst>
            <pc:docMk/>
            <pc:sldMk cId="2293351738" sldId="482"/>
            <ac:spMk id="789" creationId="{E88B7C35-758B-E1B0-1E9D-D16E3ED3E3DF}"/>
          </ac:spMkLst>
        </pc:spChg>
        <pc:spChg chg="mod">
          <ac:chgData name="H M" userId="84cd2103f36ef0dc" providerId="LiveId" clId="{8F10A91F-EFDA-497B-869D-6F532A84F5AF}" dt="2023-09-05T14:47:12.106" v="1652" actId="207"/>
          <ac:spMkLst>
            <pc:docMk/>
            <pc:sldMk cId="2293351738" sldId="482"/>
            <ac:spMk id="790" creationId="{2F641DCC-1818-16AE-CD0C-DBF2C5C6064C}"/>
          </ac:spMkLst>
        </pc:spChg>
        <pc:spChg chg="mod">
          <ac:chgData name="H M" userId="84cd2103f36ef0dc" providerId="LiveId" clId="{8F10A91F-EFDA-497B-869D-6F532A84F5AF}" dt="2023-09-05T14:47:12.686" v="1653" actId="207"/>
          <ac:spMkLst>
            <pc:docMk/>
            <pc:sldMk cId="2293351738" sldId="482"/>
            <ac:spMk id="791" creationId="{DD8D3AE0-CDA3-422F-0563-09A01C7454C5}"/>
          </ac:spMkLst>
        </pc:spChg>
        <pc:spChg chg="mod">
          <ac:chgData name="H M" userId="84cd2103f36ef0dc" providerId="LiveId" clId="{8F10A91F-EFDA-497B-869D-6F532A84F5AF}" dt="2023-09-05T14:46:58.442" v="1646" actId="207"/>
          <ac:spMkLst>
            <pc:docMk/>
            <pc:sldMk cId="2293351738" sldId="482"/>
            <ac:spMk id="792" creationId="{5FCA6C43-D4D9-1A34-7FC1-CC5CB82042F4}"/>
          </ac:spMkLst>
        </pc:spChg>
        <pc:spChg chg="mod">
          <ac:chgData name="H M" userId="84cd2103f36ef0dc" providerId="LiveId" clId="{8F10A91F-EFDA-497B-869D-6F532A84F5AF}" dt="2023-09-05T14:47:29.431" v="1660" actId="1076"/>
          <ac:spMkLst>
            <pc:docMk/>
            <pc:sldMk cId="2293351738" sldId="482"/>
            <ac:spMk id="793" creationId="{AE5ABCDE-78AC-0AAC-B9D0-81CBA18DE306}"/>
          </ac:spMkLst>
        </pc:spChg>
        <pc:spChg chg="mod">
          <ac:chgData name="H M" userId="84cd2103f36ef0dc" providerId="LiveId" clId="{8F10A91F-EFDA-497B-869D-6F532A84F5AF}" dt="2023-09-05T14:47:22.026" v="1656" actId="207"/>
          <ac:spMkLst>
            <pc:docMk/>
            <pc:sldMk cId="2293351738" sldId="482"/>
            <ac:spMk id="794" creationId="{E8B4739B-6E1E-8A5E-A88D-925FB3459D21}"/>
          </ac:spMkLst>
        </pc:spChg>
        <pc:spChg chg="mod">
          <ac:chgData name="H M" userId="84cd2103f36ef0dc" providerId="LiveId" clId="{8F10A91F-EFDA-497B-869D-6F532A84F5AF}" dt="2023-09-05T14:46:19.071" v="1638" actId="27803"/>
          <ac:spMkLst>
            <pc:docMk/>
            <pc:sldMk cId="2293351738" sldId="482"/>
            <ac:spMk id="795" creationId="{37EC20EE-A7FE-7C82-D19A-49D8AEF7D145}"/>
          </ac:spMkLst>
        </pc:spChg>
        <pc:spChg chg="mod">
          <ac:chgData name="H M" userId="84cd2103f36ef0dc" providerId="LiveId" clId="{8F10A91F-EFDA-497B-869D-6F532A84F5AF}" dt="2023-09-05T14:46:19.071" v="1638" actId="27803"/>
          <ac:spMkLst>
            <pc:docMk/>
            <pc:sldMk cId="2293351738" sldId="482"/>
            <ac:spMk id="796" creationId="{64435063-02C4-3E86-5F60-4C6DE9DAF8C5}"/>
          </ac:spMkLst>
        </pc:spChg>
        <pc:spChg chg="mod">
          <ac:chgData name="H M" userId="84cd2103f36ef0dc" providerId="LiveId" clId="{8F10A91F-EFDA-497B-869D-6F532A84F5AF}" dt="2023-09-05T14:46:19.071" v="1638" actId="27803"/>
          <ac:spMkLst>
            <pc:docMk/>
            <pc:sldMk cId="2293351738" sldId="482"/>
            <ac:spMk id="797" creationId="{0237CA7A-2F22-2A83-B86F-22F072B7D120}"/>
          </ac:spMkLst>
        </pc:spChg>
        <pc:spChg chg="mod">
          <ac:chgData name="H M" userId="84cd2103f36ef0dc" providerId="LiveId" clId="{8F10A91F-EFDA-497B-869D-6F532A84F5AF}" dt="2023-09-05T14:46:19.071" v="1638" actId="27803"/>
          <ac:spMkLst>
            <pc:docMk/>
            <pc:sldMk cId="2293351738" sldId="482"/>
            <ac:spMk id="798" creationId="{A41585A9-8FA2-223C-49FD-DD4F141E2D1C}"/>
          </ac:spMkLst>
        </pc:spChg>
        <pc:spChg chg="mod">
          <ac:chgData name="H M" userId="84cd2103f36ef0dc" providerId="LiveId" clId="{8F10A91F-EFDA-497B-869D-6F532A84F5AF}" dt="2023-09-05T14:46:19.071" v="1638" actId="27803"/>
          <ac:spMkLst>
            <pc:docMk/>
            <pc:sldMk cId="2293351738" sldId="482"/>
            <ac:spMk id="799" creationId="{E48FF40E-4A35-0144-517B-BA54E38533E5}"/>
          </ac:spMkLst>
        </pc:spChg>
        <pc:spChg chg="mod">
          <ac:chgData name="H M" userId="84cd2103f36ef0dc" providerId="LiveId" clId="{8F10A91F-EFDA-497B-869D-6F532A84F5AF}" dt="2023-09-05T14:46:19.071" v="1638" actId="27803"/>
          <ac:spMkLst>
            <pc:docMk/>
            <pc:sldMk cId="2293351738" sldId="482"/>
            <ac:spMk id="800" creationId="{BE57897F-E7F1-AE14-4C5A-7E969735E5E1}"/>
          </ac:spMkLst>
        </pc:spChg>
        <pc:spChg chg="mod">
          <ac:chgData name="H M" userId="84cd2103f36ef0dc" providerId="LiveId" clId="{8F10A91F-EFDA-497B-869D-6F532A84F5AF}" dt="2023-09-05T14:46:19.071" v="1638" actId="27803"/>
          <ac:spMkLst>
            <pc:docMk/>
            <pc:sldMk cId="2293351738" sldId="482"/>
            <ac:spMk id="801" creationId="{D0C51E2A-F4C4-8143-834E-BD0F97ACDD4C}"/>
          </ac:spMkLst>
        </pc:spChg>
        <pc:spChg chg="mod">
          <ac:chgData name="H M" userId="84cd2103f36ef0dc" providerId="LiveId" clId="{8F10A91F-EFDA-497B-869D-6F532A84F5AF}" dt="2023-09-05T14:46:19.071" v="1638" actId="27803"/>
          <ac:spMkLst>
            <pc:docMk/>
            <pc:sldMk cId="2293351738" sldId="482"/>
            <ac:spMk id="802" creationId="{B758D56C-FCFF-E790-8F9A-C81FB52E8D50}"/>
          </ac:spMkLst>
        </pc:spChg>
        <pc:spChg chg="mod">
          <ac:chgData name="H M" userId="84cd2103f36ef0dc" providerId="LiveId" clId="{8F10A91F-EFDA-497B-869D-6F532A84F5AF}" dt="2023-09-05T14:46:19.071" v="1638" actId="27803"/>
          <ac:spMkLst>
            <pc:docMk/>
            <pc:sldMk cId="2293351738" sldId="482"/>
            <ac:spMk id="803" creationId="{69468D1B-6484-CD2D-11B0-2435D4531260}"/>
          </ac:spMkLst>
        </pc:spChg>
        <pc:spChg chg="mod">
          <ac:chgData name="H M" userId="84cd2103f36ef0dc" providerId="LiveId" clId="{8F10A91F-EFDA-497B-869D-6F532A84F5AF}" dt="2023-09-05T14:46:19.071" v="1638" actId="27803"/>
          <ac:spMkLst>
            <pc:docMk/>
            <pc:sldMk cId="2293351738" sldId="482"/>
            <ac:spMk id="804" creationId="{AD6D314C-86F2-0FE5-E006-464E81023040}"/>
          </ac:spMkLst>
        </pc:spChg>
        <pc:spChg chg="mod">
          <ac:chgData name="H M" userId="84cd2103f36ef0dc" providerId="LiveId" clId="{8F10A91F-EFDA-497B-869D-6F532A84F5AF}" dt="2023-09-05T14:47:56.416" v="1670" actId="1076"/>
          <ac:spMkLst>
            <pc:docMk/>
            <pc:sldMk cId="2293351738" sldId="482"/>
            <ac:spMk id="806" creationId="{2A99EFAA-D960-11D2-F1D0-9597CA9BEAB8}"/>
          </ac:spMkLst>
        </pc:spChg>
        <pc:spChg chg="mod">
          <ac:chgData name="H M" userId="84cd2103f36ef0dc" providerId="LiveId" clId="{8F10A91F-EFDA-497B-869D-6F532A84F5AF}" dt="2023-09-05T14:47:47.257" v="1666" actId="1076"/>
          <ac:spMkLst>
            <pc:docMk/>
            <pc:sldMk cId="2293351738" sldId="482"/>
            <ac:spMk id="807" creationId="{C7155A36-59F4-B25E-0D43-25C63C247BD6}"/>
          </ac:spMkLst>
        </pc:spChg>
        <pc:spChg chg="add mod topLvl">
          <ac:chgData name="H M" userId="84cd2103f36ef0dc" providerId="LiveId" clId="{8F10A91F-EFDA-497B-869D-6F532A84F5AF}" dt="2023-09-05T14:48:08.900" v="1674" actId="165"/>
          <ac:spMkLst>
            <pc:docMk/>
            <pc:sldMk cId="2293351738" sldId="482"/>
            <ac:spMk id="808" creationId="{8442FF02-1FBD-C0C5-D9A1-A977117CA1C6}"/>
          </ac:spMkLst>
        </pc:spChg>
        <pc:spChg chg="mod">
          <ac:chgData name="H M" userId="84cd2103f36ef0dc" providerId="LiveId" clId="{8F10A91F-EFDA-497B-869D-6F532A84F5AF}" dt="2023-09-05T14:49:06.906" v="1686"/>
          <ac:spMkLst>
            <pc:docMk/>
            <pc:sldMk cId="2293351738" sldId="482"/>
            <ac:spMk id="811" creationId="{12254287-1CDE-EF2E-BC77-54BB0C4D454F}"/>
          </ac:spMkLst>
        </pc:spChg>
        <pc:spChg chg="mod">
          <ac:chgData name="H M" userId="84cd2103f36ef0dc" providerId="LiveId" clId="{8F10A91F-EFDA-497B-869D-6F532A84F5AF}" dt="2023-09-05T14:49:06.906" v="1686"/>
          <ac:spMkLst>
            <pc:docMk/>
            <pc:sldMk cId="2293351738" sldId="482"/>
            <ac:spMk id="812" creationId="{399D0624-3246-4A26-A558-B1F3C139323E}"/>
          </ac:spMkLst>
        </pc:spChg>
        <pc:spChg chg="mod">
          <ac:chgData name="H M" userId="84cd2103f36ef0dc" providerId="LiveId" clId="{8F10A91F-EFDA-497B-869D-6F532A84F5AF}" dt="2023-09-05T14:49:06.906" v="1686"/>
          <ac:spMkLst>
            <pc:docMk/>
            <pc:sldMk cId="2293351738" sldId="482"/>
            <ac:spMk id="813" creationId="{C2336BAA-78B0-39C1-AF1A-4A48269FB740}"/>
          </ac:spMkLst>
        </pc:spChg>
        <pc:spChg chg="mod">
          <ac:chgData name="H M" userId="84cd2103f36ef0dc" providerId="LiveId" clId="{8F10A91F-EFDA-497B-869D-6F532A84F5AF}" dt="2023-09-05T14:49:06.906" v="1686"/>
          <ac:spMkLst>
            <pc:docMk/>
            <pc:sldMk cId="2293351738" sldId="482"/>
            <ac:spMk id="814" creationId="{8287FDC8-A262-FA90-335D-D59D071C3B48}"/>
          </ac:spMkLst>
        </pc:spChg>
        <pc:spChg chg="mod">
          <ac:chgData name="H M" userId="84cd2103f36ef0dc" providerId="LiveId" clId="{8F10A91F-EFDA-497B-869D-6F532A84F5AF}" dt="2023-09-05T14:49:06.906" v="1686"/>
          <ac:spMkLst>
            <pc:docMk/>
            <pc:sldMk cId="2293351738" sldId="482"/>
            <ac:spMk id="815" creationId="{4B89937D-0119-B618-991F-816BC32C4082}"/>
          </ac:spMkLst>
        </pc:spChg>
        <pc:spChg chg="mod">
          <ac:chgData name="H M" userId="84cd2103f36ef0dc" providerId="LiveId" clId="{8F10A91F-EFDA-497B-869D-6F532A84F5AF}" dt="2023-09-05T14:49:06.906" v="1686"/>
          <ac:spMkLst>
            <pc:docMk/>
            <pc:sldMk cId="2293351738" sldId="482"/>
            <ac:spMk id="816" creationId="{1C5399AB-0CA1-2ECA-BF85-F1E584E01633}"/>
          </ac:spMkLst>
        </pc:spChg>
        <pc:spChg chg="mod">
          <ac:chgData name="H M" userId="84cd2103f36ef0dc" providerId="LiveId" clId="{8F10A91F-EFDA-497B-869D-6F532A84F5AF}" dt="2023-09-05T14:49:06.906" v="1686"/>
          <ac:spMkLst>
            <pc:docMk/>
            <pc:sldMk cId="2293351738" sldId="482"/>
            <ac:spMk id="817" creationId="{A7F33FDF-6F01-44AF-453C-1630D7814BE8}"/>
          </ac:spMkLst>
        </pc:spChg>
        <pc:spChg chg="mod">
          <ac:chgData name="H M" userId="84cd2103f36ef0dc" providerId="LiveId" clId="{8F10A91F-EFDA-497B-869D-6F532A84F5AF}" dt="2023-09-05T14:49:06.906" v="1686"/>
          <ac:spMkLst>
            <pc:docMk/>
            <pc:sldMk cId="2293351738" sldId="482"/>
            <ac:spMk id="818" creationId="{D651DE7F-2B7A-D7AB-5914-2AE34036770A}"/>
          </ac:spMkLst>
        </pc:spChg>
        <pc:spChg chg="mod">
          <ac:chgData name="H M" userId="84cd2103f36ef0dc" providerId="LiveId" clId="{8F10A91F-EFDA-497B-869D-6F532A84F5AF}" dt="2023-09-05T14:49:06.906" v="1686"/>
          <ac:spMkLst>
            <pc:docMk/>
            <pc:sldMk cId="2293351738" sldId="482"/>
            <ac:spMk id="819" creationId="{14336C1C-E893-2B9C-FD23-8571F7754888}"/>
          </ac:spMkLst>
        </pc:spChg>
        <pc:spChg chg="mod">
          <ac:chgData name="H M" userId="84cd2103f36ef0dc" providerId="LiveId" clId="{8F10A91F-EFDA-497B-869D-6F532A84F5AF}" dt="2023-09-05T14:49:06.906" v="1686"/>
          <ac:spMkLst>
            <pc:docMk/>
            <pc:sldMk cId="2293351738" sldId="482"/>
            <ac:spMk id="820" creationId="{07D6383D-9CE8-2F6D-8386-88CED402143F}"/>
          </ac:spMkLst>
        </pc:spChg>
        <pc:spChg chg="mod">
          <ac:chgData name="H M" userId="84cd2103f36ef0dc" providerId="LiveId" clId="{8F10A91F-EFDA-497B-869D-6F532A84F5AF}" dt="2023-09-05T14:49:06.906" v="1686"/>
          <ac:spMkLst>
            <pc:docMk/>
            <pc:sldMk cId="2293351738" sldId="482"/>
            <ac:spMk id="821" creationId="{D7B3C89E-8838-5839-7665-A163E38E9FE9}"/>
          </ac:spMkLst>
        </pc:spChg>
        <pc:spChg chg="mod">
          <ac:chgData name="H M" userId="84cd2103f36ef0dc" providerId="LiveId" clId="{8F10A91F-EFDA-497B-869D-6F532A84F5AF}" dt="2023-09-05T14:49:06.906" v="1686"/>
          <ac:spMkLst>
            <pc:docMk/>
            <pc:sldMk cId="2293351738" sldId="482"/>
            <ac:spMk id="822" creationId="{3F1D91D5-9C1A-3A66-D7E6-FE3E8388836A}"/>
          </ac:spMkLst>
        </pc:spChg>
        <pc:spChg chg="mod">
          <ac:chgData name="H M" userId="84cd2103f36ef0dc" providerId="LiveId" clId="{8F10A91F-EFDA-497B-869D-6F532A84F5AF}" dt="2023-09-05T14:49:06.906" v="1686"/>
          <ac:spMkLst>
            <pc:docMk/>
            <pc:sldMk cId="2293351738" sldId="482"/>
            <ac:spMk id="823" creationId="{FB14AFB4-B974-C42B-B861-0631460924B8}"/>
          </ac:spMkLst>
        </pc:spChg>
        <pc:spChg chg="mod">
          <ac:chgData name="H M" userId="84cd2103f36ef0dc" providerId="LiveId" clId="{8F10A91F-EFDA-497B-869D-6F532A84F5AF}" dt="2023-09-05T14:49:06.906" v="1686"/>
          <ac:spMkLst>
            <pc:docMk/>
            <pc:sldMk cId="2293351738" sldId="482"/>
            <ac:spMk id="824" creationId="{AE8FD230-0EB9-2FB2-9B76-6AFA0FF55025}"/>
          </ac:spMkLst>
        </pc:spChg>
        <pc:spChg chg="mod">
          <ac:chgData name="H M" userId="84cd2103f36ef0dc" providerId="LiveId" clId="{8F10A91F-EFDA-497B-869D-6F532A84F5AF}" dt="2023-09-05T14:49:06.906" v="1686"/>
          <ac:spMkLst>
            <pc:docMk/>
            <pc:sldMk cId="2293351738" sldId="482"/>
            <ac:spMk id="825" creationId="{523E42BB-B508-4008-5514-3864B9D0A1BC}"/>
          </ac:spMkLst>
        </pc:spChg>
        <pc:spChg chg="mod">
          <ac:chgData name="H M" userId="84cd2103f36ef0dc" providerId="LiveId" clId="{8F10A91F-EFDA-497B-869D-6F532A84F5AF}" dt="2023-09-05T14:49:06.906" v="1686"/>
          <ac:spMkLst>
            <pc:docMk/>
            <pc:sldMk cId="2293351738" sldId="482"/>
            <ac:spMk id="826" creationId="{7F0CD205-AB05-1E4D-96B3-3BCFB8C252AF}"/>
          </ac:spMkLst>
        </pc:spChg>
        <pc:spChg chg="mod">
          <ac:chgData name="H M" userId="84cd2103f36ef0dc" providerId="LiveId" clId="{8F10A91F-EFDA-497B-869D-6F532A84F5AF}" dt="2023-09-05T14:49:06.906" v="1686"/>
          <ac:spMkLst>
            <pc:docMk/>
            <pc:sldMk cId="2293351738" sldId="482"/>
            <ac:spMk id="827" creationId="{87003465-8F3A-9B1D-A6C5-B889B14503F0}"/>
          </ac:spMkLst>
        </pc:spChg>
        <pc:spChg chg="mod">
          <ac:chgData name="H M" userId="84cd2103f36ef0dc" providerId="LiveId" clId="{8F10A91F-EFDA-497B-869D-6F532A84F5AF}" dt="2023-09-05T14:49:06.906" v="1686"/>
          <ac:spMkLst>
            <pc:docMk/>
            <pc:sldMk cId="2293351738" sldId="482"/>
            <ac:spMk id="828" creationId="{E1B15876-FB90-6C26-F807-2D0610539A5D}"/>
          </ac:spMkLst>
        </pc:spChg>
        <pc:spChg chg="mod">
          <ac:chgData name="H M" userId="84cd2103f36ef0dc" providerId="LiveId" clId="{8F10A91F-EFDA-497B-869D-6F532A84F5AF}" dt="2023-09-05T14:49:06.906" v="1686"/>
          <ac:spMkLst>
            <pc:docMk/>
            <pc:sldMk cId="2293351738" sldId="482"/>
            <ac:spMk id="829" creationId="{AFF7BD89-73EF-14C2-22D1-D7705F28916D}"/>
          </ac:spMkLst>
        </pc:spChg>
        <pc:spChg chg="mod">
          <ac:chgData name="H M" userId="84cd2103f36ef0dc" providerId="LiveId" clId="{8F10A91F-EFDA-497B-869D-6F532A84F5AF}" dt="2023-09-05T14:49:06.906" v="1686"/>
          <ac:spMkLst>
            <pc:docMk/>
            <pc:sldMk cId="2293351738" sldId="482"/>
            <ac:spMk id="830" creationId="{3EBDC9E4-DEAA-B4EF-279D-F85554A74376}"/>
          </ac:spMkLst>
        </pc:spChg>
        <pc:spChg chg="mod">
          <ac:chgData name="H M" userId="84cd2103f36ef0dc" providerId="LiveId" clId="{8F10A91F-EFDA-497B-869D-6F532A84F5AF}" dt="2023-09-05T14:49:06.906" v="1686"/>
          <ac:spMkLst>
            <pc:docMk/>
            <pc:sldMk cId="2293351738" sldId="482"/>
            <ac:spMk id="831" creationId="{9C90474F-7C0F-EC9E-B909-2886471D49A4}"/>
          </ac:spMkLst>
        </pc:spChg>
        <pc:spChg chg="mod">
          <ac:chgData name="H M" userId="84cd2103f36ef0dc" providerId="LiveId" clId="{8F10A91F-EFDA-497B-869D-6F532A84F5AF}" dt="2023-09-05T14:49:06.906" v="1686"/>
          <ac:spMkLst>
            <pc:docMk/>
            <pc:sldMk cId="2293351738" sldId="482"/>
            <ac:spMk id="832" creationId="{30164B16-1292-18D8-BBD4-C650441C4751}"/>
          </ac:spMkLst>
        </pc:spChg>
        <pc:spChg chg="mod">
          <ac:chgData name="H M" userId="84cd2103f36ef0dc" providerId="LiveId" clId="{8F10A91F-EFDA-497B-869D-6F532A84F5AF}" dt="2023-09-05T14:49:06.906" v="1686"/>
          <ac:spMkLst>
            <pc:docMk/>
            <pc:sldMk cId="2293351738" sldId="482"/>
            <ac:spMk id="833" creationId="{D690C920-9FB9-0D72-504B-DDF3F0B7206D}"/>
          </ac:spMkLst>
        </pc:spChg>
        <pc:spChg chg="mod">
          <ac:chgData name="H M" userId="84cd2103f36ef0dc" providerId="LiveId" clId="{8F10A91F-EFDA-497B-869D-6F532A84F5AF}" dt="2023-09-05T14:49:06.906" v="1686"/>
          <ac:spMkLst>
            <pc:docMk/>
            <pc:sldMk cId="2293351738" sldId="482"/>
            <ac:spMk id="834" creationId="{1B7E2D71-7B4A-7FAD-6615-BC86D2AA04DD}"/>
          </ac:spMkLst>
        </pc:spChg>
        <pc:spChg chg="mod">
          <ac:chgData name="H M" userId="84cd2103f36ef0dc" providerId="LiveId" clId="{8F10A91F-EFDA-497B-869D-6F532A84F5AF}" dt="2023-09-05T14:49:06.906" v="1686"/>
          <ac:spMkLst>
            <pc:docMk/>
            <pc:sldMk cId="2293351738" sldId="482"/>
            <ac:spMk id="835" creationId="{9285D1CE-D828-332D-BFD8-B276E30CA096}"/>
          </ac:spMkLst>
        </pc:spChg>
        <pc:spChg chg="mod">
          <ac:chgData name="H M" userId="84cd2103f36ef0dc" providerId="LiveId" clId="{8F10A91F-EFDA-497B-869D-6F532A84F5AF}" dt="2023-09-05T14:49:06.906" v="1686"/>
          <ac:spMkLst>
            <pc:docMk/>
            <pc:sldMk cId="2293351738" sldId="482"/>
            <ac:spMk id="836" creationId="{A9DA02D0-8DFF-EB96-20F6-1880D20EB4F2}"/>
          </ac:spMkLst>
        </pc:spChg>
        <pc:spChg chg="mod">
          <ac:chgData name="H M" userId="84cd2103f36ef0dc" providerId="LiveId" clId="{8F10A91F-EFDA-497B-869D-6F532A84F5AF}" dt="2023-09-05T14:49:06.906" v="1686"/>
          <ac:spMkLst>
            <pc:docMk/>
            <pc:sldMk cId="2293351738" sldId="482"/>
            <ac:spMk id="837" creationId="{98976D00-5280-3AAE-76FB-FD5256C20DCE}"/>
          </ac:spMkLst>
        </pc:spChg>
        <pc:spChg chg="mod">
          <ac:chgData name="H M" userId="84cd2103f36ef0dc" providerId="LiveId" clId="{8F10A91F-EFDA-497B-869D-6F532A84F5AF}" dt="2023-09-05T14:49:06.906" v="1686"/>
          <ac:spMkLst>
            <pc:docMk/>
            <pc:sldMk cId="2293351738" sldId="482"/>
            <ac:spMk id="838" creationId="{E1487065-BF07-2144-0514-FADB05180398}"/>
          </ac:spMkLst>
        </pc:spChg>
        <pc:spChg chg="mod">
          <ac:chgData name="H M" userId="84cd2103f36ef0dc" providerId="LiveId" clId="{8F10A91F-EFDA-497B-869D-6F532A84F5AF}" dt="2023-09-05T14:49:06.906" v="1686"/>
          <ac:spMkLst>
            <pc:docMk/>
            <pc:sldMk cId="2293351738" sldId="482"/>
            <ac:spMk id="839" creationId="{FF1D065A-3E49-7AB5-B8AB-6E6007394500}"/>
          </ac:spMkLst>
        </pc:spChg>
        <pc:spChg chg="mod">
          <ac:chgData name="H M" userId="84cd2103f36ef0dc" providerId="LiveId" clId="{8F10A91F-EFDA-497B-869D-6F532A84F5AF}" dt="2023-09-05T14:49:06.906" v="1686"/>
          <ac:spMkLst>
            <pc:docMk/>
            <pc:sldMk cId="2293351738" sldId="482"/>
            <ac:spMk id="840" creationId="{3F343668-5F30-FCB3-4265-7BB0A4766BD5}"/>
          </ac:spMkLst>
        </pc:spChg>
        <pc:spChg chg="mod">
          <ac:chgData name="H M" userId="84cd2103f36ef0dc" providerId="LiveId" clId="{8F10A91F-EFDA-497B-869D-6F532A84F5AF}" dt="2023-09-05T14:49:06.906" v="1686"/>
          <ac:spMkLst>
            <pc:docMk/>
            <pc:sldMk cId="2293351738" sldId="482"/>
            <ac:spMk id="841" creationId="{213F64D3-E5FF-8639-9D66-EFA54DD913A2}"/>
          </ac:spMkLst>
        </pc:spChg>
        <pc:spChg chg="mod">
          <ac:chgData name="H M" userId="84cd2103f36ef0dc" providerId="LiveId" clId="{8F10A91F-EFDA-497B-869D-6F532A84F5AF}" dt="2023-09-05T14:49:06.906" v="1686"/>
          <ac:spMkLst>
            <pc:docMk/>
            <pc:sldMk cId="2293351738" sldId="482"/>
            <ac:spMk id="842" creationId="{21AB549F-45CC-10B6-8596-8489128353A2}"/>
          </ac:spMkLst>
        </pc:spChg>
        <pc:spChg chg="mod">
          <ac:chgData name="H M" userId="84cd2103f36ef0dc" providerId="LiveId" clId="{8F10A91F-EFDA-497B-869D-6F532A84F5AF}" dt="2023-09-05T14:49:06.906" v="1686"/>
          <ac:spMkLst>
            <pc:docMk/>
            <pc:sldMk cId="2293351738" sldId="482"/>
            <ac:spMk id="843" creationId="{5BEB6359-56BC-0D87-1111-EEE4EFA97012}"/>
          </ac:spMkLst>
        </pc:spChg>
        <pc:spChg chg="mod">
          <ac:chgData name="H M" userId="84cd2103f36ef0dc" providerId="LiveId" clId="{8F10A91F-EFDA-497B-869D-6F532A84F5AF}" dt="2023-09-05T14:49:06.906" v="1686"/>
          <ac:spMkLst>
            <pc:docMk/>
            <pc:sldMk cId="2293351738" sldId="482"/>
            <ac:spMk id="844" creationId="{D33D0FF2-3115-739F-53FD-313B59C30B9A}"/>
          </ac:spMkLst>
        </pc:spChg>
        <pc:spChg chg="mod">
          <ac:chgData name="H M" userId="84cd2103f36ef0dc" providerId="LiveId" clId="{8F10A91F-EFDA-497B-869D-6F532A84F5AF}" dt="2023-09-05T14:49:06.906" v="1686"/>
          <ac:spMkLst>
            <pc:docMk/>
            <pc:sldMk cId="2293351738" sldId="482"/>
            <ac:spMk id="845" creationId="{C5DC6E69-8D5A-AAEA-99A5-80950AEFE833}"/>
          </ac:spMkLst>
        </pc:spChg>
        <pc:spChg chg="mod">
          <ac:chgData name="H M" userId="84cd2103f36ef0dc" providerId="LiveId" clId="{8F10A91F-EFDA-497B-869D-6F532A84F5AF}" dt="2023-09-05T14:49:06.906" v="1686"/>
          <ac:spMkLst>
            <pc:docMk/>
            <pc:sldMk cId="2293351738" sldId="482"/>
            <ac:spMk id="846" creationId="{332489F2-8304-CC6F-C03B-9E942DE91485}"/>
          </ac:spMkLst>
        </pc:spChg>
        <pc:spChg chg="mod">
          <ac:chgData name="H M" userId="84cd2103f36ef0dc" providerId="LiveId" clId="{8F10A91F-EFDA-497B-869D-6F532A84F5AF}" dt="2023-09-05T14:49:06.906" v="1686"/>
          <ac:spMkLst>
            <pc:docMk/>
            <pc:sldMk cId="2293351738" sldId="482"/>
            <ac:spMk id="847" creationId="{901453E6-66D7-5656-B6A9-437C4AE649CF}"/>
          </ac:spMkLst>
        </pc:spChg>
        <pc:spChg chg="mod">
          <ac:chgData name="H M" userId="84cd2103f36ef0dc" providerId="LiveId" clId="{8F10A91F-EFDA-497B-869D-6F532A84F5AF}" dt="2023-09-05T14:49:06.906" v="1686"/>
          <ac:spMkLst>
            <pc:docMk/>
            <pc:sldMk cId="2293351738" sldId="482"/>
            <ac:spMk id="848" creationId="{1174B1CC-90BA-FA74-D805-1A543E076160}"/>
          </ac:spMkLst>
        </pc:spChg>
        <pc:spChg chg="mod">
          <ac:chgData name="H M" userId="84cd2103f36ef0dc" providerId="LiveId" clId="{8F10A91F-EFDA-497B-869D-6F532A84F5AF}" dt="2023-09-05T14:49:06.906" v="1686"/>
          <ac:spMkLst>
            <pc:docMk/>
            <pc:sldMk cId="2293351738" sldId="482"/>
            <ac:spMk id="849" creationId="{86FFB35C-4FE3-13B9-963F-AF8A29B97C87}"/>
          </ac:spMkLst>
        </pc:spChg>
        <pc:spChg chg="mod">
          <ac:chgData name="H M" userId="84cd2103f36ef0dc" providerId="LiveId" clId="{8F10A91F-EFDA-497B-869D-6F532A84F5AF}" dt="2023-09-05T14:49:06.906" v="1686"/>
          <ac:spMkLst>
            <pc:docMk/>
            <pc:sldMk cId="2293351738" sldId="482"/>
            <ac:spMk id="850" creationId="{115A632E-3926-F0D8-41CC-95B23808C437}"/>
          </ac:spMkLst>
        </pc:spChg>
        <pc:spChg chg="mod">
          <ac:chgData name="H M" userId="84cd2103f36ef0dc" providerId="LiveId" clId="{8F10A91F-EFDA-497B-869D-6F532A84F5AF}" dt="2023-09-05T14:49:06.906" v="1686"/>
          <ac:spMkLst>
            <pc:docMk/>
            <pc:sldMk cId="2293351738" sldId="482"/>
            <ac:spMk id="851" creationId="{8C2EB279-9B0A-C205-5C3B-7919CAB04B89}"/>
          </ac:spMkLst>
        </pc:spChg>
        <pc:spChg chg="mod">
          <ac:chgData name="H M" userId="84cd2103f36ef0dc" providerId="LiveId" clId="{8F10A91F-EFDA-497B-869D-6F532A84F5AF}" dt="2023-09-05T14:49:06.906" v="1686"/>
          <ac:spMkLst>
            <pc:docMk/>
            <pc:sldMk cId="2293351738" sldId="482"/>
            <ac:spMk id="852" creationId="{CCB21C56-ACD3-3868-C360-3AEBF7006BEF}"/>
          </ac:spMkLst>
        </pc:spChg>
        <pc:spChg chg="mod">
          <ac:chgData name="H M" userId="84cd2103f36ef0dc" providerId="LiveId" clId="{8F10A91F-EFDA-497B-869D-6F532A84F5AF}" dt="2023-09-05T14:49:06.906" v="1686"/>
          <ac:spMkLst>
            <pc:docMk/>
            <pc:sldMk cId="2293351738" sldId="482"/>
            <ac:spMk id="853" creationId="{57ECA7E2-1412-2638-07BC-D29F8A146CA6}"/>
          </ac:spMkLst>
        </pc:spChg>
        <pc:spChg chg="mod">
          <ac:chgData name="H M" userId="84cd2103f36ef0dc" providerId="LiveId" clId="{8F10A91F-EFDA-497B-869D-6F532A84F5AF}" dt="2023-09-05T14:49:06.906" v="1686"/>
          <ac:spMkLst>
            <pc:docMk/>
            <pc:sldMk cId="2293351738" sldId="482"/>
            <ac:spMk id="854" creationId="{E0C68064-9A06-0C92-0A08-05A2EB378135}"/>
          </ac:spMkLst>
        </pc:spChg>
        <pc:spChg chg="mod">
          <ac:chgData name="H M" userId="84cd2103f36ef0dc" providerId="LiveId" clId="{8F10A91F-EFDA-497B-869D-6F532A84F5AF}" dt="2023-09-05T14:49:06.906" v="1686"/>
          <ac:spMkLst>
            <pc:docMk/>
            <pc:sldMk cId="2293351738" sldId="482"/>
            <ac:spMk id="855" creationId="{E1526E80-6F57-8593-E2D4-9E9FEF0286D1}"/>
          </ac:spMkLst>
        </pc:spChg>
        <pc:spChg chg="mod">
          <ac:chgData name="H M" userId="84cd2103f36ef0dc" providerId="LiveId" clId="{8F10A91F-EFDA-497B-869D-6F532A84F5AF}" dt="2023-09-05T14:49:06.906" v="1686"/>
          <ac:spMkLst>
            <pc:docMk/>
            <pc:sldMk cId="2293351738" sldId="482"/>
            <ac:spMk id="856" creationId="{D04F7DCF-6FD5-939D-44EF-C073CDE95E3C}"/>
          </ac:spMkLst>
        </pc:spChg>
        <pc:spChg chg="mod">
          <ac:chgData name="H M" userId="84cd2103f36ef0dc" providerId="LiveId" clId="{8F10A91F-EFDA-497B-869D-6F532A84F5AF}" dt="2023-09-05T14:49:06.906" v="1686"/>
          <ac:spMkLst>
            <pc:docMk/>
            <pc:sldMk cId="2293351738" sldId="482"/>
            <ac:spMk id="857" creationId="{BD693BB1-6736-2AB0-7785-2155922197E0}"/>
          </ac:spMkLst>
        </pc:spChg>
        <pc:spChg chg="mod">
          <ac:chgData name="H M" userId="84cd2103f36ef0dc" providerId="LiveId" clId="{8F10A91F-EFDA-497B-869D-6F532A84F5AF}" dt="2023-09-05T14:49:06.906" v="1686"/>
          <ac:spMkLst>
            <pc:docMk/>
            <pc:sldMk cId="2293351738" sldId="482"/>
            <ac:spMk id="858" creationId="{89AE4404-A397-12EB-EDF1-A92969779A60}"/>
          </ac:spMkLst>
        </pc:spChg>
        <pc:spChg chg="mod">
          <ac:chgData name="H M" userId="84cd2103f36ef0dc" providerId="LiveId" clId="{8F10A91F-EFDA-497B-869D-6F532A84F5AF}" dt="2023-09-05T14:49:06.906" v="1686"/>
          <ac:spMkLst>
            <pc:docMk/>
            <pc:sldMk cId="2293351738" sldId="482"/>
            <ac:spMk id="859" creationId="{1458C1F2-99A0-4465-365A-69494CEEB812}"/>
          </ac:spMkLst>
        </pc:spChg>
        <pc:spChg chg="mod">
          <ac:chgData name="H M" userId="84cd2103f36ef0dc" providerId="LiveId" clId="{8F10A91F-EFDA-497B-869D-6F532A84F5AF}" dt="2023-09-05T14:49:06.906" v="1686"/>
          <ac:spMkLst>
            <pc:docMk/>
            <pc:sldMk cId="2293351738" sldId="482"/>
            <ac:spMk id="860" creationId="{1CD24607-17BA-C189-D449-B223BA01A089}"/>
          </ac:spMkLst>
        </pc:spChg>
        <pc:spChg chg="mod">
          <ac:chgData name="H M" userId="84cd2103f36ef0dc" providerId="LiveId" clId="{8F10A91F-EFDA-497B-869D-6F532A84F5AF}" dt="2023-09-05T14:49:06.906" v="1686"/>
          <ac:spMkLst>
            <pc:docMk/>
            <pc:sldMk cId="2293351738" sldId="482"/>
            <ac:spMk id="861" creationId="{5905DACC-387A-F6DC-2487-0105EF596801}"/>
          </ac:spMkLst>
        </pc:spChg>
        <pc:spChg chg="mod">
          <ac:chgData name="H M" userId="84cd2103f36ef0dc" providerId="LiveId" clId="{8F10A91F-EFDA-497B-869D-6F532A84F5AF}" dt="2023-09-05T14:49:06.906" v="1686"/>
          <ac:spMkLst>
            <pc:docMk/>
            <pc:sldMk cId="2293351738" sldId="482"/>
            <ac:spMk id="862" creationId="{09B90A1D-1A30-6B61-85E8-25A58588C3FC}"/>
          </ac:spMkLst>
        </pc:spChg>
        <pc:spChg chg="mod">
          <ac:chgData name="H M" userId="84cd2103f36ef0dc" providerId="LiveId" clId="{8F10A91F-EFDA-497B-869D-6F532A84F5AF}" dt="2023-09-05T14:49:06.906" v="1686"/>
          <ac:spMkLst>
            <pc:docMk/>
            <pc:sldMk cId="2293351738" sldId="482"/>
            <ac:spMk id="863" creationId="{AE8C4AFA-A96C-EBB7-F17F-57A4E18A28CF}"/>
          </ac:spMkLst>
        </pc:spChg>
        <pc:spChg chg="mod">
          <ac:chgData name="H M" userId="84cd2103f36ef0dc" providerId="LiveId" clId="{8F10A91F-EFDA-497B-869D-6F532A84F5AF}" dt="2023-09-05T14:49:06.906" v="1686"/>
          <ac:spMkLst>
            <pc:docMk/>
            <pc:sldMk cId="2293351738" sldId="482"/>
            <ac:spMk id="864" creationId="{8A8803F9-01A4-3426-D80D-D25A0A47C29D}"/>
          </ac:spMkLst>
        </pc:spChg>
        <pc:spChg chg="mod">
          <ac:chgData name="H M" userId="84cd2103f36ef0dc" providerId="LiveId" clId="{8F10A91F-EFDA-497B-869D-6F532A84F5AF}" dt="2023-09-05T14:49:06.906" v="1686"/>
          <ac:spMkLst>
            <pc:docMk/>
            <pc:sldMk cId="2293351738" sldId="482"/>
            <ac:spMk id="865" creationId="{7E1F25DA-5A8F-6181-1712-6123AD4AC5A9}"/>
          </ac:spMkLst>
        </pc:spChg>
        <pc:spChg chg="mod">
          <ac:chgData name="H M" userId="84cd2103f36ef0dc" providerId="LiveId" clId="{8F10A91F-EFDA-497B-869D-6F532A84F5AF}" dt="2023-09-05T14:49:06.906" v="1686"/>
          <ac:spMkLst>
            <pc:docMk/>
            <pc:sldMk cId="2293351738" sldId="482"/>
            <ac:spMk id="866" creationId="{5F3127FA-9551-A9D8-2282-E0925FF7DBCE}"/>
          </ac:spMkLst>
        </pc:spChg>
        <pc:spChg chg="mod">
          <ac:chgData name="H M" userId="84cd2103f36ef0dc" providerId="LiveId" clId="{8F10A91F-EFDA-497B-869D-6F532A84F5AF}" dt="2023-09-05T14:49:06.906" v="1686"/>
          <ac:spMkLst>
            <pc:docMk/>
            <pc:sldMk cId="2293351738" sldId="482"/>
            <ac:spMk id="867" creationId="{B9A9ADE4-CB55-E4E8-A441-91EDFAED2CD6}"/>
          </ac:spMkLst>
        </pc:spChg>
        <pc:spChg chg="mod">
          <ac:chgData name="H M" userId="84cd2103f36ef0dc" providerId="LiveId" clId="{8F10A91F-EFDA-497B-869D-6F532A84F5AF}" dt="2023-09-05T14:49:06.906" v="1686"/>
          <ac:spMkLst>
            <pc:docMk/>
            <pc:sldMk cId="2293351738" sldId="482"/>
            <ac:spMk id="868" creationId="{22D48A8F-73D6-39F1-42D0-06ABF39BEE0B}"/>
          </ac:spMkLst>
        </pc:spChg>
        <pc:spChg chg="mod">
          <ac:chgData name="H M" userId="84cd2103f36ef0dc" providerId="LiveId" clId="{8F10A91F-EFDA-497B-869D-6F532A84F5AF}" dt="2023-09-05T14:49:06.906" v="1686"/>
          <ac:spMkLst>
            <pc:docMk/>
            <pc:sldMk cId="2293351738" sldId="482"/>
            <ac:spMk id="869" creationId="{A5C7C3A2-6CB1-746B-C252-AA8264A543D6}"/>
          </ac:spMkLst>
        </pc:spChg>
        <pc:spChg chg="mod">
          <ac:chgData name="H M" userId="84cd2103f36ef0dc" providerId="LiveId" clId="{8F10A91F-EFDA-497B-869D-6F532A84F5AF}" dt="2023-09-05T14:49:06.906" v="1686"/>
          <ac:spMkLst>
            <pc:docMk/>
            <pc:sldMk cId="2293351738" sldId="482"/>
            <ac:spMk id="870" creationId="{41B10BB4-9573-71F1-101C-1ADB8ACD28F7}"/>
          </ac:spMkLst>
        </pc:spChg>
        <pc:spChg chg="mod">
          <ac:chgData name="H M" userId="84cd2103f36ef0dc" providerId="LiveId" clId="{8F10A91F-EFDA-497B-869D-6F532A84F5AF}" dt="2023-09-05T14:49:06.906" v="1686"/>
          <ac:spMkLst>
            <pc:docMk/>
            <pc:sldMk cId="2293351738" sldId="482"/>
            <ac:spMk id="871" creationId="{BF73E460-7726-C5CB-D777-2FCDD19C533C}"/>
          </ac:spMkLst>
        </pc:spChg>
        <pc:spChg chg="mod">
          <ac:chgData name="H M" userId="84cd2103f36ef0dc" providerId="LiveId" clId="{8F10A91F-EFDA-497B-869D-6F532A84F5AF}" dt="2023-09-05T14:49:06.906" v="1686"/>
          <ac:spMkLst>
            <pc:docMk/>
            <pc:sldMk cId="2293351738" sldId="482"/>
            <ac:spMk id="872" creationId="{49ED1D91-0726-40FA-4224-C716A8661887}"/>
          </ac:spMkLst>
        </pc:spChg>
        <pc:spChg chg="mod">
          <ac:chgData name="H M" userId="84cd2103f36ef0dc" providerId="LiveId" clId="{8F10A91F-EFDA-497B-869D-6F532A84F5AF}" dt="2023-09-05T14:49:06.906" v="1686"/>
          <ac:spMkLst>
            <pc:docMk/>
            <pc:sldMk cId="2293351738" sldId="482"/>
            <ac:spMk id="873" creationId="{C6D1651A-9D79-D561-BB50-12CF1B5DA912}"/>
          </ac:spMkLst>
        </pc:spChg>
        <pc:spChg chg="mod">
          <ac:chgData name="H M" userId="84cd2103f36ef0dc" providerId="LiveId" clId="{8F10A91F-EFDA-497B-869D-6F532A84F5AF}" dt="2023-09-05T14:49:06.906" v="1686"/>
          <ac:spMkLst>
            <pc:docMk/>
            <pc:sldMk cId="2293351738" sldId="482"/>
            <ac:spMk id="874" creationId="{FC6F7D41-523C-20B7-08D2-41F916FC814A}"/>
          </ac:spMkLst>
        </pc:spChg>
        <pc:spChg chg="mod">
          <ac:chgData name="H M" userId="84cd2103f36ef0dc" providerId="LiveId" clId="{8F10A91F-EFDA-497B-869D-6F532A84F5AF}" dt="2023-09-05T14:49:06.906" v="1686"/>
          <ac:spMkLst>
            <pc:docMk/>
            <pc:sldMk cId="2293351738" sldId="482"/>
            <ac:spMk id="875" creationId="{B39AEB3D-CE55-89B2-8CF2-9B916BAFF60A}"/>
          </ac:spMkLst>
        </pc:spChg>
        <pc:spChg chg="mod">
          <ac:chgData name="H M" userId="84cd2103f36ef0dc" providerId="LiveId" clId="{8F10A91F-EFDA-497B-869D-6F532A84F5AF}" dt="2023-09-05T14:49:06.906" v="1686"/>
          <ac:spMkLst>
            <pc:docMk/>
            <pc:sldMk cId="2293351738" sldId="482"/>
            <ac:spMk id="876" creationId="{17F39ADB-960B-A1D8-5436-CE089F8A7ED3}"/>
          </ac:spMkLst>
        </pc:spChg>
        <pc:spChg chg="mod">
          <ac:chgData name="H M" userId="84cd2103f36ef0dc" providerId="LiveId" clId="{8F10A91F-EFDA-497B-869D-6F532A84F5AF}" dt="2023-09-05T14:49:06.906" v="1686"/>
          <ac:spMkLst>
            <pc:docMk/>
            <pc:sldMk cId="2293351738" sldId="482"/>
            <ac:spMk id="877" creationId="{E3229208-FD79-543C-28D8-5D6D98258642}"/>
          </ac:spMkLst>
        </pc:spChg>
        <pc:spChg chg="mod">
          <ac:chgData name="H M" userId="84cd2103f36ef0dc" providerId="LiveId" clId="{8F10A91F-EFDA-497B-869D-6F532A84F5AF}" dt="2023-09-05T14:49:06.906" v="1686"/>
          <ac:spMkLst>
            <pc:docMk/>
            <pc:sldMk cId="2293351738" sldId="482"/>
            <ac:spMk id="878" creationId="{143EF28A-E40E-4E80-CDDC-AA59B95188C3}"/>
          </ac:spMkLst>
        </pc:spChg>
        <pc:spChg chg="mod">
          <ac:chgData name="H M" userId="84cd2103f36ef0dc" providerId="LiveId" clId="{8F10A91F-EFDA-497B-869D-6F532A84F5AF}" dt="2023-09-05T14:49:06.906" v="1686"/>
          <ac:spMkLst>
            <pc:docMk/>
            <pc:sldMk cId="2293351738" sldId="482"/>
            <ac:spMk id="879" creationId="{EDBEEF10-E830-926C-C1DE-247D8FB9C25A}"/>
          </ac:spMkLst>
        </pc:spChg>
        <pc:spChg chg="mod">
          <ac:chgData name="H M" userId="84cd2103f36ef0dc" providerId="LiveId" clId="{8F10A91F-EFDA-497B-869D-6F532A84F5AF}" dt="2023-09-05T14:49:06.906" v="1686"/>
          <ac:spMkLst>
            <pc:docMk/>
            <pc:sldMk cId="2293351738" sldId="482"/>
            <ac:spMk id="880" creationId="{BE653526-1AE1-10D7-EFC7-2FB4ADB81E0E}"/>
          </ac:spMkLst>
        </pc:spChg>
        <pc:spChg chg="mod">
          <ac:chgData name="H M" userId="84cd2103f36ef0dc" providerId="LiveId" clId="{8F10A91F-EFDA-497B-869D-6F532A84F5AF}" dt="2023-09-05T14:49:06.906" v="1686"/>
          <ac:spMkLst>
            <pc:docMk/>
            <pc:sldMk cId="2293351738" sldId="482"/>
            <ac:spMk id="881" creationId="{72A925B8-29BF-739A-A7E7-11A41D1EE24F}"/>
          </ac:spMkLst>
        </pc:spChg>
        <pc:spChg chg="mod">
          <ac:chgData name="H M" userId="84cd2103f36ef0dc" providerId="LiveId" clId="{8F10A91F-EFDA-497B-869D-6F532A84F5AF}" dt="2023-09-05T14:49:06.906" v="1686"/>
          <ac:spMkLst>
            <pc:docMk/>
            <pc:sldMk cId="2293351738" sldId="482"/>
            <ac:spMk id="882" creationId="{95CCB316-E159-1C94-00A1-FF68E31130F1}"/>
          </ac:spMkLst>
        </pc:spChg>
        <pc:spChg chg="mod">
          <ac:chgData name="H M" userId="84cd2103f36ef0dc" providerId="LiveId" clId="{8F10A91F-EFDA-497B-869D-6F532A84F5AF}" dt="2023-09-05T14:49:06.906" v="1686"/>
          <ac:spMkLst>
            <pc:docMk/>
            <pc:sldMk cId="2293351738" sldId="482"/>
            <ac:spMk id="883" creationId="{B98CF7BB-9936-364A-FF26-4988F4A03B43}"/>
          </ac:spMkLst>
        </pc:spChg>
        <pc:spChg chg="mod">
          <ac:chgData name="H M" userId="84cd2103f36ef0dc" providerId="LiveId" clId="{8F10A91F-EFDA-497B-869D-6F532A84F5AF}" dt="2023-09-05T14:49:06.906" v="1686"/>
          <ac:spMkLst>
            <pc:docMk/>
            <pc:sldMk cId="2293351738" sldId="482"/>
            <ac:spMk id="884" creationId="{A561D92D-BCA7-2716-C13C-08ADADA11A62}"/>
          </ac:spMkLst>
        </pc:spChg>
        <pc:spChg chg="mod">
          <ac:chgData name="H M" userId="84cd2103f36ef0dc" providerId="LiveId" clId="{8F10A91F-EFDA-497B-869D-6F532A84F5AF}" dt="2023-09-05T14:49:06.906" v="1686"/>
          <ac:spMkLst>
            <pc:docMk/>
            <pc:sldMk cId="2293351738" sldId="482"/>
            <ac:spMk id="885" creationId="{1925C10C-98AB-580C-BF96-0F46109D5D42}"/>
          </ac:spMkLst>
        </pc:spChg>
        <pc:spChg chg="mod">
          <ac:chgData name="H M" userId="84cd2103f36ef0dc" providerId="LiveId" clId="{8F10A91F-EFDA-497B-869D-6F532A84F5AF}" dt="2023-09-05T14:49:06.906" v="1686"/>
          <ac:spMkLst>
            <pc:docMk/>
            <pc:sldMk cId="2293351738" sldId="482"/>
            <ac:spMk id="886" creationId="{1F783B21-5EE4-8A33-DDBB-AA0AC57E0048}"/>
          </ac:spMkLst>
        </pc:spChg>
        <pc:spChg chg="mod">
          <ac:chgData name="H M" userId="84cd2103f36ef0dc" providerId="LiveId" clId="{8F10A91F-EFDA-497B-869D-6F532A84F5AF}" dt="2023-09-05T14:49:06.906" v="1686"/>
          <ac:spMkLst>
            <pc:docMk/>
            <pc:sldMk cId="2293351738" sldId="482"/>
            <ac:spMk id="887" creationId="{46BD646E-C1D7-0122-C433-62155F98426E}"/>
          </ac:spMkLst>
        </pc:spChg>
        <pc:spChg chg="mod">
          <ac:chgData name="H M" userId="84cd2103f36ef0dc" providerId="LiveId" clId="{8F10A91F-EFDA-497B-869D-6F532A84F5AF}" dt="2023-09-05T14:49:06.906" v="1686"/>
          <ac:spMkLst>
            <pc:docMk/>
            <pc:sldMk cId="2293351738" sldId="482"/>
            <ac:spMk id="888" creationId="{300B9021-05EF-52C9-5597-3B56D9156EBD}"/>
          </ac:spMkLst>
        </pc:spChg>
        <pc:spChg chg="mod">
          <ac:chgData name="H M" userId="84cd2103f36ef0dc" providerId="LiveId" clId="{8F10A91F-EFDA-497B-869D-6F532A84F5AF}" dt="2023-09-05T14:49:06.906" v="1686"/>
          <ac:spMkLst>
            <pc:docMk/>
            <pc:sldMk cId="2293351738" sldId="482"/>
            <ac:spMk id="889" creationId="{FB6C719C-85BE-5728-A32B-72AEC914DDA6}"/>
          </ac:spMkLst>
        </pc:spChg>
        <pc:spChg chg="mod">
          <ac:chgData name="H M" userId="84cd2103f36ef0dc" providerId="LiveId" clId="{8F10A91F-EFDA-497B-869D-6F532A84F5AF}" dt="2023-09-05T14:49:06.906" v="1686"/>
          <ac:spMkLst>
            <pc:docMk/>
            <pc:sldMk cId="2293351738" sldId="482"/>
            <ac:spMk id="890" creationId="{E723E00F-1AE8-9480-4D95-E03EF77CC11B}"/>
          </ac:spMkLst>
        </pc:spChg>
        <pc:spChg chg="mod">
          <ac:chgData name="H M" userId="84cd2103f36ef0dc" providerId="LiveId" clId="{8F10A91F-EFDA-497B-869D-6F532A84F5AF}" dt="2023-09-05T14:49:06.906" v="1686"/>
          <ac:spMkLst>
            <pc:docMk/>
            <pc:sldMk cId="2293351738" sldId="482"/>
            <ac:spMk id="891" creationId="{C3A806B6-EC28-0663-19E5-66C3F2C1B87D}"/>
          </ac:spMkLst>
        </pc:spChg>
        <pc:spChg chg="mod">
          <ac:chgData name="H M" userId="84cd2103f36ef0dc" providerId="LiveId" clId="{8F10A91F-EFDA-497B-869D-6F532A84F5AF}" dt="2023-09-05T14:49:06.906" v="1686"/>
          <ac:spMkLst>
            <pc:docMk/>
            <pc:sldMk cId="2293351738" sldId="482"/>
            <ac:spMk id="892" creationId="{C528FB6F-F980-9F7D-7E4E-969282F20401}"/>
          </ac:spMkLst>
        </pc:spChg>
        <pc:spChg chg="mod">
          <ac:chgData name="H M" userId="84cd2103f36ef0dc" providerId="LiveId" clId="{8F10A91F-EFDA-497B-869D-6F532A84F5AF}" dt="2023-09-05T14:49:06.906" v="1686"/>
          <ac:spMkLst>
            <pc:docMk/>
            <pc:sldMk cId="2293351738" sldId="482"/>
            <ac:spMk id="893" creationId="{BB0B37F2-0D2F-A4CC-D351-09E16283B58A}"/>
          </ac:spMkLst>
        </pc:spChg>
        <pc:spChg chg="mod">
          <ac:chgData name="H M" userId="84cd2103f36ef0dc" providerId="LiveId" clId="{8F10A91F-EFDA-497B-869D-6F532A84F5AF}" dt="2023-09-05T14:49:06.906" v="1686"/>
          <ac:spMkLst>
            <pc:docMk/>
            <pc:sldMk cId="2293351738" sldId="482"/>
            <ac:spMk id="894" creationId="{33B0C3A5-11F2-BC74-2D03-537D11B93755}"/>
          </ac:spMkLst>
        </pc:spChg>
        <pc:spChg chg="mod">
          <ac:chgData name="H M" userId="84cd2103f36ef0dc" providerId="LiveId" clId="{8F10A91F-EFDA-497B-869D-6F532A84F5AF}" dt="2023-09-05T14:49:06.906" v="1686"/>
          <ac:spMkLst>
            <pc:docMk/>
            <pc:sldMk cId="2293351738" sldId="482"/>
            <ac:spMk id="895" creationId="{75EF164F-69AB-EF93-A2CF-C966A6382CC9}"/>
          </ac:spMkLst>
        </pc:spChg>
        <pc:spChg chg="mod">
          <ac:chgData name="H M" userId="84cd2103f36ef0dc" providerId="LiveId" clId="{8F10A91F-EFDA-497B-869D-6F532A84F5AF}" dt="2023-09-05T14:49:06.906" v="1686"/>
          <ac:spMkLst>
            <pc:docMk/>
            <pc:sldMk cId="2293351738" sldId="482"/>
            <ac:spMk id="896" creationId="{A5B6CA09-2DAD-3E28-9183-3D219477A6C5}"/>
          </ac:spMkLst>
        </pc:spChg>
        <pc:spChg chg="mod">
          <ac:chgData name="H M" userId="84cd2103f36ef0dc" providerId="LiveId" clId="{8F10A91F-EFDA-497B-869D-6F532A84F5AF}" dt="2023-09-05T14:49:06.906" v="1686"/>
          <ac:spMkLst>
            <pc:docMk/>
            <pc:sldMk cId="2293351738" sldId="482"/>
            <ac:spMk id="897" creationId="{8EC732AC-7312-D29E-7DF5-1D42A1DA875A}"/>
          </ac:spMkLst>
        </pc:spChg>
        <pc:spChg chg="mod">
          <ac:chgData name="H M" userId="84cd2103f36ef0dc" providerId="LiveId" clId="{8F10A91F-EFDA-497B-869D-6F532A84F5AF}" dt="2023-09-05T14:49:06.906" v="1686"/>
          <ac:spMkLst>
            <pc:docMk/>
            <pc:sldMk cId="2293351738" sldId="482"/>
            <ac:spMk id="898" creationId="{4C77D640-06B8-6786-13FD-6E7E76344E06}"/>
          </ac:spMkLst>
        </pc:spChg>
        <pc:spChg chg="mod">
          <ac:chgData name="H M" userId="84cd2103f36ef0dc" providerId="LiveId" clId="{8F10A91F-EFDA-497B-869D-6F532A84F5AF}" dt="2023-09-05T14:49:06.906" v="1686"/>
          <ac:spMkLst>
            <pc:docMk/>
            <pc:sldMk cId="2293351738" sldId="482"/>
            <ac:spMk id="899" creationId="{32854641-6C11-4B06-DEF9-7B9DF240037C}"/>
          </ac:spMkLst>
        </pc:spChg>
        <pc:spChg chg="mod">
          <ac:chgData name="H M" userId="84cd2103f36ef0dc" providerId="LiveId" clId="{8F10A91F-EFDA-497B-869D-6F532A84F5AF}" dt="2023-09-05T14:49:06.906" v="1686"/>
          <ac:spMkLst>
            <pc:docMk/>
            <pc:sldMk cId="2293351738" sldId="482"/>
            <ac:spMk id="900" creationId="{72EEC93C-257D-016C-DC13-EC00BA8E2742}"/>
          </ac:spMkLst>
        </pc:spChg>
        <pc:spChg chg="mod">
          <ac:chgData name="H M" userId="84cd2103f36ef0dc" providerId="LiveId" clId="{8F10A91F-EFDA-497B-869D-6F532A84F5AF}" dt="2023-09-05T14:49:06.906" v="1686"/>
          <ac:spMkLst>
            <pc:docMk/>
            <pc:sldMk cId="2293351738" sldId="482"/>
            <ac:spMk id="901" creationId="{286EEF3B-02BD-274B-9C60-117195287C13}"/>
          </ac:spMkLst>
        </pc:spChg>
        <pc:spChg chg="mod">
          <ac:chgData name="H M" userId="84cd2103f36ef0dc" providerId="LiveId" clId="{8F10A91F-EFDA-497B-869D-6F532A84F5AF}" dt="2023-09-05T14:49:06.906" v="1686"/>
          <ac:spMkLst>
            <pc:docMk/>
            <pc:sldMk cId="2293351738" sldId="482"/>
            <ac:spMk id="902" creationId="{777F425B-0097-193A-4CB6-D8B9DEC73B9C}"/>
          </ac:spMkLst>
        </pc:spChg>
        <pc:spChg chg="mod">
          <ac:chgData name="H M" userId="84cd2103f36ef0dc" providerId="LiveId" clId="{8F10A91F-EFDA-497B-869D-6F532A84F5AF}" dt="2023-09-05T14:49:06.906" v="1686"/>
          <ac:spMkLst>
            <pc:docMk/>
            <pc:sldMk cId="2293351738" sldId="482"/>
            <ac:spMk id="903" creationId="{15DB5814-2AE7-071A-5A47-F9DE82CAA172}"/>
          </ac:spMkLst>
        </pc:spChg>
        <pc:spChg chg="mod">
          <ac:chgData name="H M" userId="84cd2103f36ef0dc" providerId="LiveId" clId="{8F10A91F-EFDA-497B-869D-6F532A84F5AF}" dt="2023-09-05T14:49:06.906" v="1686"/>
          <ac:spMkLst>
            <pc:docMk/>
            <pc:sldMk cId="2293351738" sldId="482"/>
            <ac:spMk id="904" creationId="{7B76BDF7-35EA-836C-EA5C-73E4B7EF398D}"/>
          </ac:spMkLst>
        </pc:spChg>
        <pc:spChg chg="mod">
          <ac:chgData name="H M" userId="84cd2103f36ef0dc" providerId="LiveId" clId="{8F10A91F-EFDA-497B-869D-6F532A84F5AF}" dt="2023-09-05T14:49:06.906" v="1686"/>
          <ac:spMkLst>
            <pc:docMk/>
            <pc:sldMk cId="2293351738" sldId="482"/>
            <ac:spMk id="905" creationId="{CC551379-941E-C227-2B13-CD50E5CF0928}"/>
          </ac:spMkLst>
        </pc:spChg>
        <pc:spChg chg="mod">
          <ac:chgData name="H M" userId="84cd2103f36ef0dc" providerId="LiveId" clId="{8F10A91F-EFDA-497B-869D-6F532A84F5AF}" dt="2023-09-05T14:49:06.906" v="1686"/>
          <ac:spMkLst>
            <pc:docMk/>
            <pc:sldMk cId="2293351738" sldId="482"/>
            <ac:spMk id="906" creationId="{8713AEF6-932B-88BF-9DD6-8DD073447075}"/>
          </ac:spMkLst>
        </pc:spChg>
        <pc:spChg chg="mod">
          <ac:chgData name="H M" userId="84cd2103f36ef0dc" providerId="LiveId" clId="{8F10A91F-EFDA-497B-869D-6F532A84F5AF}" dt="2023-09-05T14:49:06.906" v="1686"/>
          <ac:spMkLst>
            <pc:docMk/>
            <pc:sldMk cId="2293351738" sldId="482"/>
            <ac:spMk id="907" creationId="{DDDAD826-8126-C59E-8F4C-E810C42B920D}"/>
          </ac:spMkLst>
        </pc:spChg>
        <pc:spChg chg="mod">
          <ac:chgData name="H M" userId="84cd2103f36ef0dc" providerId="LiveId" clId="{8F10A91F-EFDA-497B-869D-6F532A84F5AF}" dt="2023-09-05T14:49:06.906" v="1686"/>
          <ac:spMkLst>
            <pc:docMk/>
            <pc:sldMk cId="2293351738" sldId="482"/>
            <ac:spMk id="908" creationId="{017835BE-CAEB-A858-52A2-90AAC4AB303B}"/>
          </ac:spMkLst>
        </pc:spChg>
        <pc:spChg chg="mod">
          <ac:chgData name="H M" userId="84cd2103f36ef0dc" providerId="LiveId" clId="{8F10A91F-EFDA-497B-869D-6F532A84F5AF}" dt="2023-09-05T14:49:06.906" v="1686"/>
          <ac:spMkLst>
            <pc:docMk/>
            <pc:sldMk cId="2293351738" sldId="482"/>
            <ac:spMk id="909" creationId="{B9DA144C-1AB9-A273-114E-022F48C66CBE}"/>
          </ac:spMkLst>
        </pc:spChg>
        <pc:spChg chg="mod">
          <ac:chgData name="H M" userId="84cd2103f36ef0dc" providerId="LiveId" clId="{8F10A91F-EFDA-497B-869D-6F532A84F5AF}" dt="2023-09-05T14:49:06.906" v="1686"/>
          <ac:spMkLst>
            <pc:docMk/>
            <pc:sldMk cId="2293351738" sldId="482"/>
            <ac:spMk id="910" creationId="{76220AE5-9939-7728-8B21-37BBA7C1A252}"/>
          </ac:spMkLst>
        </pc:spChg>
        <pc:spChg chg="mod">
          <ac:chgData name="H M" userId="84cd2103f36ef0dc" providerId="LiveId" clId="{8F10A91F-EFDA-497B-869D-6F532A84F5AF}" dt="2023-09-05T14:49:06.906" v="1686"/>
          <ac:spMkLst>
            <pc:docMk/>
            <pc:sldMk cId="2293351738" sldId="482"/>
            <ac:spMk id="911" creationId="{011365BE-1FC5-1EC8-A882-E2F2BA5E62D1}"/>
          </ac:spMkLst>
        </pc:spChg>
        <pc:spChg chg="mod">
          <ac:chgData name="H M" userId="84cd2103f36ef0dc" providerId="LiveId" clId="{8F10A91F-EFDA-497B-869D-6F532A84F5AF}" dt="2023-09-05T14:49:06.906" v="1686"/>
          <ac:spMkLst>
            <pc:docMk/>
            <pc:sldMk cId="2293351738" sldId="482"/>
            <ac:spMk id="912" creationId="{14E2022E-E739-63DF-92A9-99748355DCB5}"/>
          </ac:spMkLst>
        </pc:spChg>
        <pc:spChg chg="mod">
          <ac:chgData name="H M" userId="84cd2103f36ef0dc" providerId="LiveId" clId="{8F10A91F-EFDA-497B-869D-6F532A84F5AF}" dt="2023-09-05T14:49:06.906" v="1686"/>
          <ac:spMkLst>
            <pc:docMk/>
            <pc:sldMk cId="2293351738" sldId="482"/>
            <ac:spMk id="913" creationId="{6C298DF4-5043-5AE3-0369-B3CC678B6F62}"/>
          </ac:spMkLst>
        </pc:spChg>
        <pc:spChg chg="mod">
          <ac:chgData name="H M" userId="84cd2103f36ef0dc" providerId="LiveId" clId="{8F10A91F-EFDA-497B-869D-6F532A84F5AF}" dt="2023-09-05T14:49:06.906" v="1686"/>
          <ac:spMkLst>
            <pc:docMk/>
            <pc:sldMk cId="2293351738" sldId="482"/>
            <ac:spMk id="914" creationId="{4103CB20-5C28-DEB8-36DE-046A613ED422}"/>
          </ac:spMkLst>
        </pc:spChg>
        <pc:spChg chg="mod">
          <ac:chgData name="H M" userId="84cd2103f36ef0dc" providerId="LiveId" clId="{8F10A91F-EFDA-497B-869D-6F532A84F5AF}" dt="2023-09-05T14:49:06.906" v="1686"/>
          <ac:spMkLst>
            <pc:docMk/>
            <pc:sldMk cId="2293351738" sldId="482"/>
            <ac:spMk id="915" creationId="{24DFDF2B-610A-3924-BF45-FC2C2965793F}"/>
          </ac:spMkLst>
        </pc:spChg>
        <pc:spChg chg="mod">
          <ac:chgData name="H M" userId="84cd2103f36ef0dc" providerId="LiveId" clId="{8F10A91F-EFDA-497B-869D-6F532A84F5AF}" dt="2023-09-05T14:49:06.906" v="1686"/>
          <ac:spMkLst>
            <pc:docMk/>
            <pc:sldMk cId="2293351738" sldId="482"/>
            <ac:spMk id="916" creationId="{D984D107-2AF9-9659-5656-298342E962D4}"/>
          </ac:spMkLst>
        </pc:spChg>
        <pc:spChg chg="mod">
          <ac:chgData name="H M" userId="84cd2103f36ef0dc" providerId="LiveId" clId="{8F10A91F-EFDA-497B-869D-6F532A84F5AF}" dt="2023-09-05T14:49:06.906" v="1686"/>
          <ac:spMkLst>
            <pc:docMk/>
            <pc:sldMk cId="2293351738" sldId="482"/>
            <ac:spMk id="917" creationId="{15D562A0-7AAB-3741-C52F-A001173E3638}"/>
          </ac:spMkLst>
        </pc:spChg>
        <pc:spChg chg="mod">
          <ac:chgData name="H M" userId="84cd2103f36ef0dc" providerId="LiveId" clId="{8F10A91F-EFDA-497B-869D-6F532A84F5AF}" dt="2023-09-05T14:49:06.906" v="1686"/>
          <ac:spMkLst>
            <pc:docMk/>
            <pc:sldMk cId="2293351738" sldId="482"/>
            <ac:spMk id="918" creationId="{60101852-77CD-6040-1EBB-5AB4B23AA9D5}"/>
          </ac:spMkLst>
        </pc:spChg>
        <pc:spChg chg="mod">
          <ac:chgData name="H M" userId="84cd2103f36ef0dc" providerId="LiveId" clId="{8F10A91F-EFDA-497B-869D-6F532A84F5AF}" dt="2023-09-05T14:49:06.906" v="1686"/>
          <ac:spMkLst>
            <pc:docMk/>
            <pc:sldMk cId="2293351738" sldId="482"/>
            <ac:spMk id="919" creationId="{33E92709-D382-72DD-44C7-8C330250F5B5}"/>
          </ac:spMkLst>
        </pc:spChg>
        <pc:spChg chg="mod">
          <ac:chgData name="H M" userId="84cd2103f36ef0dc" providerId="LiveId" clId="{8F10A91F-EFDA-497B-869D-6F532A84F5AF}" dt="2023-09-05T14:49:06.906" v="1686"/>
          <ac:spMkLst>
            <pc:docMk/>
            <pc:sldMk cId="2293351738" sldId="482"/>
            <ac:spMk id="920" creationId="{8DF05A8D-1167-F7C5-DA04-00F16C8A2BA9}"/>
          </ac:spMkLst>
        </pc:spChg>
        <pc:spChg chg="mod">
          <ac:chgData name="H M" userId="84cd2103f36ef0dc" providerId="LiveId" clId="{8F10A91F-EFDA-497B-869D-6F532A84F5AF}" dt="2023-09-05T14:49:06.906" v="1686"/>
          <ac:spMkLst>
            <pc:docMk/>
            <pc:sldMk cId="2293351738" sldId="482"/>
            <ac:spMk id="921" creationId="{A7ED6810-B9D3-B42A-1A01-B412F50B0AD3}"/>
          </ac:spMkLst>
        </pc:spChg>
        <pc:spChg chg="mod">
          <ac:chgData name="H M" userId="84cd2103f36ef0dc" providerId="LiveId" clId="{8F10A91F-EFDA-497B-869D-6F532A84F5AF}" dt="2023-09-05T14:49:06.906" v="1686"/>
          <ac:spMkLst>
            <pc:docMk/>
            <pc:sldMk cId="2293351738" sldId="482"/>
            <ac:spMk id="922" creationId="{4E8BBD1A-9588-AA68-4EEB-AB32CD048104}"/>
          </ac:spMkLst>
        </pc:spChg>
        <pc:spChg chg="mod">
          <ac:chgData name="H M" userId="84cd2103f36ef0dc" providerId="LiveId" clId="{8F10A91F-EFDA-497B-869D-6F532A84F5AF}" dt="2023-09-05T14:49:06.906" v="1686"/>
          <ac:spMkLst>
            <pc:docMk/>
            <pc:sldMk cId="2293351738" sldId="482"/>
            <ac:spMk id="923" creationId="{CC49D7FE-3CE7-6A10-3BC8-0E4FDEA03C7A}"/>
          </ac:spMkLst>
        </pc:spChg>
        <pc:spChg chg="mod">
          <ac:chgData name="H M" userId="84cd2103f36ef0dc" providerId="LiveId" clId="{8F10A91F-EFDA-497B-869D-6F532A84F5AF}" dt="2023-09-05T14:49:06.906" v="1686"/>
          <ac:spMkLst>
            <pc:docMk/>
            <pc:sldMk cId="2293351738" sldId="482"/>
            <ac:spMk id="924" creationId="{609E94B5-6D85-915B-338F-410240E20959}"/>
          </ac:spMkLst>
        </pc:spChg>
        <pc:spChg chg="mod">
          <ac:chgData name="H M" userId="84cd2103f36ef0dc" providerId="LiveId" clId="{8F10A91F-EFDA-497B-869D-6F532A84F5AF}" dt="2023-09-05T14:49:06.906" v="1686"/>
          <ac:spMkLst>
            <pc:docMk/>
            <pc:sldMk cId="2293351738" sldId="482"/>
            <ac:spMk id="925" creationId="{F93D184B-D07D-381A-CC63-C716C7CEF2CD}"/>
          </ac:spMkLst>
        </pc:spChg>
        <pc:spChg chg="mod">
          <ac:chgData name="H M" userId="84cd2103f36ef0dc" providerId="LiveId" clId="{8F10A91F-EFDA-497B-869D-6F532A84F5AF}" dt="2023-09-05T14:49:06.906" v="1686"/>
          <ac:spMkLst>
            <pc:docMk/>
            <pc:sldMk cId="2293351738" sldId="482"/>
            <ac:spMk id="926" creationId="{EA5A9478-A36E-4A57-E99F-6017CBB87AFB}"/>
          </ac:spMkLst>
        </pc:spChg>
        <pc:spChg chg="mod">
          <ac:chgData name="H M" userId="84cd2103f36ef0dc" providerId="LiveId" clId="{8F10A91F-EFDA-497B-869D-6F532A84F5AF}" dt="2023-09-05T14:49:06.906" v="1686"/>
          <ac:spMkLst>
            <pc:docMk/>
            <pc:sldMk cId="2293351738" sldId="482"/>
            <ac:spMk id="927" creationId="{02ADAB50-F03F-3BC2-EB68-A2CCFD58D9C9}"/>
          </ac:spMkLst>
        </pc:spChg>
        <pc:spChg chg="mod">
          <ac:chgData name="H M" userId="84cd2103f36ef0dc" providerId="LiveId" clId="{8F10A91F-EFDA-497B-869D-6F532A84F5AF}" dt="2023-09-05T14:49:06.906" v="1686"/>
          <ac:spMkLst>
            <pc:docMk/>
            <pc:sldMk cId="2293351738" sldId="482"/>
            <ac:spMk id="928" creationId="{FB729983-519B-1C25-F6A9-BAABD162047B}"/>
          </ac:spMkLst>
        </pc:spChg>
        <pc:spChg chg="mod">
          <ac:chgData name="H M" userId="84cd2103f36ef0dc" providerId="LiveId" clId="{8F10A91F-EFDA-497B-869D-6F532A84F5AF}" dt="2023-09-05T14:49:06.906" v="1686"/>
          <ac:spMkLst>
            <pc:docMk/>
            <pc:sldMk cId="2293351738" sldId="482"/>
            <ac:spMk id="929" creationId="{8EE238DE-C9FC-7533-72D7-B17120F73C29}"/>
          </ac:spMkLst>
        </pc:spChg>
        <pc:spChg chg="mod">
          <ac:chgData name="H M" userId="84cd2103f36ef0dc" providerId="LiveId" clId="{8F10A91F-EFDA-497B-869D-6F532A84F5AF}" dt="2023-09-05T14:49:06.906" v="1686"/>
          <ac:spMkLst>
            <pc:docMk/>
            <pc:sldMk cId="2293351738" sldId="482"/>
            <ac:spMk id="930" creationId="{547FCEFB-C3F2-5C98-48AA-97D113F1A146}"/>
          </ac:spMkLst>
        </pc:spChg>
        <pc:spChg chg="mod">
          <ac:chgData name="H M" userId="84cd2103f36ef0dc" providerId="LiveId" clId="{8F10A91F-EFDA-497B-869D-6F532A84F5AF}" dt="2023-09-05T14:49:06.906" v="1686"/>
          <ac:spMkLst>
            <pc:docMk/>
            <pc:sldMk cId="2293351738" sldId="482"/>
            <ac:spMk id="931" creationId="{BB71907C-F056-7AC3-A0EC-C6525B4AAC7E}"/>
          </ac:spMkLst>
        </pc:spChg>
        <pc:spChg chg="mod">
          <ac:chgData name="H M" userId="84cd2103f36ef0dc" providerId="LiveId" clId="{8F10A91F-EFDA-497B-869D-6F532A84F5AF}" dt="2023-09-05T14:49:06.906" v="1686"/>
          <ac:spMkLst>
            <pc:docMk/>
            <pc:sldMk cId="2293351738" sldId="482"/>
            <ac:spMk id="932" creationId="{192930FC-C7F6-A5ED-352A-2C048D129A2E}"/>
          </ac:spMkLst>
        </pc:spChg>
        <pc:spChg chg="mod">
          <ac:chgData name="H M" userId="84cd2103f36ef0dc" providerId="LiveId" clId="{8F10A91F-EFDA-497B-869D-6F532A84F5AF}" dt="2023-09-05T14:49:06.906" v="1686"/>
          <ac:spMkLst>
            <pc:docMk/>
            <pc:sldMk cId="2293351738" sldId="482"/>
            <ac:spMk id="933" creationId="{A43D1133-7306-7B2A-E02E-61C558C12C68}"/>
          </ac:spMkLst>
        </pc:spChg>
        <pc:spChg chg="mod">
          <ac:chgData name="H M" userId="84cd2103f36ef0dc" providerId="LiveId" clId="{8F10A91F-EFDA-497B-869D-6F532A84F5AF}" dt="2023-09-05T14:49:06.906" v="1686"/>
          <ac:spMkLst>
            <pc:docMk/>
            <pc:sldMk cId="2293351738" sldId="482"/>
            <ac:spMk id="934" creationId="{1C5A1E59-3FC6-656D-6AED-9565596DF56D}"/>
          </ac:spMkLst>
        </pc:spChg>
        <pc:spChg chg="mod">
          <ac:chgData name="H M" userId="84cd2103f36ef0dc" providerId="LiveId" clId="{8F10A91F-EFDA-497B-869D-6F532A84F5AF}" dt="2023-09-05T14:49:06.906" v="1686"/>
          <ac:spMkLst>
            <pc:docMk/>
            <pc:sldMk cId="2293351738" sldId="482"/>
            <ac:spMk id="935" creationId="{0E4FCDB4-6B84-2D23-A12D-81BD9A71C56A}"/>
          </ac:spMkLst>
        </pc:spChg>
        <pc:spChg chg="mod">
          <ac:chgData name="H M" userId="84cd2103f36ef0dc" providerId="LiveId" clId="{8F10A91F-EFDA-497B-869D-6F532A84F5AF}" dt="2023-09-05T14:49:06.906" v="1686"/>
          <ac:spMkLst>
            <pc:docMk/>
            <pc:sldMk cId="2293351738" sldId="482"/>
            <ac:spMk id="936" creationId="{E3CA391C-E4CD-04F6-2E7D-7D810A18EF74}"/>
          </ac:spMkLst>
        </pc:spChg>
        <pc:spChg chg="mod">
          <ac:chgData name="H M" userId="84cd2103f36ef0dc" providerId="LiveId" clId="{8F10A91F-EFDA-497B-869D-6F532A84F5AF}" dt="2023-09-05T14:49:06.906" v="1686"/>
          <ac:spMkLst>
            <pc:docMk/>
            <pc:sldMk cId="2293351738" sldId="482"/>
            <ac:spMk id="937" creationId="{B4318E20-AE83-6240-49A9-6C1DDC2E8936}"/>
          </ac:spMkLst>
        </pc:spChg>
        <pc:spChg chg="mod">
          <ac:chgData name="H M" userId="84cd2103f36ef0dc" providerId="LiveId" clId="{8F10A91F-EFDA-497B-869D-6F532A84F5AF}" dt="2023-09-05T14:49:06.906" v="1686"/>
          <ac:spMkLst>
            <pc:docMk/>
            <pc:sldMk cId="2293351738" sldId="482"/>
            <ac:spMk id="938" creationId="{7786E196-0106-A7FB-21C5-0A2A36784CB0}"/>
          </ac:spMkLst>
        </pc:spChg>
        <pc:spChg chg="mod">
          <ac:chgData name="H M" userId="84cd2103f36ef0dc" providerId="LiveId" clId="{8F10A91F-EFDA-497B-869D-6F532A84F5AF}" dt="2023-09-05T14:49:06.906" v="1686"/>
          <ac:spMkLst>
            <pc:docMk/>
            <pc:sldMk cId="2293351738" sldId="482"/>
            <ac:spMk id="939" creationId="{B3514485-59F7-AAE6-ACC1-C08F98AB7923}"/>
          </ac:spMkLst>
        </pc:spChg>
        <pc:spChg chg="mod">
          <ac:chgData name="H M" userId="84cd2103f36ef0dc" providerId="LiveId" clId="{8F10A91F-EFDA-497B-869D-6F532A84F5AF}" dt="2023-09-05T14:49:06.906" v="1686"/>
          <ac:spMkLst>
            <pc:docMk/>
            <pc:sldMk cId="2293351738" sldId="482"/>
            <ac:spMk id="940" creationId="{11888D4B-8B66-4984-D079-292FA1AE8207}"/>
          </ac:spMkLst>
        </pc:spChg>
        <pc:spChg chg="mod">
          <ac:chgData name="H M" userId="84cd2103f36ef0dc" providerId="LiveId" clId="{8F10A91F-EFDA-497B-869D-6F532A84F5AF}" dt="2023-09-05T14:49:06.906" v="1686"/>
          <ac:spMkLst>
            <pc:docMk/>
            <pc:sldMk cId="2293351738" sldId="482"/>
            <ac:spMk id="941" creationId="{D0E4D377-C010-6BB9-2732-0120A9FB6712}"/>
          </ac:spMkLst>
        </pc:spChg>
        <pc:spChg chg="mod">
          <ac:chgData name="H M" userId="84cd2103f36ef0dc" providerId="LiveId" clId="{8F10A91F-EFDA-497B-869D-6F532A84F5AF}" dt="2023-09-05T14:49:06.906" v="1686"/>
          <ac:spMkLst>
            <pc:docMk/>
            <pc:sldMk cId="2293351738" sldId="482"/>
            <ac:spMk id="942" creationId="{9AEFAB7D-D285-14DA-E9D0-0520973F9EC5}"/>
          </ac:spMkLst>
        </pc:spChg>
        <pc:spChg chg="mod">
          <ac:chgData name="H M" userId="84cd2103f36ef0dc" providerId="LiveId" clId="{8F10A91F-EFDA-497B-869D-6F532A84F5AF}" dt="2023-09-05T14:49:06.906" v="1686"/>
          <ac:spMkLst>
            <pc:docMk/>
            <pc:sldMk cId="2293351738" sldId="482"/>
            <ac:spMk id="943" creationId="{DDF4195F-22D1-52B2-FC2B-2857A1BB8335}"/>
          </ac:spMkLst>
        </pc:spChg>
        <pc:grpChg chg="add del mod">
          <ac:chgData name="H M" userId="84cd2103f36ef0dc" providerId="LiveId" clId="{8F10A91F-EFDA-497B-869D-6F532A84F5AF}" dt="2023-09-04T21:17:58.316" v="524" actId="478"/>
          <ac:grpSpMkLst>
            <pc:docMk/>
            <pc:sldMk cId="2293351738" sldId="482"/>
            <ac:grpSpMk id="2" creationId="{5C072126-B63E-D901-CC94-78738789FB3B}"/>
          </ac:grpSpMkLst>
        </pc:grpChg>
        <pc:grpChg chg="add mod">
          <ac:chgData name="H M" userId="84cd2103f36ef0dc" providerId="LiveId" clId="{8F10A91F-EFDA-497B-869D-6F532A84F5AF}" dt="2023-09-05T14:49:27.296" v="1697" actId="1076"/>
          <ac:grpSpMkLst>
            <pc:docMk/>
            <pc:sldMk cId="2293351738" sldId="482"/>
            <ac:grpSpMk id="3" creationId="{A7486CE2-0F6F-4CB5-40BE-87DF65C64553}"/>
          </ac:grpSpMkLst>
        </pc:grpChg>
        <pc:grpChg chg="add del mod">
          <ac:chgData name="H M" userId="84cd2103f36ef0dc" providerId="LiveId" clId="{8F10A91F-EFDA-497B-869D-6F532A84F5AF}" dt="2023-09-04T21:01:15.379" v="305" actId="21"/>
          <ac:grpSpMkLst>
            <pc:docMk/>
            <pc:sldMk cId="2293351738" sldId="482"/>
            <ac:grpSpMk id="318" creationId="{7DD2F9C3-E1FC-A6B5-BF39-DB0C3C3B7CD0}"/>
          </ac:grpSpMkLst>
        </pc:grpChg>
        <pc:grpChg chg="add del mod">
          <ac:chgData name="H M" userId="84cd2103f36ef0dc" providerId="LiveId" clId="{8F10A91F-EFDA-497B-869D-6F532A84F5AF}" dt="2023-09-04T21:02:01.657" v="314" actId="165"/>
          <ac:grpSpMkLst>
            <pc:docMk/>
            <pc:sldMk cId="2293351738" sldId="482"/>
            <ac:grpSpMk id="319" creationId="{4F4EB7BE-74A3-95C4-135F-E951EB3D5033}"/>
          </ac:grpSpMkLst>
        </pc:grpChg>
        <pc:grpChg chg="add mod">
          <ac:chgData name="H M" userId="84cd2103f36ef0dc" providerId="LiveId" clId="{8F10A91F-EFDA-497B-869D-6F532A84F5AF}" dt="2023-09-05T14:49:14.466" v="1691" actId="1076"/>
          <ac:grpSpMkLst>
            <pc:docMk/>
            <pc:sldMk cId="2293351738" sldId="482"/>
            <ac:grpSpMk id="600" creationId="{F8272BD9-3F2C-C4FA-334C-4DF4D9D8EB43}"/>
          </ac:grpSpMkLst>
        </pc:grpChg>
        <pc:grpChg chg="del mod">
          <ac:chgData name="H M" userId="84cd2103f36ef0dc" providerId="LiveId" clId="{8F10A91F-EFDA-497B-869D-6F532A84F5AF}" dt="2023-09-04T21:05:23.722" v="370" actId="165"/>
          <ac:grpSpMkLst>
            <pc:docMk/>
            <pc:sldMk cId="2293351738" sldId="482"/>
            <ac:grpSpMk id="630" creationId="{0021F420-BAB9-CB19-C6EA-793FABC19D2F}"/>
          </ac:grpSpMkLst>
        </pc:grpChg>
        <pc:grpChg chg="add del mod">
          <ac:chgData name="H M" userId="84cd2103f36ef0dc" providerId="LiveId" clId="{8F10A91F-EFDA-497B-869D-6F532A84F5AF}" dt="2023-09-04T21:18:55.009" v="551" actId="21"/>
          <ac:grpSpMkLst>
            <pc:docMk/>
            <pc:sldMk cId="2293351738" sldId="482"/>
            <ac:grpSpMk id="633" creationId="{20D9D69D-3939-C6F5-138E-516A8ABC5000}"/>
          </ac:grpSpMkLst>
        </pc:grpChg>
        <pc:grpChg chg="add mod">
          <ac:chgData name="H M" userId="84cd2103f36ef0dc" providerId="LiveId" clId="{8F10A91F-EFDA-497B-869D-6F532A84F5AF}" dt="2023-09-05T14:49:12.786" v="1690" actId="1076"/>
          <ac:grpSpMkLst>
            <pc:docMk/>
            <pc:sldMk cId="2293351738" sldId="482"/>
            <ac:grpSpMk id="639" creationId="{5AEA2C41-C409-C495-C0E1-9A069737EEBF}"/>
          </ac:grpSpMkLst>
        </pc:grpChg>
        <pc:grpChg chg="add del mod">
          <ac:chgData name="H M" userId="84cd2103f36ef0dc" providerId="LiveId" clId="{8F10A91F-EFDA-497B-869D-6F532A84F5AF}" dt="2023-09-05T14:24:52.417" v="1285" actId="21"/>
          <ac:grpSpMkLst>
            <pc:docMk/>
            <pc:sldMk cId="2293351738" sldId="482"/>
            <ac:grpSpMk id="650" creationId="{3D2C7DE1-C8FE-66E4-DCDD-C4B2DB9038C2}"/>
          </ac:grpSpMkLst>
        </pc:grpChg>
        <pc:grpChg chg="add del mod">
          <ac:chgData name="H M" userId="84cd2103f36ef0dc" providerId="LiveId" clId="{8F10A91F-EFDA-497B-869D-6F532A84F5AF}" dt="2023-09-05T14:48:08.900" v="1674" actId="165"/>
          <ac:grpSpMkLst>
            <pc:docMk/>
            <pc:sldMk cId="2293351738" sldId="482"/>
            <ac:grpSpMk id="764" creationId="{DA242417-85FC-C484-79E6-ABF25240BE12}"/>
          </ac:grpSpMkLst>
        </pc:grpChg>
        <pc:grpChg chg="mod topLvl">
          <ac:chgData name="H M" userId="84cd2103f36ef0dc" providerId="LiveId" clId="{8F10A91F-EFDA-497B-869D-6F532A84F5AF}" dt="2023-09-05T14:48:12.216" v="1675" actId="164"/>
          <ac:grpSpMkLst>
            <pc:docMk/>
            <pc:sldMk cId="2293351738" sldId="482"/>
            <ac:grpSpMk id="766" creationId="{30B3089C-342D-40BE-AC39-427744D50F7D}"/>
          </ac:grpSpMkLst>
        </pc:grpChg>
        <pc:grpChg chg="mod">
          <ac:chgData name="H M" userId="84cd2103f36ef0dc" providerId="LiveId" clId="{8F10A91F-EFDA-497B-869D-6F532A84F5AF}" dt="2023-09-05T14:49:25.716" v="1696" actId="1076"/>
          <ac:grpSpMkLst>
            <pc:docMk/>
            <pc:sldMk cId="2293351738" sldId="482"/>
            <ac:grpSpMk id="770" creationId="{FBA536A0-B3D5-7559-BE56-EC7D917E7529}"/>
          </ac:grpSpMkLst>
        </pc:grpChg>
        <pc:grpChg chg="mod">
          <ac:chgData name="H M" userId="84cd2103f36ef0dc" providerId="LiveId" clId="{8F10A91F-EFDA-497B-869D-6F532A84F5AF}" dt="2023-09-05T14:49:10.494" v="1688" actId="1076"/>
          <ac:grpSpMkLst>
            <pc:docMk/>
            <pc:sldMk cId="2293351738" sldId="482"/>
            <ac:grpSpMk id="783" creationId="{24FFCA90-2737-B284-45FB-DE53CAA1A62E}"/>
          </ac:grpSpMkLst>
        </pc:grpChg>
        <pc:grpChg chg="mod">
          <ac:chgData name="H M" userId="84cd2103f36ef0dc" providerId="LiveId" clId="{8F10A91F-EFDA-497B-869D-6F532A84F5AF}" dt="2023-09-05T14:46:20.566" v="1639" actId="27803"/>
          <ac:grpSpMkLst>
            <pc:docMk/>
            <pc:sldMk cId="2293351738" sldId="482"/>
            <ac:grpSpMk id="805" creationId="{7727FF03-2F8B-9EB6-914E-6EABF73E2BA0}"/>
          </ac:grpSpMkLst>
        </pc:grpChg>
        <pc:grpChg chg="add mod">
          <ac:chgData name="H M" userId="84cd2103f36ef0dc" providerId="LiveId" clId="{8F10A91F-EFDA-497B-869D-6F532A84F5AF}" dt="2023-09-05T14:48:15.296" v="1676" actId="1076"/>
          <ac:grpSpMkLst>
            <pc:docMk/>
            <pc:sldMk cId="2293351738" sldId="482"/>
            <ac:grpSpMk id="809" creationId="{D69EC8B2-04D4-2D9B-3C1C-DF56D791DE1A}"/>
          </ac:grpSpMkLst>
        </pc:grpChg>
        <pc:grpChg chg="add mod">
          <ac:chgData name="H M" userId="84cd2103f36ef0dc" providerId="LiveId" clId="{8F10A91F-EFDA-497B-869D-6F532A84F5AF}" dt="2023-09-05T14:49:24.286" v="1695" actId="1076"/>
          <ac:grpSpMkLst>
            <pc:docMk/>
            <pc:sldMk cId="2293351738" sldId="482"/>
            <ac:grpSpMk id="810" creationId="{C4E2ACBB-B161-7B07-9436-272EE9D1DB11}"/>
          </ac:grpSpMkLst>
        </pc:grpChg>
        <pc:picChg chg="add del mod">
          <ac:chgData name="H M" userId="84cd2103f36ef0dc" providerId="LiveId" clId="{8F10A91F-EFDA-497B-869D-6F532A84F5AF}" dt="2023-09-05T14:46:20.566" v="1639" actId="27803"/>
          <ac:picMkLst>
            <pc:docMk/>
            <pc:sldMk cId="2293351738" sldId="482"/>
            <ac:picMk id="2" creationId="{55EC1D8E-E215-B17C-59A4-99890256772E}"/>
          </ac:picMkLst>
        </pc:picChg>
        <pc:picChg chg="add del mod">
          <ac:chgData name="H M" userId="84cd2103f36ef0dc" providerId="LiveId" clId="{8F10A91F-EFDA-497B-869D-6F532A84F5AF}" dt="2023-09-04T21:04:39.256" v="363" actId="478"/>
          <ac:picMkLst>
            <pc:docMk/>
            <pc:sldMk cId="2293351738" sldId="482"/>
            <ac:picMk id="626" creationId="{3C743218-1070-3087-35A9-5A7AAB8C67EF}"/>
          </ac:picMkLst>
        </pc:picChg>
        <pc:picChg chg="add del mod">
          <ac:chgData name="H M" userId="84cd2103f36ef0dc" providerId="LiveId" clId="{8F10A91F-EFDA-497B-869D-6F532A84F5AF}" dt="2023-09-04T21:18:00.429" v="525" actId="478"/>
          <ac:picMkLst>
            <pc:docMk/>
            <pc:sldMk cId="2293351738" sldId="482"/>
            <ac:picMk id="627" creationId="{1F36A2A2-A010-8E3F-79A7-4040C5735CE6}"/>
          </ac:picMkLst>
        </pc:picChg>
        <pc:picChg chg="add del mod">
          <ac:chgData name="H M" userId="84cd2103f36ef0dc" providerId="LiveId" clId="{8F10A91F-EFDA-497B-869D-6F532A84F5AF}" dt="2023-09-04T21:05:19.052" v="368" actId="27803"/>
          <ac:picMkLst>
            <pc:docMk/>
            <pc:sldMk cId="2293351738" sldId="482"/>
            <ac:picMk id="629" creationId="{BE431A59-01E1-EE6F-013A-4A78A6D6EBEE}"/>
          </ac:picMkLst>
        </pc:picChg>
        <pc:picChg chg="add del mod">
          <ac:chgData name="H M" userId="84cd2103f36ef0dc" providerId="LiveId" clId="{8F10A91F-EFDA-497B-869D-6F532A84F5AF}" dt="2023-09-04T21:18:16.019" v="531" actId="478"/>
          <ac:picMkLst>
            <pc:docMk/>
            <pc:sldMk cId="2293351738" sldId="482"/>
            <ac:picMk id="635" creationId="{172EA038-3D81-6529-DA60-43FCF5F4AB64}"/>
          </ac:picMkLst>
        </pc:picChg>
        <pc:picChg chg="add del mod">
          <ac:chgData name="H M" userId="84cd2103f36ef0dc" providerId="LiveId" clId="{8F10A91F-EFDA-497B-869D-6F532A84F5AF}" dt="2023-09-05T14:32:19.237" v="1401" actId="21"/>
          <ac:picMkLst>
            <pc:docMk/>
            <pc:sldMk cId="2293351738" sldId="482"/>
            <ac:picMk id="637" creationId="{F3FD4038-5317-0C14-311B-12C35E3314F6}"/>
          </ac:picMkLst>
        </pc:picChg>
        <pc:picChg chg="add del mod">
          <ac:chgData name="H M" userId="84cd2103f36ef0dc" providerId="LiveId" clId="{8F10A91F-EFDA-497B-869D-6F532A84F5AF}" dt="2023-09-04T21:18:27.638" v="540" actId="478"/>
          <ac:picMkLst>
            <pc:docMk/>
            <pc:sldMk cId="2293351738" sldId="482"/>
            <ac:picMk id="639" creationId="{7E58E3A1-0672-775E-E793-32EC04301A2D}"/>
          </ac:picMkLst>
        </pc:picChg>
        <pc:picChg chg="add del mod">
          <ac:chgData name="H M" userId="84cd2103f36ef0dc" providerId="LiveId" clId="{8F10A91F-EFDA-497B-869D-6F532A84F5AF}" dt="2023-09-05T14:32:03.288" v="1395" actId="21"/>
          <ac:picMkLst>
            <pc:docMk/>
            <pc:sldMk cId="2293351738" sldId="482"/>
            <ac:picMk id="641" creationId="{4B1F00CB-5B04-6EB9-D243-6B8877CA592C}"/>
          </ac:picMkLst>
        </pc:picChg>
        <pc:picChg chg="add del mod">
          <ac:chgData name="H M" userId="84cd2103f36ef0dc" providerId="LiveId" clId="{8F10A91F-EFDA-497B-869D-6F532A84F5AF}" dt="2023-09-05T14:46:19.071" v="1638" actId="27803"/>
          <ac:picMkLst>
            <pc:docMk/>
            <pc:sldMk cId="2293351738" sldId="482"/>
            <ac:picMk id="643" creationId="{1E8EB8FF-6AA4-2178-856C-80F7ACB3D09A}"/>
          </ac:picMkLst>
        </pc:picChg>
        <pc:picChg chg="add del mod">
          <ac:chgData name="H M" userId="84cd2103f36ef0dc" providerId="LiveId" clId="{8F10A91F-EFDA-497B-869D-6F532A84F5AF}" dt="2023-09-05T14:46:16.586" v="1637" actId="27803"/>
          <ac:picMkLst>
            <pc:docMk/>
            <pc:sldMk cId="2293351738" sldId="482"/>
            <ac:picMk id="645" creationId="{DFAD7C66-2DCF-5CA5-4D9D-9F93428DD6F8}"/>
          </ac:picMkLst>
        </pc:picChg>
        <pc:picChg chg="add del mod">
          <ac:chgData name="H M" userId="84cd2103f36ef0dc" providerId="LiveId" clId="{8F10A91F-EFDA-497B-869D-6F532A84F5AF}" dt="2023-09-05T14:04:54.240" v="953" actId="21"/>
          <ac:picMkLst>
            <pc:docMk/>
            <pc:sldMk cId="2293351738" sldId="482"/>
            <ac:picMk id="647" creationId="{EA063285-5930-B208-5132-C21CB8E239B1}"/>
          </ac:picMkLst>
        </pc:picChg>
        <pc:picChg chg="add del mod">
          <ac:chgData name="H M" userId="84cd2103f36ef0dc" providerId="LiveId" clId="{8F10A91F-EFDA-497B-869D-6F532A84F5AF}" dt="2023-09-05T14:20:48.508" v="1214" actId="21"/>
          <ac:picMkLst>
            <pc:docMk/>
            <pc:sldMk cId="2293351738" sldId="482"/>
            <ac:picMk id="649" creationId="{05039118-E486-D1B3-8458-0731B621253A}"/>
          </ac:picMkLst>
        </pc:picChg>
      </pc:sldChg>
      <pc:sldChg chg="addSp delSp modSp new mod modClrScheme chgLayout">
        <pc:chgData name="H M" userId="84cd2103f36ef0dc" providerId="LiveId" clId="{8F10A91F-EFDA-497B-869D-6F532A84F5AF}" dt="2023-09-04T21:30:52.679" v="756" actId="21"/>
        <pc:sldMkLst>
          <pc:docMk/>
          <pc:sldMk cId="2506834596" sldId="483"/>
        </pc:sldMkLst>
        <pc:spChg chg="add mod">
          <ac:chgData name="H M" userId="84cd2103f36ef0dc" providerId="LiveId" clId="{8F10A91F-EFDA-497B-869D-6F532A84F5AF}" dt="2023-09-04T20:58:35.895" v="265"/>
          <ac:spMkLst>
            <pc:docMk/>
            <pc:sldMk cId="2506834596" sldId="483"/>
            <ac:spMk id="2" creationId="{B719F01D-D0DA-42FC-F7FB-DCA9579EEE65}"/>
          </ac:spMkLst>
        </pc:spChg>
        <pc:spChg chg="add mod">
          <ac:chgData name="H M" userId="84cd2103f36ef0dc" providerId="LiveId" clId="{8F10A91F-EFDA-497B-869D-6F532A84F5AF}" dt="2023-09-04T21:09:23.255" v="441" actId="1076"/>
          <ac:spMkLst>
            <pc:docMk/>
            <pc:sldMk cId="2506834596" sldId="483"/>
            <ac:spMk id="3" creationId="{B9059ABA-16E3-AAB3-27C1-8BF8FA07D34A}"/>
          </ac:spMkLst>
        </pc:spChg>
        <pc:spChg chg="mod">
          <ac:chgData name="H M" userId="84cd2103f36ef0dc" providerId="LiveId" clId="{8F10A91F-EFDA-497B-869D-6F532A84F5AF}" dt="2023-09-04T21:08:49.999" v="429"/>
          <ac:spMkLst>
            <pc:docMk/>
            <pc:sldMk cId="2506834596" sldId="483"/>
            <ac:spMk id="5" creationId="{B3C5D525-0CE5-A0BE-0D01-5C38EAF77AE9}"/>
          </ac:spMkLst>
        </pc:spChg>
        <pc:spChg chg="mod">
          <ac:chgData name="H M" userId="84cd2103f36ef0dc" providerId="LiveId" clId="{8F10A91F-EFDA-497B-869D-6F532A84F5AF}" dt="2023-09-04T21:08:49.999" v="429"/>
          <ac:spMkLst>
            <pc:docMk/>
            <pc:sldMk cId="2506834596" sldId="483"/>
            <ac:spMk id="6" creationId="{ADD32CB5-7411-5B42-57D8-F100874A54D0}"/>
          </ac:spMkLst>
        </pc:spChg>
        <pc:spChg chg="mod">
          <ac:chgData name="H M" userId="84cd2103f36ef0dc" providerId="LiveId" clId="{8F10A91F-EFDA-497B-869D-6F532A84F5AF}" dt="2023-09-04T21:08:49.999" v="429"/>
          <ac:spMkLst>
            <pc:docMk/>
            <pc:sldMk cId="2506834596" sldId="483"/>
            <ac:spMk id="7" creationId="{5343FCC7-9A27-8CA2-8D5F-0D2964761D17}"/>
          </ac:spMkLst>
        </pc:spChg>
        <pc:spChg chg="mod">
          <ac:chgData name="H M" userId="84cd2103f36ef0dc" providerId="LiveId" clId="{8F10A91F-EFDA-497B-869D-6F532A84F5AF}" dt="2023-09-04T21:08:49.999" v="429"/>
          <ac:spMkLst>
            <pc:docMk/>
            <pc:sldMk cId="2506834596" sldId="483"/>
            <ac:spMk id="8" creationId="{C46E56BD-C7EF-0EBC-2740-B6936DC2C150}"/>
          </ac:spMkLst>
        </pc:spChg>
        <pc:spChg chg="mod">
          <ac:chgData name="H M" userId="84cd2103f36ef0dc" providerId="LiveId" clId="{8F10A91F-EFDA-497B-869D-6F532A84F5AF}" dt="2023-09-04T21:08:49.999" v="429"/>
          <ac:spMkLst>
            <pc:docMk/>
            <pc:sldMk cId="2506834596" sldId="483"/>
            <ac:spMk id="9" creationId="{7358D2B7-E8A7-A61B-3770-F8CF93A54456}"/>
          </ac:spMkLst>
        </pc:spChg>
        <pc:spChg chg="mod">
          <ac:chgData name="H M" userId="84cd2103f36ef0dc" providerId="LiveId" clId="{8F10A91F-EFDA-497B-869D-6F532A84F5AF}" dt="2023-09-04T21:08:49.999" v="429"/>
          <ac:spMkLst>
            <pc:docMk/>
            <pc:sldMk cId="2506834596" sldId="483"/>
            <ac:spMk id="10" creationId="{BB6EBD5F-6132-F055-26CC-F015ED7CA046}"/>
          </ac:spMkLst>
        </pc:spChg>
        <pc:spChg chg="mod">
          <ac:chgData name="H M" userId="84cd2103f36ef0dc" providerId="LiveId" clId="{8F10A91F-EFDA-497B-869D-6F532A84F5AF}" dt="2023-09-04T21:08:49.999" v="429"/>
          <ac:spMkLst>
            <pc:docMk/>
            <pc:sldMk cId="2506834596" sldId="483"/>
            <ac:spMk id="11" creationId="{82DCC20C-EF19-5C4C-7C51-199CB8886BCE}"/>
          </ac:spMkLst>
        </pc:spChg>
        <pc:spChg chg="mod">
          <ac:chgData name="H M" userId="84cd2103f36ef0dc" providerId="LiveId" clId="{8F10A91F-EFDA-497B-869D-6F532A84F5AF}" dt="2023-09-04T21:08:49.999" v="429"/>
          <ac:spMkLst>
            <pc:docMk/>
            <pc:sldMk cId="2506834596" sldId="483"/>
            <ac:spMk id="12" creationId="{267C42CF-1260-2497-4294-FF08FC232391}"/>
          </ac:spMkLst>
        </pc:spChg>
        <pc:spChg chg="mod">
          <ac:chgData name="H M" userId="84cd2103f36ef0dc" providerId="LiveId" clId="{8F10A91F-EFDA-497B-869D-6F532A84F5AF}" dt="2023-09-04T21:08:49.999" v="429"/>
          <ac:spMkLst>
            <pc:docMk/>
            <pc:sldMk cId="2506834596" sldId="483"/>
            <ac:spMk id="13" creationId="{A42DAA20-6B3E-B3CC-8953-5708A764DD7B}"/>
          </ac:spMkLst>
        </pc:spChg>
        <pc:spChg chg="mod">
          <ac:chgData name="H M" userId="84cd2103f36ef0dc" providerId="LiveId" clId="{8F10A91F-EFDA-497B-869D-6F532A84F5AF}" dt="2023-09-04T21:08:49.999" v="429"/>
          <ac:spMkLst>
            <pc:docMk/>
            <pc:sldMk cId="2506834596" sldId="483"/>
            <ac:spMk id="14" creationId="{95A82C5A-124B-B3CF-FEBB-6A7689D9D4B7}"/>
          </ac:spMkLst>
        </pc:spChg>
        <pc:spChg chg="mod">
          <ac:chgData name="H M" userId="84cd2103f36ef0dc" providerId="LiveId" clId="{8F10A91F-EFDA-497B-869D-6F532A84F5AF}" dt="2023-09-04T21:08:49.999" v="429"/>
          <ac:spMkLst>
            <pc:docMk/>
            <pc:sldMk cId="2506834596" sldId="483"/>
            <ac:spMk id="15" creationId="{49665CCF-116E-9806-65F6-779136BC83C6}"/>
          </ac:spMkLst>
        </pc:spChg>
        <pc:spChg chg="mod">
          <ac:chgData name="H M" userId="84cd2103f36ef0dc" providerId="LiveId" clId="{8F10A91F-EFDA-497B-869D-6F532A84F5AF}" dt="2023-09-04T21:08:49.999" v="429"/>
          <ac:spMkLst>
            <pc:docMk/>
            <pc:sldMk cId="2506834596" sldId="483"/>
            <ac:spMk id="16" creationId="{87E3DCD0-37E7-E439-53FE-72180BDCD298}"/>
          </ac:spMkLst>
        </pc:spChg>
        <pc:spChg chg="mod">
          <ac:chgData name="H M" userId="84cd2103f36ef0dc" providerId="LiveId" clId="{8F10A91F-EFDA-497B-869D-6F532A84F5AF}" dt="2023-09-04T21:08:49.999" v="429"/>
          <ac:spMkLst>
            <pc:docMk/>
            <pc:sldMk cId="2506834596" sldId="483"/>
            <ac:spMk id="17" creationId="{302B8EF6-6E04-E55E-F04D-B3645A075283}"/>
          </ac:spMkLst>
        </pc:spChg>
        <pc:spChg chg="mod">
          <ac:chgData name="H M" userId="84cd2103f36ef0dc" providerId="LiveId" clId="{8F10A91F-EFDA-497B-869D-6F532A84F5AF}" dt="2023-09-04T21:08:49.999" v="429"/>
          <ac:spMkLst>
            <pc:docMk/>
            <pc:sldMk cId="2506834596" sldId="483"/>
            <ac:spMk id="18" creationId="{E2F6B958-B8A7-BB29-24CD-07E748FFDB52}"/>
          </ac:spMkLst>
        </pc:spChg>
        <pc:spChg chg="mod">
          <ac:chgData name="H M" userId="84cd2103f36ef0dc" providerId="LiveId" clId="{8F10A91F-EFDA-497B-869D-6F532A84F5AF}" dt="2023-09-04T21:08:49.999" v="429"/>
          <ac:spMkLst>
            <pc:docMk/>
            <pc:sldMk cId="2506834596" sldId="483"/>
            <ac:spMk id="19" creationId="{E82282BA-7883-6873-C95F-16D4FD257C62}"/>
          </ac:spMkLst>
        </pc:spChg>
        <pc:spChg chg="mod">
          <ac:chgData name="H M" userId="84cd2103f36ef0dc" providerId="LiveId" clId="{8F10A91F-EFDA-497B-869D-6F532A84F5AF}" dt="2023-09-04T21:08:49.999" v="429"/>
          <ac:spMkLst>
            <pc:docMk/>
            <pc:sldMk cId="2506834596" sldId="483"/>
            <ac:spMk id="20" creationId="{708F2524-BE99-D007-49F3-95BA4E194278}"/>
          </ac:spMkLst>
        </pc:spChg>
        <pc:spChg chg="mod">
          <ac:chgData name="H M" userId="84cd2103f36ef0dc" providerId="LiveId" clId="{8F10A91F-EFDA-497B-869D-6F532A84F5AF}" dt="2023-09-04T21:08:49.999" v="429"/>
          <ac:spMkLst>
            <pc:docMk/>
            <pc:sldMk cId="2506834596" sldId="483"/>
            <ac:spMk id="21" creationId="{802E7C41-DCE7-99BD-6734-8D4A1EAFDA88}"/>
          </ac:spMkLst>
        </pc:spChg>
        <pc:spChg chg="mod">
          <ac:chgData name="H M" userId="84cd2103f36ef0dc" providerId="LiveId" clId="{8F10A91F-EFDA-497B-869D-6F532A84F5AF}" dt="2023-09-04T21:08:49.999" v="429"/>
          <ac:spMkLst>
            <pc:docMk/>
            <pc:sldMk cId="2506834596" sldId="483"/>
            <ac:spMk id="22" creationId="{71969D9A-C34A-6AFA-FF20-7A127E5A512B}"/>
          </ac:spMkLst>
        </pc:spChg>
        <pc:spChg chg="mod">
          <ac:chgData name="H M" userId="84cd2103f36ef0dc" providerId="LiveId" clId="{8F10A91F-EFDA-497B-869D-6F532A84F5AF}" dt="2023-09-04T21:08:49.999" v="429"/>
          <ac:spMkLst>
            <pc:docMk/>
            <pc:sldMk cId="2506834596" sldId="483"/>
            <ac:spMk id="23" creationId="{9B305871-5274-899A-187A-DB39C503FA01}"/>
          </ac:spMkLst>
        </pc:spChg>
        <pc:spChg chg="mod">
          <ac:chgData name="H M" userId="84cd2103f36ef0dc" providerId="LiveId" clId="{8F10A91F-EFDA-497B-869D-6F532A84F5AF}" dt="2023-09-04T21:08:49.999" v="429"/>
          <ac:spMkLst>
            <pc:docMk/>
            <pc:sldMk cId="2506834596" sldId="483"/>
            <ac:spMk id="24" creationId="{2FE2FCF6-B374-9DA9-592A-D00AD9F63214}"/>
          </ac:spMkLst>
        </pc:spChg>
        <pc:spChg chg="mod">
          <ac:chgData name="H M" userId="84cd2103f36ef0dc" providerId="LiveId" clId="{8F10A91F-EFDA-497B-869D-6F532A84F5AF}" dt="2023-09-04T21:08:49.999" v="429"/>
          <ac:spMkLst>
            <pc:docMk/>
            <pc:sldMk cId="2506834596" sldId="483"/>
            <ac:spMk id="25" creationId="{20DC4866-27CE-BD2D-03EB-C03861BDB4AB}"/>
          </ac:spMkLst>
        </pc:spChg>
        <pc:spChg chg="mod">
          <ac:chgData name="H M" userId="84cd2103f36ef0dc" providerId="LiveId" clId="{8F10A91F-EFDA-497B-869D-6F532A84F5AF}" dt="2023-09-04T21:08:49.999" v="429"/>
          <ac:spMkLst>
            <pc:docMk/>
            <pc:sldMk cId="2506834596" sldId="483"/>
            <ac:spMk id="26" creationId="{B9FFF434-1BA9-4AF0-4755-E07FA2BBF842}"/>
          </ac:spMkLst>
        </pc:spChg>
        <pc:spChg chg="mod">
          <ac:chgData name="H M" userId="84cd2103f36ef0dc" providerId="LiveId" clId="{8F10A91F-EFDA-497B-869D-6F532A84F5AF}" dt="2023-09-04T21:08:49.999" v="429"/>
          <ac:spMkLst>
            <pc:docMk/>
            <pc:sldMk cId="2506834596" sldId="483"/>
            <ac:spMk id="27" creationId="{D3C77B97-E52F-8B75-B870-730923A31483}"/>
          </ac:spMkLst>
        </pc:spChg>
        <pc:spChg chg="mod">
          <ac:chgData name="H M" userId="84cd2103f36ef0dc" providerId="LiveId" clId="{8F10A91F-EFDA-497B-869D-6F532A84F5AF}" dt="2023-09-04T21:08:49.999" v="429"/>
          <ac:spMkLst>
            <pc:docMk/>
            <pc:sldMk cId="2506834596" sldId="483"/>
            <ac:spMk id="28" creationId="{8503B011-D53E-65C1-A77A-E9932676A8AF}"/>
          </ac:spMkLst>
        </pc:spChg>
        <pc:spChg chg="mod">
          <ac:chgData name="H M" userId="84cd2103f36ef0dc" providerId="LiveId" clId="{8F10A91F-EFDA-497B-869D-6F532A84F5AF}" dt="2023-09-04T21:08:49.999" v="429"/>
          <ac:spMkLst>
            <pc:docMk/>
            <pc:sldMk cId="2506834596" sldId="483"/>
            <ac:spMk id="29" creationId="{FCE3838E-5774-77A4-D458-0D586ACB91F9}"/>
          </ac:spMkLst>
        </pc:spChg>
        <pc:spChg chg="mod">
          <ac:chgData name="H M" userId="84cd2103f36ef0dc" providerId="LiveId" clId="{8F10A91F-EFDA-497B-869D-6F532A84F5AF}" dt="2023-09-04T21:08:49.999" v="429"/>
          <ac:spMkLst>
            <pc:docMk/>
            <pc:sldMk cId="2506834596" sldId="483"/>
            <ac:spMk id="30" creationId="{CF50094A-8214-A560-4F1C-8FC44B976C29}"/>
          </ac:spMkLst>
        </pc:spChg>
        <pc:spChg chg="mod">
          <ac:chgData name="H M" userId="84cd2103f36ef0dc" providerId="LiveId" clId="{8F10A91F-EFDA-497B-869D-6F532A84F5AF}" dt="2023-09-04T21:08:49.999" v="429"/>
          <ac:spMkLst>
            <pc:docMk/>
            <pc:sldMk cId="2506834596" sldId="483"/>
            <ac:spMk id="31" creationId="{D9252B40-1DBD-89B6-C417-28F58725E159}"/>
          </ac:spMkLst>
        </pc:spChg>
        <pc:spChg chg="mod">
          <ac:chgData name="H M" userId="84cd2103f36ef0dc" providerId="LiveId" clId="{8F10A91F-EFDA-497B-869D-6F532A84F5AF}" dt="2023-09-04T21:08:49.999" v="429"/>
          <ac:spMkLst>
            <pc:docMk/>
            <pc:sldMk cId="2506834596" sldId="483"/>
            <ac:spMk id="32" creationId="{C84B8805-9ECC-962A-94EF-97675E82C627}"/>
          </ac:spMkLst>
        </pc:spChg>
        <pc:spChg chg="mod">
          <ac:chgData name="H M" userId="84cd2103f36ef0dc" providerId="LiveId" clId="{8F10A91F-EFDA-497B-869D-6F532A84F5AF}" dt="2023-09-04T21:08:49.999" v="429"/>
          <ac:spMkLst>
            <pc:docMk/>
            <pc:sldMk cId="2506834596" sldId="483"/>
            <ac:spMk id="33" creationId="{E780A77F-8595-E4C9-99EF-315B91A17D90}"/>
          </ac:spMkLst>
        </pc:spChg>
        <pc:spChg chg="mod">
          <ac:chgData name="H M" userId="84cd2103f36ef0dc" providerId="LiveId" clId="{8F10A91F-EFDA-497B-869D-6F532A84F5AF}" dt="2023-09-04T21:08:49.999" v="429"/>
          <ac:spMkLst>
            <pc:docMk/>
            <pc:sldMk cId="2506834596" sldId="483"/>
            <ac:spMk id="34" creationId="{24D5018A-C90D-7F67-90DC-6FD370F50314}"/>
          </ac:spMkLst>
        </pc:spChg>
        <pc:spChg chg="mod">
          <ac:chgData name="H M" userId="84cd2103f36ef0dc" providerId="LiveId" clId="{8F10A91F-EFDA-497B-869D-6F532A84F5AF}" dt="2023-09-04T21:08:49.999" v="429"/>
          <ac:spMkLst>
            <pc:docMk/>
            <pc:sldMk cId="2506834596" sldId="483"/>
            <ac:spMk id="35" creationId="{337B63B5-D444-3E78-380A-4E8ABDF50F01}"/>
          </ac:spMkLst>
        </pc:spChg>
        <pc:spChg chg="mod">
          <ac:chgData name="H M" userId="84cd2103f36ef0dc" providerId="LiveId" clId="{8F10A91F-EFDA-497B-869D-6F532A84F5AF}" dt="2023-09-04T21:08:49.999" v="429"/>
          <ac:spMkLst>
            <pc:docMk/>
            <pc:sldMk cId="2506834596" sldId="483"/>
            <ac:spMk id="36" creationId="{32BF6ACF-9C80-8E73-22F3-03AB3338253C}"/>
          </ac:spMkLst>
        </pc:spChg>
        <pc:spChg chg="mod">
          <ac:chgData name="H M" userId="84cd2103f36ef0dc" providerId="LiveId" clId="{8F10A91F-EFDA-497B-869D-6F532A84F5AF}" dt="2023-09-04T21:08:49.999" v="429"/>
          <ac:spMkLst>
            <pc:docMk/>
            <pc:sldMk cId="2506834596" sldId="483"/>
            <ac:spMk id="37" creationId="{07C2823D-883B-F264-0C08-6B708D2033B3}"/>
          </ac:spMkLst>
        </pc:spChg>
        <pc:spChg chg="mod">
          <ac:chgData name="H M" userId="84cd2103f36ef0dc" providerId="LiveId" clId="{8F10A91F-EFDA-497B-869D-6F532A84F5AF}" dt="2023-09-04T21:08:49.999" v="429"/>
          <ac:spMkLst>
            <pc:docMk/>
            <pc:sldMk cId="2506834596" sldId="483"/>
            <ac:spMk id="38" creationId="{C2E03AE4-321A-D1A4-6C61-84732A169649}"/>
          </ac:spMkLst>
        </pc:spChg>
        <pc:spChg chg="mod">
          <ac:chgData name="H M" userId="84cd2103f36ef0dc" providerId="LiveId" clId="{8F10A91F-EFDA-497B-869D-6F532A84F5AF}" dt="2023-09-04T21:08:49.999" v="429"/>
          <ac:spMkLst>
            <pc:docMk/>
            <pc:sldMk cId="2506834596" sldId="483"/>
            <ac:spMk id="39" creationId="{20F3CDAA-BA40-51E3-BCB1-19659EC1A241}"/>
          </ac:spMkLst>
        </pc:spChg>
        <pc:spChg chg="mod">
          <ac:chgData name="H M" userId="84cd2103f36ef0dc" providerId="LiveId" clId="{8F10A91F-EFDA-497B-869D-6F532A84F5AF}" dt="2023-09-04T21:08:49.999" v="429"/>
          <ac:spMkLst>
            <pc:docMk/>
            <pc:sldMk cId="2506834596" sldId="483"/>
            <ac:spMk id="40" creationId="{80236752-0489-9FDC-1BC8-42BB9967CBC8}"/>
          </ac:spMkLst>
        </pc:spChg>
        <pc:spChg chg="mod">
          <ac:chgData name="H M" userId="84cd2103f36ef0dc" providerId="LiveId" clId="{8F10A91F-EFDA-497B-869D-6F532A84F5AF}" dt="2023-09-04T21:08:49.999" v="429"/>
          <ac:spMkLst>
            <pc:docMk/>
            <pc:sldMk cId="2506834596" sldId="483"/>
            <ac:spMk id="41" creationId="{0D5D0109-DE37-5451-9876-7D1874A13ACC}"/>
          </ac:spMkLst>
        </pc:spChg>
        <pc:spChg chg="mod">
          <ac:chgData name="H M" userId="84cd2103f36ef0dc" providerId="LiveId" clId="{8F10A91F-EFDA-497B-869D-6F532A84F5AF}" dt="2023-09-04T21:08:49.999" v="429"/>
          <ac:spMkLst>
            <pc:docMk/>
            <pc:sldMk cId="2506834596" sldId="483"/>
            <ac:spMk id="42" creationId="{D1E67463-9998-B92C-D566-5BB167F7C683}"/>
          </ac:spMkLst>
        </pc:spChg>
        <pc:spChg chg="mod">
          <ac:chgData name="H M" userId="84cd2103f36ef0dc" providerId="LiveId" clId="{8F10A91F-EFDA-497B-869D-6F532A84F5AF}" dt="2023-09-04T21:08:49.999" v="429"/>
          <ac:spMkLst>
            <pc:docMk/>
            <pc:sldMk cId="2506834596" sldId="483"/>
            <ac:spMk id="43" creationId="{5971DAAC-797A-6780-68CB-C0F3213FC0FA}"/>
          </ac:spMkLst>
        </pc:spChg>
        <pc:spChg chg="mod">
          <ac:chgData name="H M" userId="84cd2103f36ef0dc" providerId="LiveId" clId="{8F10A91F-EFDA-497B-869D-6F532A84F5AF}" dt="2023-09-04T21:08:49.999" v="429"/>
          <ac:spMkLst>
            <pc:docMk/>
            <pc:sldMk cId="2506834596" sldId="483"/>
            <ac:spMk id="44" creationId="{E600F156-4ADC-D126-DE8F-96A33A198F23}"/>
          </ac:spMkLst>
        </pc:spChg>
        <pc:spChg chg="mod">
          <ac:chgData name="H M" userId="84cd2103f36ef0dc" providerId="LiveId" clId="{8F10A91F-EFDA-497B-869D-6F532A84F5AF}" dt="2023-09-04T21:08:49.999" v="429"/>
          <ac:spMkLst>
            <pc:docMk/>
            <pc:sldMk cId="2506834596" sldId="483"/>
            <ac:spMk id="45" creationId="{87D208DE-4ECB-69CB-4F77-833837DB35F1}"/>
          </ac:spMkLst>
        </pc:spChg>
        <pc:spChg chg="mod">
          <ac:chgData name="H M" userId="84cd2103f36ef0dc" providerId="LiveId" clId="{8F10A91F-EFDA-497B-869D-6F532A84F5AF}" dt="2023-09-04T21:08:49.999" v="429"/>
          <ac:spMkLst>
            <pc:docMk/>
            <pc:sldMk cId="2506834596" sldId="483"/>
            <ac:spMk id="46" creationId="{A8916269-28AA-1622-D7CA-237581CB04F1}"/>
          </ac:spMkLst>
        </pc:spChg>
        <pc:spChg chg="mod">
          <ac:chgData name="H M" userId="84cd2103f36ef0dc" providerId="LiveId" clId="{8F10A91F-EFDA-497B-869D-6F532A84F5AF}" dt="2023-09-04T21:08:49.999" v="429"/>
          <ac:spMkLst>
            <pc:docMk/>
            <pc:sldMk cId="2506834596" sldId="483"/>
            <ac:spMk id="47" creationId="{36EC0586-5074-2E3F-2C05-378B6454E1FB}"/>
          </ac:spMkLst>
        </pc:spChg>
        <pc:spChg chg="mod">
          <ac:chgData name="H M" userId="84cd2103f36ef0dc" providerId="LiveId" clId="{8F10A91F-EFDA-497B-869D-6F532A84F5AF}" dt="2023-09-04T21:08:49.999" v="429"/>
          <ac:spMkLst>
            <pc:docMk/>
            <pc:sldMk cId="2506834596" sldId="483"/>
            <ac:spMk id="48" creationId="{C32702BE-ED3D-C92A-0D04-3B342E022E69}"/>
          </ac:spMkLst>
        </pc:spChg>
        <pc:spChg chg="mod">
          <ac:chgData name="H M" userId="84cd2103f36ef0dc" providerId="LiveId" clId="{8F10A91F-EFDA-497B-869D-6F532A84F5AF}" dt="2023-09-04T21:08:49.999" v="429"/>
          <ac:spMkLst>
            <pc:docMk/>
            <pc:sldMk cId="2506834596" sldId="483"/>
            <ac:spMk id="49" creationId="{F9D5022B-51FC-EB7E-6C3E-E4DA51786B23}"/>
          </ac:spMkLst>
        </pc:spChg>
        <pc:spChg chg="mod">
          <ac:chgData name="H M" userId="84cd2103f36ef0dc" providerId="LiveId" clId="{8F10A91F-EFDA-497B-869D-6F532A84F5AF}" dt="2023-09-04T21:08:49.999" v="429"/>
          <ac:spMkLst>
            <pc:docMk/>
            <pc:sldMk cId="2506834596" sldId="483"/>
            <ac:spMk id="50" creationId="{A33159C4-9DD1-A59B-831F-18CC4BB044D8}"/>
          </ac:spMkLst>
        </pc:spChg>
        <pc:spChg chg="mod">
          <ac:chgData name="H M" userId="84cd2103f36ef0dc" providerId="LiveId" clId="{8F10A91F-EFDA-497B-869D-6F532A84F5AF}" dt="2023-09-04T21:08:49.999" v="429"/>
          <ac:spMkLst>
            <pc:docMk/>
            <pc:sldMk cId="2506834596" sldId="483"/>
            <ac:spMk id="51" creationId="{85C3850E-748F-C009-00A6-6DBE3CCF255A}"/>
          </ac:spMkLst>
        </pc:spChg>
        <pc:spChg chg="mod">
          <ac:chgData name="H M" userId="84cd2103f36ef0dc" providerId="LiveId" clId="{8F10A91F-EFDA-497B-869D-6F532A84F5AF}" dt="2023-09-04T21:08:49.999" v="429"/>
          <ac:spMkLst>
            <pc:docMk/>
            <pc:sldMk cId="2506834596" sldId="483"/>
            <ac:spMk id="52" creationId="{32061CEB-5AFE-3B49-7F1E-534A87BCE3B8}"/>
          </ac:spMkLst>
        </pc:spChg>
        <pc:spChg chg="mod">
          <ac:chgData name="H M" userId="84cd2103f36ef0dc" providerId="LiveId" clId="{8F10A91F-EFDA-497B-869D-6F532A84F5AF}" dt="2023-09-04T21:08:49.999" v="429"/>
          <ac:spMkLst>
            <pc:docMk/>
            <pc:sldMk cId="2506834596" sldId="483"/>
            <ac:spMk id="53" creationId="{22D58D6D-DF04-FBB3-A2CA-105B2FEB5DFD}"/>
          </ac:spMkLst>
        </pc:spChg>
        <pc:spChg chg="mod">
          <ac:chgData name="H M" userId="84cd2103f36ef0dc" providerId="LiveId" clId="{8F10A91F-EFDA-497B-869D-6F532A84F5AF}" dt="2023-09-04T21:08:49.999" v="429"/>
          <ac:spMkLst>
            <pc:docMk/>
            <pc:sldMk cId="2506834596" sldId="483"/>
            <ac:spMk id="54" creationId="{57941A8A-44AB-BD75-FF54-AF691B0709AB}"/>
          </ac:spMkLst>
        </pc:spChg>
        <pc:spChg chg="mod">
          <ac:chgData name="H M" userId="84cd2103f36ef0dc" providerId="LiveId" clId="{8F10A91F-EFDA-497B-869D-6F532A84F5AF}" dt="2023-09-04T21:08:49.999" v="429"/>
          <ac:spMkLst>
            <pc:docMk/>
            <pc:sldMk cId="2506834596" sldId="483"/>
            <ac:spMk id="55" creationId="{3B498A2D-E06A-500B-7E66-75F6AF84BDE6}"/>
          </ac:spMkLst>
        </pc:spChg>
        <pc:spChg chg="mod">
          <ac:chgData name="H M" userId="84cd2103f36ef0dc" providerId="LiveId" clId="{8F10A91F-EFDA-497B-869D-6F532A84F5AF}" dt="2023-09-04T21:08:49.999" v="429"/>
          <ac:spMkLst>
            <pc:docMk/>
            <pc:sldMk cId="2506834596" sldId="483"/>
            <ac:spMk id="56" creationId="{6D0DF66D-9F33-7924-2437-1152D0D9A44E}"/>
          </ac:spMkLst>
        </pc:spChg>
        <pc:spChg chg="mod">
          <ac:chgData name="H M" userId="84cd2103f36ef0dc" providerId="LiveId" clId="{8F10A91F-EFDA-497B-869D-6F532A84F5AF}" dt="2023-09-04T21:08:49.999" v="429"/>
          <ac:spMkLst>
            <pc:docMk/>
            <pc:sldMk cId="2506834596" sldId="483"/>
            <ac:spMk id="57" creationId="{B78725F6-1907-A857-2675-8784BD056D65}"/>
          </ac:spMkLst>
        </pc:spChg>
        <pc:spChg chg="mod">
          <ac:chgData name="H M" userId="84cd2103f36ef0dc" providerId="LiveId" clId="{8F10A91F-EFDA-497B-869D-6F532A84F5AF}" dt="2023-09-04T21:08:49.999" v="429"/>
          <ac:spMkLst>
            <pc:docMk/>
            <pc:sldMk cId="2506834596" sldId="483"/>
            <ac:spMk id="58" creationId="{1E5C7316-3D55-B9DF-AC84-3844B6D30EB3}"/>
          </ac:spMkLst>
        </pc:spChg>
        <pc:spChg chg="mod">
          <ac:chgData name="H M" userId="84cd2103f36ef0dc" providerId="LiveId" clId="{8F10A91F-EFDA-497B-869D-6F532A84F5AF}" dt="2023-09-04T21:08:49.999" v="429"/>
          <ac:spMkLst>
            <pc:docMk/>
            <pc:sldMk cId="2506834596" sldId="483"/>
            <ac:spMk id="59" creationId="{387DBA93-E34D-1006-BAFD-A2258A425DE9}"/>
          </ac:spMkLst>
        </pc:spChg>
        <pc:spChg chg="mod">
          <ac:chgData name="H M" userId="84cd2103f36ef0dc" providerId="LiveId" clId="{8F10A91F-EFDA-497B-869D-6F532A84F5AF}" dt="2023-09-04T21:08:49.999" v="429"/>
          <ac:spMkLst>
            <pc:docMk/>
            <pc:sldMk cId="2506834596" sldId="483"/>
            <ac:spMk id="60" creationId="{80A1A824-4F9C-A160-4D31-E4854DD593B0}"/>
          </ac:spMkLst>
        </pc:spChg>
        <pc:spChg chg="mod">
          <ac:chgData name="H M" userId="84cd2103f36ef0dc" providerId="LiveId" clId="{8F10A91F-EFDA-497B-869D-6F532A84F5AF}" dt="2023-09-04T21:08:49.999" v="429"/>
          <ac:spMkLst>
            <pc:docMk/>
            <pc:sldMk cId="2506834596" sldId="483"/>
            <ac:spMk id="61" creationId="{34017C9E-C00A-5F2C-E425-316152A8E987}"/>
          </ac:spMkLst>
        </pc:spChg>
        <pc:spChg chg="mod">
          <ac:chgData name="H M" userId="84cd2103f36ef0dc" providerId="LiveId" clId="{8F10A91F-EFDA-497B-869D-6F532A84F5AF}" dt="2023-09-04T21:08:49.999" v="429"/>
          <ac:spMkLst>
            <pc:docMk/>
            <pc:sldMk cId="2506834596" sldId="483"/>
            <ac:spMk id="62" creationId="{5E160466-CDAA-3862-B976-A91D401E83BA}"/>
          </ac:spMkLst>
        </pc:spChg>
        <pc:spChg chg="mod">
          <ac:chgData name="H M" userId="84cd2103f36ef0dc" providerId="LiveId" clId="{8F10A91F-EFDA-497B-869D-6F532A84F5AF}" dt="2023-09-04T21:08:49.999" v="429"/>
          <ac:spMkLst>
            <pc:docMk/>
            <pc:sldMk cId="2506834596" sldId="483"/>
            <ac:spMk id="63" creationId="{1AB425FF-427B-A0E9-6F9B-A1FFD69F3A10}"/>
          </ac:spMkLst>
        </pc:spChg>
        <pc:spChg chg="mod">
          <ac:chgData name="H M" userId="84cd2103f36ef0dc" providerId="LiveId" clId="{8F10A91F-EFDA-497B-869D-6F532A84F5AF}" dt="2023-09-04T21:08:49.999" v="429"/>
          <ac:spMkLst>
            <pc:docMk/>
            <pc:sldMk cId="2506834596" sldId="483"/>
            <ac:spMk id="64" creationId="{55A7F934-8641-1295-2409-0E08A0281298}"/>
          </ac:spMkLst>
        </pc:spChg>
        <pc:spChg chg="mod">
          <ac:chgData name="H M" userId="84cd2103f36ef0dc" providerId="LiveId" clId="{8F10A91F-EFDA-497B-869D-6F532A84F5AF}" dt="2023-09-04T21:08:49.999" v="429"/>
          <ac:spMkLst>
            <pc:docMk/>
            <pc:sldMk cId="2506834596" sldId="483"/>
            <ac:spMk id="65" creationId="{C6259B99-BA34-FBC7-625A-589D8C2C4C2B}"/>
          </ac:spMkLst>
        </pc:spChg>
        <pc:spChg chg="mod">
          <ac:chgData name="H M" userId="84cd2103f36ef0dc" providerId="LiveId" clId="{8F10A91F-EFDA-497B-869D-6F532A84F5AF}" dt="2023-09-04T21:08:49.999" v="429"/>
          <ac:spMkLst>
            <pc:docMk/>
            <pc:sldMk cId="2506834596" sldId="483"/>
            <ac:spMk id="66" creationId="{7336C7DA-1619-7CEC-07C6-A592F0982F85}"/>
          </ac:spMkLst>
        </pc:spChg>
        <pc:spChg chg="mod">
          <ac:chgData name="H M" userId="84cd2103f36ef0dc" providerId="LiveId" clId="{8F10A91F-EFDA-497B-869D-6F532A84F5AF}" dt="2023-09-04T21:08:49.999" v="429"/>
          <ac:spMkLst>
            <pc:docMk/>
            <pc:sldMk cId="2506834596" sldId="483"/>
            <ac:spMk id="67" creationId="{21B20750-D136-24B4-60D3-8BB2F39A8312}"/>
          </ac:spMkLst>
        </pc:spChg>
        <pc:spChg chg="mod">
          <ac:chgData name="H M" userId="84cd2103f36ef0dc" providerId="LiveId" clId="{8F10A91F-EFDA-497B-869D-6F532A84F5AF}" dt="2023-09-04T21:08:49.999" v="429"/>
          <ac:spMkLst>
            <pc:docMk/>
            <pc:sldMk cId="2506834596" sldId="483"/>
            <ac:spMk id="68" creationId="{23E3E86B-6789-6498-CD54-08E3EA8A7626}"/>
          </ac:spMkLst>
        </pc:spChg>
        <pc:spChg chg="mod">
          <ac:chgData name="H M" userId="84cd2103f36ef0dc" providerId="LiveId" clId="{8F10A91F-EFDA-497B-869D-6F532A84F5AF}" dt="2023-09-04T21:08:49.999" v="429"/>
          <ac:spMkLst>
            <pc:docMk/>
            <pc:sldMk cId="2506834596" sldId="483"/>
            <ac:spMk id="69" creationId="{9CED0CF9-16DA-C52E-C698-B31411BDE467}"/>
          </ac:spMkLst>
        </pc:spChg>
        <pc:spChg chg="mod">
          <ac:chgData name="H M" userId="84cd2103f36ef0dc" providerId="LiveId" clId="{8F10A91F-EFDA-497B-869D-6F532A84F5AF}" dt="2023-09-04T21:08:49.999" v="429"/>
          <ac:spMkLst>
            <pc:docMk/>
            <pc:sldMk cId="2506834596" sldId="483"/>
            <ac:spMk id="70" creationId="{8034FCE0-C05C-BEDE-4747-8CE17C2CF0C8}"/>
          </ac:spMkLst>
        </pc:spChg>
        <pc:spChg chg="mod">
          <ac:chgData name="H M" userId="84cd2103f36ef0dc" providerId="LiveId" clId="{8F10A91F-EFDA-497B-869D-6F532A84F5AF}" dt="2023-09-04T21:08:49.999" v="429"/>
          <ac:spMkLst>
            <pc:docMk/>
            <pc:sldMk cId="2506834596" sldId="483"/>
            <ac:spMk id="71" creationId="{E85076CB-C153-3865-26F7-343F4E6B9770}"/>
          </ac:spMkLst>
        </pc:spChg>
        <pc:spChg chg="mod">
          <ac:chgData name="H M" userId="84cd2103f36ef0dc" providerId="LiveId" clId="{8F10A91F-EFDA-497B-869D-6F532A84F5AF}" dt="2023-09-04T21:08:49.999" v="429"/>
          <ac:spMkLst>
            <pc:docMk/>
            <pc:sldMk cId="2506834596" sldId="483"/>
            <ac:spMk id="72" creationId="{2A47988C-CFB5-7D88-7DB6-3CA42E365518}"/>
          </ac:spMkLst>
        </pc:spChg>
        <pc:spChg chg="mod">
          <ac:chgData name="H M" userId="84cd2103f36ef0dc" providerId="LiveId" clId="{8F10A91F-EFDA-497B-869D-6F532A84F5AF}" dt="2023-09-04T21:08:49.999" v="429"/>
          <ac:spMkLst>
            <pc:docMk/>
            <pc:sldMk cId="2506834596" sldId="483"/>
            <ac:spMk id="73" creationId="{7EC88289-F02B-8192-8D5E-58B473AB6A05}"/>
          </ac:spMkLst>
        </pc:spChg>
        <pc:spChg chg="mod">
          <ac:chgData name="H M" userId="84cd2103f36ef0dc" providerId="LiveId" clId="{8F10A91F-EFDA-497B-869D-6F532A84F5AF}" dt="2023-09-04T21:08:49.999" v="429"/>
          <ac:spMkLst>
            <pc:docMk/>
            <pc:sldMk cId="2506834596" sldId="483"/>
            <ac:spMk id="74" creationId="{AB534CE2-56AB-AB3E-FCE2-308FD54388CC}"/>
          </ac:spMkLst>
        </pc:spChg>
        <pc:spChg chg="mod">
          <ac:chgData name="H M" userId="84cd2103f36ef0dc" providerId="LiveId" clId="{8F10A91F-EFDA-497B-869D-6F532A84F5AF}" dt="2023-09-04T21:08:49.999" v="429"/>
          <ac:spMkLst>
            <pc:docMk/>
            <pc:sldMk cId="2506834596" sldId="483"/>
            <ac:spMk id="75" creationId="{1DC7F92D-2F54-1C7E-66E8-D74F7E851FF8}"/>
          </ac:spMkLst>
        </pc:spChg>
        <pc:spChg chg="mod">
          <ac:chgData name="H M" userId="84cd2103f36ef0dc" providerId="LiveId" clId="{8F10A91F-EFDA-497B-869D-6F532A84F5AF}" dt="2023-09-04T21:08:49.999" v="429"/>
          <ac:spMkLst>
            <pc:docMk/>
            <pc:sldMk cId="2506834596" sldId="483"/>
            <ac:spMk id="76" creationId="{B4BB4E9A-DB4D-C713-F20D-3E24CFAB809F}"/>
          </ac:spMkLst>
        </pc:spChg>
        <pc:spChg chg="mod">
          <ac:chgData name="H M" userId="84cd2103f36ef0dc" providerId="LiveId" clId="{8F10A91F-EFDA-497B-869D-6F532A84F5AF}" dt="2023-09-04T21:08:49.999" v="429"/>
          <ac:spMkLst>
            <pc:docMk/>
            <pc:sldMk cId="2506834596" sldId="483"/>
            <ac:spMk id="77" creationId="{005346E2-7770-53F5-4F8F-AAD83449D1CE}"/>
          </ac:spMkLst>
        </pc:spChg>
        <pc:spChg chg="mod">
          <ac:chgData name="H M" userId="84cd2103f36ef0dc" providerId="LiveId" clId="{8F10A91F-EFDA-497B-869D-6F532A84F5AF}" dt="2023-09-04T21:08:49.999" v="429"/>
          <ac:spMkLst>
            <pc:docMk/>
            <pc:sldMk cId="2506834596" sldId="483"/>
            <ac:spMk id="78" creationId="{C1836209-B13C-EB1B-EFE6-C5E72EE1F753}"/>
          </ac:spMkLst>
        </pc:spChg>
        <pc:spChg chg="mod">
          <ac:chgData name="H M" userId="84cd2103f36ef0dc" providerId="LiveId" clId="{8F10A91F-EFDA-497B-869D-6F532A84F5AF}" dt="2023-09-04T21:11:33.074" v="501" actId="962"/>
          <ac:spMkLst>
            <pc:docMk/>
            <pc:sldMk cId="2506834596" sldId="483"/>
            <ac:spMk id="79" creationId="{0DB853F9-3968-D7C3-D58F-3A22CD37FFB9}"/>
          </ac:spMkLst>
        </pc:spChg>
        <pc:spChg chg="add del mod">
          <ac:chgData name="H M" userId="84cd2103f36ef0dc" providerId="LiveId" clId="{8F10A91F-EFDA-497B-869D-6F532A84F5AF}" dt="2023-09-04T21:16:43.765" v="503" actId="478"/>
          <ac:spMkLst>
            <pc:docMk/>
            <pc:sldMk cId="2506834596" sldId="483"/>
            <ac:spMk id="80" creationId="{4202129A-D7CF-2081-7D03-8A7D538277DF}"/>
          </ac:spMkLst>
        </pc:spChg>
        <pc:spChg chg="mod">
          <ac:chgData name="H M" userId="84cd2103f36ef0dc" providerId="LiveId" clId="{8F10A91F-EFDA-497B-869D-6F532A84F5AF}" dt="2023-09-04T21:11:29.154" v="499" actId="962"/>
          <ac:spMkLst>
            <pc:docMk/>
            <pc:sldMk cId="2506834596" sldId="483"/>
            <ac:spMk id="81" creationId="{7CA23558-E5FC-CAE0-2A0E-6CDF9411FDD3}"/>
          </ac:spMkLst>
        </pc:spChg>
        <pc:spChg chg="mod">
          <ac:chgData name="H M" userId="84cd2103f36ef0dc" providerId="LiveId" clId="{8F10A91F-EFDA-497B-869D-6F532A84F5AF}" dt="2023-09-04T21:11:27.329" v="498" actId="962"/>
          <ac:spMkLst>
            <pc:docMk/>
            <pc:sldMk cId="2506834596" sldId="483"/>
            <ac:spMk id="82" creationId="{4637981A-5E5D-10A8-5495-6A1D91CB9FB8}"/>
          </ac:spMkLst>
        </pc:spChg>
        <pc:spChg chg="mod">
          <ac:chgData name="H M" userId="84cd2103f36ef0dc" providerId="LiveId" clId="{8F10A91F-EFDA-497B-869D-6F532A84F5AF}" dt="2023-09-04T21:11:25.304" v="497" actId="962"/>
          <ac:spMkLst>
            <pc:docMk/>
            <pc:sldMk cId="2506834596" sldId="483"/>
            <ac:spMk id="83" creationId="{83E94FE4-F347-AD37-206C-65F5903652ED}"/>
          </ac:spMkLst>
        </pc:spChg>
        <pc:spChg chg="mod">
          <ac:chgData name="H M" userId="84cd2103f36ef0dc" providerId="LiveId" clId="{8F10A91F-EFDA-497B-869D-6F532A84F5AF}" dt="2023-09-04T21:11:23.092" v="496" actId="962"/>
          <ac:spMkLst>
            <pc:docMk/>
            <pc:sldMk cId="2506834596" sldId="483"/>
            <ac:spMk id="84" creationId="{323E73ED-850A-19FD-54D4-9D8DBDFAA0B0}"/>
          </ac:spMkLst>
        </pc:spChg>
        <pc:spChg chg="mod">
          <ac:chgData name="H M" userId="84cd2103f36ef0dc" providerId="LiveId" clId="{8F10A91F-EFDA-497B-869D-6F532A84F5AF}" dt="2023-09-04T21:11:21.092" v="495" actId="962"/>
          <ac:spMkLst>
            <pc:docMk/>
            <pc:sldMk cId="2506834596" sldId="483"/>
            <ac:spMk id="85" creationId="{FE04D721-B878-58E1-CF67-F3E99BF4AC28}"/>
          </ac:spMkLst>
        </pc:spChg>
        <pc:spChg chg="mod">
          <ac:chgData name="H M" userId="84cd2103f36ef0dc" providerId="LiveId" clId="{8F10A91F-EFDA-497B-869D-6F532A84F5AF}" dt="2023-09-04T21:11:19.190" v="494" actId="962"/>
          <ac:spMkLst>
            <pc:docMk/>
            <pc:sldMk cId="2506834596" sldId="483"/>
            <ac:spMk id="86" creationId="{F83C7983-A4B9-B315-30AE-A15B24A28615}"/>
          </ac:spMkLst>
        </pc:spChg>
        <pc:spChg chg="mod">
          <ac:chgData name="H M" userId="84cd2103f36ef0dc" providerId="LiveId" clId="{8F10A91F-EFDA-497B-869D-6F532A84F5AF}" dt="2023-09-04T21:11:17.178" v="493" actId="962"/>
          <ac:spMkLst>
            <pc:docMk/>
            <pc:sldMk cId="2506834596" sldId="483"/>
            <ac:spMk id="87" creationId="{C71E73CF-6E85-4356-E6D9-8328BE52520E}"/>
          </ac:spMkLst>
        </pc:spChg>
        <pc:spChg chg="mod">
          <ac:chgData name="H M" userId="84cd2103f36ef0dc" providerId="LiveId" clId="{8F10A91F-EFDA-497B-869D-6F532A84F5AF}" dt="2023-09-04T21:11:15.671" v="492" actId="962"/>
          <ac:spMkLst>
            <pc:docMk/>
            <pc:sldMk cId="2506834596" sldId="483"/>
            <ac:spMk id="88" creationId="{0E01E2BD-BCCC-7DBC-C1C0-608C1483D0EC}"/>
          </ac:spMkLst>
        </pc:spChg>
        <pc:spChg chg="mod">
          <ac:chgData name="H M" userId="84cd2103f36ef0dc" providerId="LiveId" clId="{8F10A91F-EFDA-497B-869D-6F532A84F5AF}" dt="2023-09-04T21:11:14.263" v="491" actId="962"/>
          <ac:spMkLst>
            <pc:docMk/>
            <pc:sldMk cId="2506834596" sldId="483"/>
            <ac:spMk id="89" creationId="{8E779108-F65D-CF46-ADE3-8D224C30CC9F}"/>
          </ac:spMkLst>
        </pc:spChg>
        <pc:spChg chg="mod">
          <ac:chgData name="H M" userId="84cd2103f36ef0dc" providerId="LiveId" clId="{8F10A91F-EFDA-497B-869D-6F532A84F5AF}" dt="2023-09-04T21:11:12.746" v="490" actId="962"/>
          <ac:spMkLst>
            <pc:docMk/>
            <pc:sldMk cId="2506834596" sldId="483"/>
            <ac:spMk id="90" creationId="{BA9C2384-973F-EA8B-0EB6-D0EA8AA11C63}"/>
          </ac:spMkLst>
        </pc:spChg>
        <pc:spChg chg="mod">
          <ac:chgData name="H M" userId="84cd2103f36ef0dc" providerId="LiveId" clId="{8F10A91F-EFDA-497B-869D-6F532A84F5AF}" dt="2023-09-04T21:11:11.111" v="489" actId="962"/>
          <ac:spMkLst>
            <pc:docMk/>
            <pc:sldMk cId="2506834596" sldId="483"/>
            <ac:spMk id="91" creationId="{D15B7364-CAE5-02D0-2FD9-2AD5D7E1C4D9}"/>
          </ac:spMkLst>
        </pc:spChg>
        <pc:spChg chg="mod">
          <ac:chgData name="H M" userId="84cd2103f36ef0dc" providerId="LiveId" clId="{8F10A91F-EFDA-497B-869D-6F532A84F5AF}" dt="2023-09-04T21:11:06.979" v="488" actId="962"/>
          <ac:spMkLst>
            <pc:docMk/>
            <pc:sldMk cId="2506834596" sldId="483"/>
            <ac:spMk id="92" creationId="{67FA29EC-8FE5-F00B-49FE-FB555E4B33E0}"/>
          </ac:spMkLst>
        </pc:spChg>
        <pc:spChg chg="mod">
          <ac:chgData name="H M" userId="84cd2103f36ef0dc" providerId="LiveId" clId="{8F10A91F-EFDA-497B-869D-6F532A84F5AF}" dt="2023-09-04T21:11:03.934" v="487" actId="962"/>
          <ac:spMkLst>
            <pc:docMk/>
            <pc:sldMk cId="2506834596" sldId="483"/>
            <ac:spMk id="93" creationId="{B5293840-BAFA-B974-379A-11A52194B974}"/>
          </ac:spMkLst>
        </pc:spChg>
        <pc:spChg chg="mod">
          <ac:chgData name="H M" userId="84cd2103f36ef0dc" providerId="LiveId" clId="{8F10A91F-EFDA-497B-869D-6F532A84F5AF}" dt="2023-09-04T21:11:02.021" v="486" actId="962"/>
          <ac:spMkLst>
            <pc:docMk/>
            <pc:sldMk cId="2506834596" sldId="483"/>
            <ac:spMk id="94" creationId="{572C8BC0-9ECA-2D70-EE57-9B062647B3D5}"/>
          </ac:spMkLst>
        </pc:spChg>
        <pc:spChg chg="mod">
          <ac:chgData name="H M" userId="84cd2103f36ef0dc" providerId="LiveId" clId="{8F10A91F-EFDA-497B-869D-6F532A84F5AF}" dt="2023-09-04T21:11:00.475" v="485" actId="962"/>
          <ac:spMkLst>
            <pc:docMk/>
            <pc:sldMk cId="2506834596" sldId="483"/>
            <ac:spMk id="95" creationId="{1AE233F6-5497-6465-402D-808A06DE7C56}"/>
          </ac:spMkLst>
        </pc:spChg>
        <pc:spChg chg="mod">
          <ac:chgData name="H M" userId="84cd2103f36ef0dc" providerId="LiveId" clId="{8F10A91F-EFDA-497B-869D-6F532A84F5AF}" dt="2023-09-04T21:10:58.698" v="484" actId="962"/>
          <ac:spMkLst>
            <pc:docMk/>
            <pc:sldMk cId="2506834596" sldId="483"/>
            <ac:spMk id="96" creationId="{A5FE3AB2-B793-F2E7-4AB9-5D7A683E4F0F}"/>
          </ac:spMkLst>
        </pc:spChg>
        <pc:spChg chg="mod">
          <ac:chgData name="H M" userId="84cd2103f36ef0dc" providerId="LiveId" clId="{8F10A91F-EFDA-497B-869D-6F532A84F5AF}" dt="2023-09-04T21:10:56.967" v="483" actId="962"/>
          <ac:spMkLst>
            <pc:docMk/>
            <pc:sldMk cId="2506834596" sldId="483"/>
            <ac:spMk id="97" creationId="{3BF6FED3-D1C5-D451-CE33-04CB57A730B1}"/>
          </ac:spMkLst>
        </pc:spChg>
        <pc:spChg chg="mod">
          <ac:chgData name="H M" userId="84cd2103f36ef0dc" providerId="LiveId" clId="{8F10A91F-EFDA-497B-869D-6F532A84F5AF}" dt="2023-09-04T21:10:55.412" v="482" actId="962"/>
          <ac:spMkLst>
            <pc:docMk/>
            <pc:sldMk cId="2506834596" sldId="483"/>
            <ac:spMk id="98" creationId="{3B143DDE-119A-9ABC-3F98-BA2DC45AA9D8}"/>
          </ac:spMkLst>
        </pc:spChg>
        <pc:spChg chg="mod">
          <ac:chgData name="H M" userId="84cd2103f36ef0dc" providerId="LiveId" clId="{8F10A91F-EFDA-497B-869D-6F532A84F5AF}" dt="2023-09-04T21:10:53.595" v="481" actId="962"/>
          <ac:spMkLst>
            <pc:docMk/>
            <pc:sldMk cId="2506834596" sldId="483"/>
            <ac:spMk id="99" creationId="{B1E95430-C6ED-F088-8145-A9A429D18385}"/>
          </ac:spMkLst>
        </pc:spChg>
        <pc:spChg chg="mod">
          <ac:chgData name="H M" userId="84cd2103f36ef0dc" providerId="LiveId" clId="{8F10A91F-EFDA-497B-869D-6F532A84F5AF}" dt="2023-09-04T21:10:51.783" v="480" actId="962"/>
          <ac:spMkLst>
            <pc:docMk/>
            <pc:sldMk cId="2506834596" sldId="483"/>
            <ac:spMk id="100" creationId="{337C64D7-EA14-CD2D-5205-108A763AC11C}"/>
          </ac:spMkLst>
        </pc:spChg>
        <pc:spChg chg="mod">
          <ac:chgData name="H M" userId="84cd2103f36ef0dc" providerId="LiveId" clId="{8F10A91F-EFDA-497B-869D-6F532A84F5AF}" dt="2023-09-04T21:10:50.075" v="479" actId="962"/>
          <ac:spMkLst>
            <pc:docMk/>
            <pc:sldMk cId="2506834596" sldId="483"/>
            <ac:spMk id="101" creationId="{97AFE4BF-207C-7BF6-C56B-3D6864A70A80}"/>
          </ac:spMkLst>
        </pc:spChg>
        <pc:spChg chg="mod">
          <ac:chgData name="H M" userId="84cd2103f36ef0dc" providerId="LiveId" clId="{8F10A91F-EFDA-497B-869D-6F532A84F5AF}" dt="2023-09-04T21:10:47.478" v="478" actId="962"/>
          <ac:spMkLst>
            <pc:docMk/>
            <pc:sldMk cId="2506834596" sldId="483"/>
            <ac:spMk id="102" creationId="{D4E5CF9F-E3AD-9675-7635-8CC659B43ED5}"/>
          </ac:spMkLst>
        </pc:spChg>
        <pc:spChg chg="mod">
          <ac:chgData name="H M" userId="84cd2103f36ef0dc" providerId="LiveId" clId="{8F10A91F-EFDA-497B-869D-6F532A84F5AF}" dt="2023-09-04T21:10:44.508" v="477" actId="962"/>
          <ac:spMkLst>
            <pc:docMk/>
            <pc:sldMk cId="2506834596" sldId="483"/>
            <ac:spMk id="103" creationId="{5F9E37AA-7BC0-0BFE-BD95-10A72B8964F7}"/>
          </ac:spMkLst>
        </pc:spChg>
        <pc:spChg chg="mod">
          <ac:chgData name="H M" userId="84cd2103f36ef0dc" providerId="LiveId" clId="{8F10A91F-EFDA-497B-869D-6F532A84F5AF}" dt="2023-09-04T21:10:42.498" v="476" actId="962"/>
          <ac:spMkLst>
            <pc:docMk/>
            <pc:sldMk cId="2506834596" sldId="483"/>
            <ac:spMk id="104" creationId="{60D8651E-7BEC-BAB6-B3D0-8E2F7D44EE1B}"/>
          </ac:spMkLst>
        </pc:spChg>
        <pc:spChg chg="mod">
          <ac:chgData name="H M" userId="84cd2103f36ef0dc" providerId="LiveId" clId="{8F10A91F-EFDA-497B-869D-6F532A84F5AF}" dt="2023-09-04T21:10:40.650" v="475" actId="962"/>
          <ac:spMkLst>
            <pc:docMk/>
            <pc:sldMk cId="2506834596" sldId="483"/>
            <ac:spMk id="105" creationId="{72088DA6-80E7-D435-3E7E-958C6B9719BB}"/>
          </ac:spMkLst>
        </pc:spChg>
        <pc:spChg chg="mod">
          <ac:chgData name="H M" userId="84cd2103f36ef0dc" providerId="LiveId" clId="{8F10A91F-EFDA-497B-869D-6F532A84F5AF}" dt="2023-09-04T21:10:38.607" v="474" actId="962"/>
          <ac:spMkLst>
            <pc:docMk/>
            <pc:sldMk cId="2506834596" sldId="483"/>
            <ac:spMk id="106" creationId="{1967507E-20C9-A8FC-A136-8A6804591E1A}"/>
          </ac:spMkLst>
        </pc:spChg>
        <pc:spChg chg="mod">
          <ac:chgData name="H M" userId="84cd2103f36ef0dc" providerId="LiveId" clId="{8F10A91F-EFDA-497B-869D-6F532A84F5AF}" dt="2023-09-04T21:10:36.360" v="473" actId="962"/>
          <ac:spMkLst>
            <pc:docMk/>
            <pc:sldMk cId="2506834596" sldId="483"/>
            <ac:spMk id="107" creationId="{433ABD81-BAC9-1A63-BBF7-770250B52A91}"/>
          </ac:spMkLst>
        </pc:spChg>
        <pc:spChg chg="mod">
          <ac:chgData name="H M" userId="84cd2103f36ef0dc" providerId="LiveId" clId="{8F10A91F-EFDA-497B-869D-6F532A84F5AF}" dt="2023-09-04T21:10:34.153" v="472" actId="962"/>
          <ac:spMkLst>
            <pc:docMk/>
            <pc:sldMk cId="2506834596" sldId="483"/>
            <ac:spMk id="108" creationId="{E0C7BC82-E646-0072-AEE9-AE4DDCE85D65}"/>
          </ac:spMkLst>
        </pc:spChg>
        <pc:spChg chg="mod">
          <ac:chgData name="H M" userId="84cd2103f36ef0dc" providerId="LiveId" clId="{8F10A91F-EFDA-497B-869D-6F532A84F5AF}" dt="2023-09-04T21:10:32.408" v="471" actId="962"/>
          <ac:spMkLst>
            <pc:docMk/>
            <pc:sldMk cId="2506834596" sldId="483"/>
            <ac:spMk id="109" creationId="{9D29BC7B-E113-8318-75C5-56F737A0C1CD}"/>
          </ac:spMkLst>
        </pc:spChg>
        <pc:spChg chg="mod">
          <ac:chgData name="H M" userId="84cd2103f36ef0dc" providerId="LiveId" clId="{8F10A91F-EFDA-497B-869D-6F532A84F5AF}" dt="2023-09-04T21:10:30.684" v="470" actId="962"/>
          <ac:spMkLst>
            <pc:docMk/>
            <pc:sldMk cId="2506834596" sldId="483"/>
            <ac:spMk id="110" creationId="{6B564618-EF84-89EB-1D6D-025F424CEF3E}"/>
          </ac:spMkLst>
        </pc:spChg>
        <pc:spChg chg="mod">
          <ac:chgData name="H M" userId="84cd2103f36ef0dc" providerId="LiveId" clId="{8F10A91F-EFDA-497B-869D-6F532A84F5AF}" dt="2023-09-04T21:10:29.149" v="469" actId="962"/>
          <ac:spMkLst>
            <pc:docMk/>
            <pc:sldMk cId="2506834596" sldId="483"/>
            <ac:spMk id="111" creationId="{BD933E7A-3C8E-F72C-BDE0-3912DCBCD78B}"/>
          </ac:spMkLst>
        </pc:spChg>
        <pc:spChg chg="mod">
          <ac:chgData name="H M" userId="84cd2103f36ef0dc" providerId="LiveId" clId="{8F10A91F-EFDA-497B-869D-6F532A84F5AF}" dt="2023-09-04T21:10:27.498" v="468" actId="962"/>
          <ac:spMkLst>
            <pc:docMk/>
            <pc:sldMk cId="2506834596" sldId="483"/>
            <ac:spMk id="112" creationId="{B14ECD1E-21F5-BFD5-66E9-1368F6CE422E}"/>
          </ac:spMkLst>
        </pc:spChg>
        <pc:spChg chg="mod">
          <ac:chgData name="H M" userId="84cd2103f36ef0dc" providerId="LiveId" clId="{8F10A91F-EFDA-497B-869D-6F532A84F5AF}" dt="2023-09-04T21:10:25.658" v="467" actId="962"/>
          <ac:spMkLst>
            <pc:docMk/>
            <pc:sldMk cId="2506834596" sldId="483"/>
            <ac:spMk id="113" creationId="{C7792C56-7264-2DC0-9070-7048C0F68B2B}"/>
          </ac:spMkLst>
        </pc:spChg>
        <pc:spChg chg="mod">
          <ac:chgData name="H M" userId="84cd2103f36ef0dc" providerId="LiveId" clId="{8F10A91F-EFDA-497B-869D-6F532A84F5AF}" dt="2023-09-04T21:10:24.113" v="466" actId="962"/>
          <ac:spMkLst>
            <pc:docMk/>
            <pc:sldMk cId="2506834596" sldId="483"/>
            <ac:spMk id="114" creationId="{BAFE2247-FC6F-3756-E27F-F2C01C701D0D}"/>
          </ac:spMkLst>
        </pc:spChg>
        <pc:spChg chg="mod">
          <ac:chgData name="H M" userId="84cd2103f36ef0dc" providerId="LiveId" clId="{8F10A91F-EFDA-497B-869D-6F532A84F5AF}" dt="2023-09-04T21:10:22.409" v="465" actId="962"/>
          <ac:spMkLst>
            <pc:docMk/>
            <pc:sldMk cId="2506834596" sldId="483"/>
            <ac:spMk id="115" creationId="{772357FD-0B66-4466-EB2E-34EA5A10937B}"/>
          </ac:spMkLst>
        </pc:spChg>
        <pc:spChg chg="mod">
          <ac:chgData name="H M" userId="84cd2103f36ef0dc" providerId="LiveId" clId="{8F10A91F-EFDA-497B-869D-6F532A84F5AF}" dt="2023-09-04T21:10:18.959" v="464" actId="962"/>
          <ac:spMkLst>
            <pc:docMk/>
            <pc:sldMk cId="2506834596" sldId="483"/>
            <ac:spMk id="116" creationId="{E0B53640-B299-1A6F-489B-766062754252}"/>
          </ac:spMkLst>
        </pc:spChg>
        <pc:spChg chg="mod">
          <ac:chgData name="H M" userId="84cd2103f36ef0dc" providerId="LiveId" clId="{8F10A91F-EFDA-497B-869D-6F532A84F5AF}" dt="2023-09-04T21:10:16.185" v="463" actId="962"/>
          <ac:spMkLst>
            <pc:docMk/>
            <pc:sldMk cId="2506834596" sldId="483"/>
            <ac:spMk id="117" creationId="{B760C2D3-805E-55D7-D843-3899EA11D8CF}"/>
          </ac:spMkLst>
        </pc:spChg>
        <pc:spChg chg="mod">
          <ac:chgData name="H M" userId="84cd2103f36ef0dc" providerId="LiveId" clId="{8F10A91F-EFDA-497B-869D-6F532A84F5AF}" dt="2023-09-04T21:10:14.493" v="462" actId="962"/>
          <ac:spMkLst>
            <pc:docMk/>
            <pc:sldMk cId="2506834596" sldId="483"/>
            <ac:spMk id="118" creationId="{07664969-F9CE-54E3-D00B-23534699C74B}"/>
          </ac:spMkLst>
        </pc:spChg>
        <pc:spChg chg="mod">
          <ac:chgData name="H M" userId="84cd2103f36ef0dc" providerId="LiveId" clId="{8F10A91F-EFDA-497B-869D-6F532A84F5AF}" dt="2023-09-04T21:10:12.429" v="461" actId="962"/>
          <ac:spMkLst>
            <pc:docMk/>
            <pc:sldMk cId="2506834596" sldId="483"/>
            <ac:spMk id="119" creationId="{0DAFFA7A-63C6-C5DE-5FBA-44DF4990E146}"/>
          </ac:spMkLst>
        </pc:spChg>
        <pc:spChg chg="mod">
          <ac:chgData name="H M" userId="84cd2103f36ef0dc" providerId="LiveId" clId="{8F10A91F-EFDA-497B-869D-6F532A84F5AF}" dt="2023-09-04T21:10:10.783" v="460" actId="962"/>
          <ac:spMkLst>
            <pc:docMk/>
            <pc:sldMk cId="2506834596" sldId="483"/>
            <ac:spMk id="120" creationId="{97E88968-29CD-0FDD-6D9D-96B1271D4A20}"/>
          </ac:spMkLst>
        </pc:spChg>
        <pc:spChg chg="mod">
          <ac:chgData name="H M" userId="84cd2103f36ef0dc" providerId="LiveId" clId="{8F10A91F-EFDA-497B-869D-6F532A84F5AF}" dt="2023-09-04T21:10:08.893" v="459" actId="962"/>
          <ac:spMkLst>
            <pc:docMk/>
            <pc:sldMk cId="2506834596" sldId="483"/>
            <ac:spMk id="121" creationId="{2575C9A2-0AF2-9AE9-982B-B06D5948D941}"/>
          </ac:spMkLst>
        </pc:spChg>
        <pc:spChg chg="mod">
          <ac:chgData name="H M" userId="84cd2103f36ef0dc" providerId="LiveId" clId="{8F10A91F-EFDA-497B-869D-6F532A84F5AF}" dt="2023-09-04T21:10:06.899" v="458" actId="962"/>
          <ac:spMkLst>
            <pc:docMk/>
            <pc:sldMk cId="2506834596" sldId="483"/>
            <ac:spMk id="122" creationId="{388410DE-4D3A-5B08-57FD-BA5EB94FD252}"/>
          </ac:spMkLst>
        </pc:spChg>
        <pc:spChg chg="mod">
          <ac:chgData name="H M" userId="84cd2103f36ef0dc" providerId="LiveId" clId="{8F10A91F-EFDA-497B-869D-6F532A84F5AF}" dt="2023-09-04T21:10:04.759" v="457" actId="962"/>
          <ac:spMkLst>
            <pc:docMk/>
            <pc:sldMk cId="2506834596" sldId="483"/>
            <ac:spMk id="123" creationId="{75503D10-F20A-A413-783E-00FE7831C2B6}"/>
          </ac:spMkLst>
        </pc:spChg>
        <pc:spChg chg="mod">
          <ac:chgData name="H M" userId="84cd2103f36ef0dc" providerId="LiveId" clId="{8F10A91F-EFDA-497B-869D-6F532A84F5AF}" dt="2023-09-04T21:10:02.777" v="456" actId="962"/>
          <ac:spMkLst>
            <pc:docMk/>
            <pc:sldMk cId="2506834596" sldId="483"/>
            <ac:spMk id="124" creationId="{D2430319-FE93-8E5E-16FD-95B436E03842}"/>
          </ac:spMkLst>
        </pc:spChg>
        <pc:spChg chg="mod">
          <ac:chgData name="H M" userId="84cd2103f36ef0dc" providerId="LiveId" clId="{8F10A91F-EFDA-497B-869D-6F532A84F5AF}" dt="2023-09-04T21:10:00.884" v="455" actId="962"/>
          <ac:spMkLst>
            <pc:docMk/>
            <pc:sldMk cId="2506834596" sldId="483"/>
            <ac:spMk id="125" creationId="{3215A99A-E09F-962B-2891-0CC4B8B30B25}"/>
          </ac:spMkLst>
        </pc:spChg>
        <pc:spChg chg="mod">
          <ac:chgData name="H M" userId="84cd2103f36ef0dc" providerId="LiveId" clId="{8F10A91F-EFDA-497B-869D-6F532A84F5AF}" dt="2023-09-04T21:09:58.942" v="454" actId="962"/>
          <ac:spMkLst>
            <pc:docMk/>
            <pc:sldMk cId="2506834596" sldId="483"/>
            <ac:spMk id="126" creationId="{31953192-7C52-194B-6A8D-7E2BCB60B76D}"/>
          </ac:spMkLst>
        </pc:spChg>
        <pc:spChg chg="mod">
          <ac:chgData name="H M" userId="84cd2103f36ef0dc" providerId="LiveId" clId="{8F10A91F-EFDA-497B-869D-6F532A84F5AF}" dt="2023-09-04T21:09:57.180" v="453" actId="962"/>
          <ac:spMkLst>
            <pc:docMk/>
            <pc:sldMk cId="2506834596" sldId="483"/>
            <ac:spMk id="127" creationId="{9C3E0899-193D-D43C-A6D1-426823942215}"/>
          </ac:spMkLst>
        </pc:spChg>
        <pc:spChg chg="mod">
          <ac:chgData name="H M" userId="84cd2103f36ef0dc" providerId="LiveId" clId="{8F10A91F-EFDA-497B-869D-6F532A84F5AF}" dt="2023-09-04T21:09:54.997" v="452" actId="962"/>
          <ac:spMkLst>
            <pc:docMk/>
            <pc:sldMk cId="2506834596" sldId="483"/>
            <ac:spMk id="128" creationId="{B9F57F96-0D2A-DF06-FA17-D88358E1532E}"/>
          </ac:spMkLst>
        </pc:spChg>
        <pc:spChg chg="mod">
          <ac:chgData name="H M" userId="84cd2103f36ef0dc" providerId="LiveId" clId="{8F10A91F-EFDA-497B-869D-6F532A84F5AF}" dt="2023-09-04T21:09:53.264" v="451" actId="962"/>
          <ac:spMkLst>
            <pc:docMk/>
            <pc:sldMk cId="2506834596" sldId="483"/>
            <ac:spMk id="129" creationId="{23DCC643-A1E3-A543-F3C7-3BB05E19DCD2}"/>
          </ac:spMkLst>
        </pc:spChg>
        <pc:spChg chg="mod">
          <ac:chgData name="H M" userId="84cd2103f36ef0dc" providerId="LiveId" clId="{8F10A91F-EFDA-497B-869D-6F532A84F5AF}" dt="2023-09-04T21:09:51.459" v="450" actId="962"/>
          <ac:spMkLst>
            <pc:docMk/>
            <pc:sldMk cId="2506834596" sldId="483"/>
            <ac:spMk id="130" creationId="{9FEEB0C9-E2A9-E8D1-CC87-448ACF02F442}"/>
          </ac:spMkLst>
        </pc:spChg>
        <pc:spChg chg="mod">
          <ac:chgData name="H M" userId="84cd2103f36ef0dc" providerId="LiveId" clId="{8F10A91F-EFDA-497B-869D-6F532A84F5AF}" dt="2023-09-04T21:09:49.679" v="449" actId="962"/>
          <ac:spMkLst>
            <pc:docMk/>
            <pc:sldMk cId="2506834596" sldId="483"/>
            <ac:spMk id="131" creationId="{53B95F14-C54E-9B7D-EFD4-48CF9D35D196}"/>
          </ac:spMkLst>
        </pc:spChg>
        <pc:spChg chg="mod">
          <ac:chgData name="H M" userId="84cd2103f36ef0dc" providerId="LiveId" clId="{8F10A91F-EFDA-497B-869D-6F532A84F5AF}" dt="2023-09-04T21:09:47.559" v="448" actId="962"/>
          <ac:spMkLst>
            <pc:docMk/>
            <pc:sldMk cId="2506834596" sldId="483"/>
            <ac:spMk id="132" creationId="{52C1A781-5A1E-EA9B-11BE-569E38401E6C}"/>
          </ac:spMkLst>
        </pc:spChg>
        <pc:spChg chg="mod">
          <ac:chgData name="H M" userId="84cd2103f36ef0dc" providerId="LiveId" clId="{8F10A91F-EFDA-497B-869D-6F532A84F5AF}" dt="2023-09-04T21:09:45.999" v="447" actId="962"/>
          <ac:spMkLst>
            <pc:docMk/>
            <pc:sldMk cId="2506834596" sldId="483"/>
            <ac:spMk id="133" creationId="{2731A863-F002-0D41-CD3C-F41BC458E9E9}"/>
          </ac:spMkLst>
        </pc:spChg>
        <pc:spChg chg="mod">
          <ac:chgData name="H M" userId="84cd2103f36ef0dc" providerId="LiveId" clId="{8F10A91F-EFDA-497B-869D-6F532A84F5AF}" dt="2023-09-04T21:09:44.475" v="446" actId="962"/>
          <ac:spMkLst>
            <pc:docMk/>
            <pc:sldMk cId="2506834596" sldId="483"/>
            <ac:spMk id="134" creationId="{8317D3E1-B0B8-E7F1-97EF-39D537A8982B}"/>
          </ac:spMkLst>
        </pc:spChg>
        <pc:spChg chg="mod">
          <ac:chgData name="H M" userId="84cd2103f36ef0dc" providerId="LiveId" clId="{8F10A91F-EFDA-497B-869D-6F532A84F5AF}" dt="2023-09-04T21:09:42.989" v="445" actId="962"/>
          <ac:spMkLst>
            <pc:docMk/>
            <pc:sldMk cId="2506834596" sldId="483"/>
            <ac:spMk id="135" creationId="{D5C8CF53-858C-697B-0D03-0CD44BA9B8D4}"/>
          </ac:spMkLst>
        </pc:spChg>
        <pc:spChg chg="mod">
          <ac:chgData name="H M" userId="84cd2103f36ef0dc" providerId="LiveId" clId="{8F10A91F-EFDA-497B-869D-6F532A84F5AF}" dt="2023-09-04T21:09:41.381" v="444" actId="962"/>
          <ac:spMkLst>
            <pc:docMk/>
            <pc:sldMk cId="2506834596" sldId="483"/>
            <ac:spMk id="136" creationId="{B1C7DB9E-1C6D-F696-3E71-EFEBBCD610C1}"/>
          </ac:spMkLst>
        </pc:spChg>
        <pc:spChg chg="mod">
          <ac:chgData name="H M" userId="84cd2103f36ef0dc" providerId="LiveId" clId="{8F10A91F-EFDA-497B-869D-6F532A84F5AF}" dt="2023-09-04T21:09:39.569" v="443" actId="962"/>
          <ac:spMkLst>
            <pc:docMk/>
            <pc:sldMk cId="2506834596" sldId="483"/>
            <ac:spMk id="137" creationId="{BF27A866-49B0-963C-F4ED-53EFEDA0EDB7}"/>
          </ac:spMkLst>
        </pc:spChg>
        <pc:spChg chg="mod">
          <ac:chgData name="H M" userId="84cd2103f36ef0dc" providerId="LiveId" clId="{8F10A91F-EFDA-497B-869D-6F532A84F5AF}" dt="2023-09-04T21:17:22.756" v="514" actId="207"/>
          <ac:spMkLst>
            <pc:docMk/>
            <pc:sldMk cId="2506834596" sldId="483"/>
            <ac:spMk id="141" creationId="{090AA795-A196-C84D-F750-6DDC266B3B88}"/>
          </ac:spMkLst>
        </pc:spChg>
        <pc:spChg chg="mod">
          <ac:chgData name="H M" userId="84cd2103f36ef0dc" providerId="LiveId" clId="{8F10A91F-EFDA-497B-869D-6F532A84F5AF}" dt="2023-09-04T21:17:34.586" v="521" actId="207"/>
          <ac:spMkLst>
            <pc:docMk/>
            <pc:sldMk cId="2506834596" sldId="483"/>
            <ac:spMk id="142" creationId="{B7BD1CEE-D0EC-CC3B-751B-92B09BAC9DD8}"/>
          </ac:spMkLst>
        </pc:spChg>
        <pc:spChg chg="mod">
          <ac:chgData name="H M" userId="84cd2103f36ef0dc" providerId="LiveId" clId="{8F10A91F-EFDA-497B-869D-6F532A84F5AF}" dt="2023-09-04T21:17:23.479" v="515" actId="207"/>
          <ac:spMkLst>
            <pc:docMk/>
            <pc:sldMk cId="2506834596" sldId="483"/>
            <ac:spMk id="143" creationId="{F9E62E4B-128B-4D36-8421-6351E45A740E}"/>
          </ac:spMkLst>
        </pc:spChg>
        <pc:spChg chg="mod">
          <ac:chgData name="H M" userId="84cd2103f36ef0dc" providerId="LiveId" clId="{8F10A91F-EFDA-497B-869D-6F532A84F5AF}" dt="2023-09-04T21:17:01.129" v="508" actId="27803"/>
          <ac:spMkLst>
            <pc:docMk/>
            <pc:sldMk cId="2506834596" sldId="483"/>
            <ac:spMk id="144" creationId="{724C5127-D00C-B86E-87F0-B7123796514C}"/>
          </ac:spMkLst>
        </pc:spChg>
        <pc:spChg chg="mod">
          <ac:chgData name="H M" userId="84cd2103f36ef0dc" providerId="LiveId" clId="{8F10A91F-EFDA-497B-869D-6F532A84F5AF}" dt="2023-09-04T21:17:26.298" v="519" actId="207"/>
          <ac:spMkLst>
            <pc:docMk/>
            <pc:sldMk cId="2506834596" sldId="483"/>
            <ac:spMk id="145" creationId="{F0E1FEE4-CD93-BCCF-53B4-AB3A767932BD}"/>
          </ac:spMkLst>
        </pc:spChg>
        <pc:spChg chg="mod">
          <ac:chgData name="H M" userId="84cd2103f36ef0dc" providerId="LiveId" clId="{8F10A91F-EFDA-497B-869D-6F532A84F5AF}" dt="2023-09-04T21:17:01.129" v="508" actId="27803"/>
          <ac:spMkLst>
            <pc:docMk/>
            <pc:sldMk cId="2506834596" sldId="483"/>
            <ac:spMk id="146" creationId="{90EF24ED-667F-C50F-4BC5-8594601E5875}"/>
          </ac:spMkLst>
        </pc:spChg>
        <pc:spChg chg="mod">
          <ac:chgData name="H M" userId="84cd2103f36ef0dc" providerId="LiveId" clId="{8F10A91F-EFDA-497B-869D-6F532A84F5AF}" dt="2023-09-04T21:17:25.744" v="518" actId="207"/>
          <ac:spMkLst>
            <pc:docMk/>
            <pc:sldMk cId="2506834596" sldId="483"/>
            <ac:spMk id="147" creationId="{01CD0941-814C-6435-7E92-352DCE4699BE}"/>
          </ac:spMkLst>
        </pc:spChg>
        <pc:spChg chg="mod">
          <ac:chgData name="H M" userId="84cd2103f36ef0dc" providerId="LiveId" clId="{8F10A91F-EFDA-497B-869D-6F532A84F5AF}" dt="2023-09-04T21:17:25.135" v="517" actId="207"/>
          <ac:spMkLst>
            <pc:docMk/>
            <pc:sldMk cId="2506834596" sldId="483"/>
            <ac:spMk id="148" creationId="{9AB611FA-4212-7766-36AA-54DE901E4E4E}"/>
          </ac:spMkLst>
        </pc:spChg>
        <pc:spChg chg="mod">
          <ac:chgData name="H M" userId="84cd2103f36ef0dc" providerId="LiveId" clId="{8F10A91F-EFDA-497B-869D-6F532A84F5AF}" dt="2023-09-04T21:17:19.818" v="513" actId="207"/>
          <ac:spMkLst>
            <pc:docMk/>
            <pc:sldMk cId="2506834596" sldId="483"/>
            <ac:spMk id="149" creationId="{B4AEA7AF-EB84-10B5-64DB-3CA4AEDEEAA9}"/>
          </ac:spMkLst>
        </pc:spChg>
        <pc:spChg chg="mod">
          <ac:chgData name="H M" userId="84cd2103f36ef0dc" providerId="LiveId" clId="{8F10A91F-EFDA-497B-869D-6F532A84F5AF}" dt="2023-09-04T21:17:01.129" v="508" actId="27803"/>
          <ac:spMkLst>
            <pc:docMk/>
            <pc:sldMk cId="2506834596" sldId="483"/>
            <ac:spMk id="150" creationId="{71A541F6-5415-7A74-4E27-813EED6906C8}"/>
          </ac:spMkLst>
        </pc:spChg>
        <pc:spChg chg="mod">
          <ac:chgData name="H M" userId="84cd2103f36ef0dc" providerId="LiveId" clId="{8F10A91F-EFDA-497B-869D-6F532A84F5AF}" dt="2023-09-04T21:17:01.129" v="508" actId="27803"/>
          <ac:spMkLst>
            <pc:docMk/>
            <pc:sldMk cId="2506834596" sldId="483"/>
            <ac:spMk id="151" creationId="{E8FB3563-AF5A-6036-A801-10CD5BA62366}"/>
          </ac:spMkLst>
        </pc:spChg>
        <pc:spChg chg="mod">
          <ac:chgData name="H M" userId="84cd2103f36ef0dc" providerId="LiveId" clId="{8F10A91F-EFDA-497B-869D-6F532A84F5AF}" dt="2023-09-04T21:17:24.591" v="516" actId="207"/>
          <ac:spMkLst>
            <pc:docMk/>
            <pc:sldMk cId="2506834596" sldId="483"/>
            <ac:spMk id="152" creationId="{2C561BCA-121E-DB72-F2F4-B3E982A97594}"/>
          </ac:spMkLst>
        </pc:spChg>
        <pc:spChg chg="mod">
          <ac:chgData name="H M" userId="84cd2103f36ef0dc" providerId="LiveId" clId="{8F10A91F-EFDA-497B-869D-6F532A84F5AF}" dt="2023-09-04T21:17:01.129" v="508" actId="27803"/>
          <ac:spMkLst>
            <pc:docMk/>
            <pc:sldMk cId="2506834596" sldId="483"/>
            <ac:spMk id="153" creationId="{BC9FDA11-10AD-A650-818F-0BCB019881F8}"/>
          </ac:spMkLst>
        </pc:spChg>
        <pc:spChg chg="mod">
          <ac:chgData name="H M" userId="84cd2103f36ef0dc" providerId="LiveId" clId="{8F10A91F-EFDA-497B-869D-6F532A84F5AF}" dt="2023-09-04T21:17:29.062" v="520" actId="207"/>
          <ac:spMkLst>
            <pc:docMk/>
            <pc:sldMk cId="2506834596" sldId="483"/>
            <ac:spMk id="154" creationId="{51DEEC20-E3A3-1150-1133-996541F497E2}"/>
          </ac:spMkLst>
        </pc:spChg>
        <pc:spChg chg="mod">
          <ac:chgData name="H M" userId="84cd2103f36ef0dc" providerId="LiveId" clId="{8F10A91F-EFDA-497B-869D-6F532A84F5AF}" dt="2023-09-04T21:17:01.129" v="508" actId="27803"/>
          <ac:spMkLst>
            <pc:docMk/>
            <pc:sldMk cId="2506834596" sldId="483"/>
            <ac:spMk id="155" creationId="{28B05455-3373-4F58-0258-75C1B58A1895}"/>
          </ac:spMkLst>
        </pc:spChg>
        <pc:spChg chg="mod">
          <ac:chgData name="H M" userId="84cd2103f36ef0dc" providerId="LiveId" clId="{8F10A91F-EFDA-497B-869D-6F532A84F5AF}" dt="2023-09-04T21:17:01.129" v="508" actId="27803"/>
          <ac:spMkLst>
            <pc:docMk/>
            <pc:sldMk cId="2506834596" sldId="483"/>
            <ac:spMk id="156" creationId="{8FD88F20-61B9-11A4-447A-09E131B0ED43}"/>
          </ac:spMkLst>
        </pc:spChg>
        <pc:spChg chg="mod">
          <ac:chgData name="H M" userId="84cd2103f36ef0dc" providerId="LiveId" clId="{8F10A91F-EFDA-497B-869D-6F532A84F5AF}" dt="2023-09-04T21:17:01.129" v="508" actId="27803"/>
          <ac:spMkLst>
            <pc:docMk/>
            <pc:sldMk cId="2506834596" sldId="483"/>
            <ac:spMk id="157" creationId="{8C7E1B18-68EF-1CF5-740B-5F009F108E2F}"/>
          </ac:spMkLst>
        </pc:spChg>
        <pc:spChg chg="mod">
          <ac:chgData name="H M" userId="84cd2103f36ef0dc" providerId="LiveId" clId="{8F10A91F-EFDA-497B-869D-6F532A84F5AF}" dt="2023-09-04T21:17:01.129" v="508" actId="27803"/>
          <ac:spMkLst>
            <pc:docMk/>
            <pc:sldMk cId="2506834596" sldId="483"/>
            <ac:spMk id="158" creationId="{21501841-B9DE-5441-89A5-C53261C36C36}"/>
          </ac:spMkLst>
        </pc:spChg>
        <pc:spChg chg="mod">
          <ac:chgData name="H M" userId="84cd2103f36ef0dc" providerId="LiveId" clId="{8F10A91F-EFDA-497B-869D-6F532A84F5AF}" dt="2023-09-04T21:17:01.129" v="508" actId="27803"/>
          <ac:spMkLst>
            <pc:docMk/>
            <pc:sldMk cId="2506834596" sldId="483"/>
            <ac:spMk id="159" creationId="{FD807F9B-DA2A-18E3-69B7-2A6050206A53}"/>
          </ac:spMkLst>
        </pc:spChg>
        <pc:spChg chg="mod">
          <ac:chgData name="H M" userId="84cd2103f36ef0dc" providerId="LiveId" clId="{8F10A91F-EFDA-497B-869D-6F532A84F5AF}" dt="2023-09-04T21:17:01.129" v="508" actId="27803"/>
          <ac:spMkLst>
            <pc:docMk/>
            <pc:sldMk cId="2506834596" sldId="483"/>
            <ac:spMk id="160" creationId="{CF897473-C96E-37C7-C234-E1E8743B90CC}"/>
          </ac:spMkLst>
        </pc:spChg>
        <pc:spChg chg="mod">
          <ac:chgData name="H M" userId="84cd2103f36ef0dc" providerId="LiveId" clId="{8F10A91F-EFDA-497B-869D-6F532A84F5AF}" dt="2023-09-04T21:17:01.129" v="508" actId="27803"/>
          <ac:spMkLst>
            <pc:docMk/>
            <pc:sldMk cId="2506834596" sldId="483"/>
            <ac:spMk id="161" creationId="{4A5BC550-3BEE-8CEE-2C5F-22A4B02A3C80}"/>
          </ac:spMkLst>
        </pc:spChg>
        <pc:spChg chg="mod">
          <ac:chgData name="H M" userId="84cd2103f36ef0dc" providerId="LiveId" clId="{8F10A91F-EFDA-497B-869D-6F532A84F5AF}" dt="2023-09-04T21:17:01.129" v="508" actId="27803"/>
          <ac:spMkLst>
            <pc:docMk/>
            <pc:sldMk cId="2506834596" sldId="483"/>
            <ac:spMk id="162" creationId="{117DB2AD-EFA0-690F-3DF3-C68DCAA36A3F}"/>
          </ac:spMkLst>
        </pc:spChg>
        <pc:spChg chg="mod">
          <ac:chgData name="H M" userId="84cd2103f36ef0dc" providerId="LiveId" clId="{8F10A91F-EFDA-497B-869D-6F532A84F5AF}" dt="2023-09-04T21:17:01.129" v="508" actId="27803"/>
          <ac:spMkLst>
            <pc:docMk/>
            <pc:sldMk cId="2506834596" sldId="483"/>
            <ac:spMk id="163" creationId="{774D4E83-C316-C8B9-B592-6C03A97C5E54}"/>
          </ac:spMkLst>
        </pc:spChg>
        <pc:spChg chg="mod">
          <ac:chgData name="H M" userId="84cd2103f36ef0dc" providerId="LiveId" clId="{8F10A91F-EFDA-497B-869D-6F532A84F5AF}" dt="2023-09-04T21:17:01.129" v="508" actId="27803"/>
          <ac:spMkLst>
            <pc:docMk/>
            <pc:sldMk cId="2506834596" sldId="483"/>
            <ac:spMk id="164" creationId="{B30781F9-671E-71EA-1ECB-B6A1E93118D9}"/>
          </ac:spMkLst>
        </pc:spChg>
        <pc:spChg chg="mod">
          <ac:chgData name="H M" userId="84cd2103f36ef0dc" providerId="LiveId" clId="{8F10A91F-EFDA-497B-869D-6F532A84F5AF}" dt="2023-09-04T21:17:01.129" v="508" actId="27803"/>
          <ac:spMkLst>
            <pc:docMk/>
            <pc:sldMk cId="2506834596" sldId="483"/>
            <ac:spMk id="165" creationId="{01B19147-2B7B-3508-4AE7-5CF5BD86FFCC}"/>
          </ac:spMkLst>
        </pc:spChg>
        <pc:spChg chg="mod">
          <ac:chgData name="H M" userId="84cd2103f36ef0dc" providerId="LiveId" clId="{8F10A91F-EFDA-497B-869D-6F532A84F5AF}" dt="2023-09-04T21:17:01.129" v="508" actId="27803"/>
          <ac:spMkLst>
            <pc:docMk/>
            <pc:sldMk cId="2506834596" sldId="483"/>
            <ac:spMk id="166" creationId="{C73EE181-70FE-DF05-2A01-D98F2BCEDFE0}"/>
          </ac:spMkLst>
        </pc:spChg>
        <pc:spChg chg="mod">
          <ac:chgData name="H M" userId="84cd2103f36ef0dc" providerId="LiveId" clId="{8F10A91F-EFDA-497B-869D-6F532A84F5AF}" dt="2023-09-04T21:17:01.129" v="508" actId="27803"/>
          <ac:spMkLst>
            <pc:docMk/>
            <pc:sldMk cId="2506834596" sldId="483"/>
            <ac:spMk id="167" creationId="{8792D76E-15FD-C416-0A84-03B86C7E1562}"/>
          </ac:spMkLst>
        </pc:spChg>
        <pc:spChg chg="mod">
          <ac:chgData name="H M" userId="84cd2103f36ef0dc" providerId="LiveId" clId="{8F10A91F-EFDA-497B-869D-6F532A84F5AF}" dt="2023-09-04T21:17:01.129" v="508" actId="27803"/>
          <ac:spMkLst>
            <pc:docMk/>
            <pc:sldMk cId="2506834596" sldId="483"/>
            <ac:spMk id="168" creationId="{A723CF25-CF28-F92F-65B6-7A1E90CBC113}"/>
          </ac:spMkLst>
        </pc:spChg>
        <pc:spChg chg="mod">
          <ac:chgData name="H M" userId="84cd2103f36ef0dc" providerId="LiveId" clId="{8F10A91F-EFDA-497B-869D-6F532A84F5AF}" dt="2023-09-04T21:17:01.129" v="508" actId="27803"/>
          <ac:spMkLst>
            <pc:docMk/>
            <pc:sldMk cId="2506834596" sldId="483"/>
            <ac:spMk id="169" creationId="{DC7EF6BB-1D6F-02C1-C9C7-15D56B0EB1FF}"/>
          </ac:spMkLst>
        </pc:spChg>
        <pc:spChg chg="mod">
          <ac:chgData name="H M" userId="84cd2103f36ef0dc" providerId="LiveId" clId="{8F10A91F-EFDA-497B-869D-6F532A84F5AF}" dt="2023-09-04T21:17:01.129" v="508" actId="27803"/>
          <ac:spMkLst>
            <pc:docMk/>
            <pc:sldMk cId="2506834596" sldId="483"/>
            <ac:spMk id="170" creationId="{08FEFF6E-1A17-9208-8746-4F968109721C}"/>
          </ac:spMkLst>
        </pc:spChg>
        <pc:spChg chg="mod">
          <ac:chgData name="H M" userId="84cd2103f36ef0dc" providerId="LiveId" clId="{8F10A91F-EFDA-497B-869D-6F532A84F5AF}" dt="2023-09-04T21:17:01.129" v="508" actId="27803"/>
          <ac:spMkLst>
            <pc:docMk/>
            <pc:sldMk cId="2506834596" sldId="483"/>
            <ac:spMk id="171" creationId="{544C29D7-B1FE-0E76-2948-AB0C0F6EF30B}"/>
          </ac:spMkLst>
        </pc:spChg>
        <pc:spChg chg="mod">
          <ac:chgData name="H M" userId="84cd2103f36ef0dc" providerId="LiveId" clId="{8F10A91F-EFDA-497B-869D-6F532A84F5AF}" dt="2023-09-04T21:17:01.129" v="508" actId="27803"/>
          <ac:spMkLst>
            <pc:docMk/>
            <pc:sldMk cId="2506834596" sldId="483"/>
            <ac:spMk id="172" creationId="{110B1491-B05E-7A52-3ABB-964361685802}"/>
          </ac:spMkLst>
        </pc:spChg>
        <pc:spChg chg="mod">
          <ac:chgData name="H M" userId="84cd2103f36ef0dc" providerId="LiveId" clId="{8F10A91F-EFDA-497B-869D-6F532A84F5AF}" dt="2023-09-04T21:17:01.129" v="508" actId="27803"/>
          <ac:spMkLst>
            <pc:docMk/>
            <pc:sldMk cId="2506834596" sldId="483"/>
            <ac:spMk id="173" creationId="{C4D9A2B9-E18D-8D98-0BF3-E34A3921DD45}"/>
          </ac:spMkLst>
        </pc:spChg>
        <pc:spChg chg="mod">
          <ac:chgData name="H M" userId="84cd2103f36ef0dc" providerId="LiveId" clId="{8F10A91F-EFDA-497B-869D-6F532A84F5AF}" dt="2023-09-04T21:17:01.129" v="508" actId="27803"/>
          <ac:spMkLst>
            <pc:docMk/>
            <pc:sldMk cId="2506834596" sldId="483"/>
            <ac:spMk id="174" creationId="{15E6C8B2-B03E-1B82-6A45-A07BAA9D4004}"/>
          </ac:spMkLst>
        </pc:spChg>
        <pc:spChg chg="mod">
          <ac:chgData name="H M" userId="84cd2103f36ef0dc" providerId="LiveId" clId="{8F10A91F-EFDA-497B-869D-6F532A84F5AF}" dt="2023-09-04T21:17:01.129" v="508" actId="27803"/>
          <ac:spMkLst>
            <pc:docMk/>
            <pc:sldMk cId="2506834596" sldId="483"/>
            <ac:spMk id="175" creationId="{E604DA91-4D7A-225D-1DA0-B3D5992FA4C6}"/>
          </ac:spMkLst>
        </pc:spChg>
        <pc:spChg chg="mod">
          <ac:chgData name="H M" userId="84cd2103f36ef0dc" providerId="LiveId" clId="{8F10A91F-EFDA-497B-869D-6F532A84F5AF}" dt="2023-09-04T21:17:01.129" v="508" actId="27803"/>
          <ac:spMkLst>
            <pc:docMk/>
            <pc:sldMk cId="2506834596" sldId="483"/>
            <ac:spMk id="176" creationId="{41A7C674-9ED2-0039-47EB-415F666683A0}"/>
          </ac:spMkLst>
        </pc:spChg>
        <pc:spChg chg="mod">
          <ac:chgData name="H M" userId="84cd2103f36ef0dc" providerId="LiveId" clId="{8F10A91F-EFDA-497B-869D-6F532A84F5AF}" dt="2023-09-04T21:17:01.129" v="508" actId="27803"/>
          <ac:spMkLst>
            <pc:docMk/>
            <pc:sldMk cId="2506834596" sldId="483"/>
            <ac:spMk id="177" creationId="{9F3EF7F6-1E79-5CB6-2DD4-C50A0541C66B}"/>
          </ac:spMkLst>
        </pc:spChg>
        <pc:spChg chg="mod">
          <ac:chgData name="H M" userId="84cd2103f36ef0dc" providerId="LiveId" clId="{8F10A91F-EFDA-497B-869D-6F532A84F5AF}" dt="2023-09-04T21:17:01.129" v="508" actId="27803"/>
          <ac:spMkLst>
            <pc:docMk/>
            <pc:sldMk cId="2506834596" sldId="483"/>
            <ac:spMk id="178" creationId="{6E808BE1-D95F-A72E-A23E-63E4BDAEA82D}"/>
          </ac:spMkLst>
        </pc:spChg>
        <pc:spChg chg="mod">
          <ac:chgData name="H M" userId="84cd2103f36ef0dc" providerId="LiveId" clId="{8F10A91F-EFDA-497B-869D-6F532A84F5AF}" dt="2023-09-04T21:17:01.129" v="508" actId="27803"/>
          <ac:spMkLst>
            <pc:docMk/>
            <pc:sldMk cId="2506834596" sldId="483"/>
            <ac:spMk id="179" creationId="{0E54F534-094A-129F-92DC-87F0551B0733}"/>
          </ac:spMkLst>
        </pc:spChg>
        <pc:spChg chg="mod">
          <ac:chgData name="H M" userId="84cd2103f36ef0dc" providerId="LiveId" clId="{8F10A91F-EFDA-497B-869D-6F532A84F5AF}" dt="2023-09-04T21:17:01.129" v="508" actId="27803"/>
          <ac:spMkLst>
            <pc:docMk/>
            <pc:sldMk cId="2506834596" sldId="483"/>
            <ac:spMk id="180" creationId="{DFD5F38F-38F3-F29A-640C-DCE3E7103EFF}"/>
          </ac:spMkLst>
        </pc:spChg>
        <pc:spChg chg="mod">
          <ac:chgData name="H M" userId="84cd2103f36ef0dc" providerId="LiveId" clId="{8F10A91F-EFDA-497B-869D-6F532A84F5AF}" dt="2023-09-04T21:17:01.129" v="508" actId="27803"/>
          <ac:spMkLst>
            <pc:docMk/>
            <pc:sldMk cId="2506834596" sldId="483"/>
            <ac:spMk id="181" creationId="{F954F7C6-EB7B-A4B5-2DFE-AF0764E6704B}"/>
          </ac:spMkLst>
        </pc:spChg>
        <pc:spChg chg="mod">
          <ac:chgData name="H M" userId="84cd2103f36ef0dc" providerId="LiveId" clId="{8F10A91F-EFDA-497B-869D-6F532A84F5AF}" dt="2023-09-04T21:17:01.129" v="508" actId="27803"/>
          <ac:spMkLst>
            <pc:docMk/>
            <pc:sldMk cId="2506834596" sldId="483"/>
            <ac:spMk id="182" creationId="{28A15384-3341-CC1A-BA72-F13F609B44E3}"/>
          </ac:spMkLst>
        </pc:spChg>
        <pc:spChg chg="mod">
          <ac:chgData name="H M" userId="84cd2103f36ef0dc" providerId="LiveId" clId="{8F10A91F-EFDA-497B-869D-6F532A84F5AF}" dt="2023-09-04T21:17:01.129" v="508" actId="27803"/>
          <ac:spMkLst>
            <pc:docMk/>
            <pc:sldMk cId="2506834596" sldId="483"/>
            <ac:spMk id="183" creationId="{189A3433-D75F-AEAD-BFAD-E731C2FD00F2}"/>
          </ac:spMkLst>
        </pc:spChg>
        <pc:spChg chg="mod">
          <ac:chgData name="H M" userId="84cd2103f36ef0dc" providerId="LiveId" clId="{8F10A91F-EFDA-497B-869D-6F532A84F5AF}" dt="2023-09-04T21:17:01.129" v="508" actId="27803"/>
          <ac:spMkLst>
            <pc:docMk/>
            <pc:sldMk cId="2506834596" sldId="483"/>
            <ac:spMk id="184" creationId="{87B74FC0-FB44-8EF5-98AF-211CB4BD7487}"/>
          </ac:spMkLst>
        </pc:spChg>
        <pc:spChg chg="mod">
          <ac:chgData name="H M" userId="84cd2103f36ef0dc" providerId="LiveId" clId="{8F10A91F-EFDA-497B-869D-6F532A84F5AF}" dt="2023-09-04T21:17:01.129" v="508" actId="27803"/>
          <ac:spMkLst>
            <pc:docMk/>
            <pc:sldMk cId="2506834596" sldId="483"/>
            <ac:spMk id="185" creationId="{89D8814D-3501-03D1-FD69-3DCAC20970B8}"/>
          </ac:spMkLst>
        </pc:spChg>
        <pc:spChg chg="mod">
          <ac:chgData name="H M" userId="84cd2103f36ef0dc" providerId="LiveId" clId="{8F10A91F-EFDA-497B-869D-6F532A84F5AF}" dt="2023-09-04T21:17:01.129" v="508" actId="27803"/>
          <ac:spMkLst>
            <pc:docMk/>
            <pc:sldMk cId="2506834596" sldId="483"/>
            <ac:spMk id="186" creationId="{84D30F2E-790F-6721-CED3-F8FF052BF2D1}"/>
          </ac:spMkLst>
        </pc:spChg>
        <pc:spChg chg="mod">
          <ac:chgData name="H M" userId="84cd2103f36ef0dc" providerId="LiveId" clId="{8F10A91F-EFDA-497B-869D-6F532A84F5AF}" dt="2023-09-04T21:17:01.129" v="508" actId="27803"/>
          <ac:spMkLst>
            <pc:docMk/>
            <pc:sldMk cId="2506834596" sldId="483"/>
            <ac:spMk id="187" creationId="{14841C24-9916-C4BF-D922-8A926FF54DEA}"/>
          </ac:spMkLst>
        </pc:spChg>
        <pc:spChg chg="mod">
          <ac:chgData name="H M" userId="84cd2103f36ef0dc" providerId="LiveId" clId="{8F10A91F-EFDA-497B-869D-6F532A84F5AF}" dt="2023-09-04T21:17:01.129" v="508" actId="27803"/>
          <ac:spMkLst>
            <pc:docMk/>
            <pc:sldMk cId="2506834596" sldId="483"/>
            <ac:spMk id="188" creationId="{A551CD4C-6230-D2A5-A026-A008FE500CE0}"/>
          </ac:spMkLst>
        </pc:spChg>
        <pc:spChg chg="mod">
          <ac:chgData name="H M" userId="84cd2103f36ef0dc" providerId="LiveId" clId="{8F10A91F-EFDA-497B-869D-6F532A84F5AF}" dt="2023-09-04T21:17:01.129" v="508" actId="27803"/>
          <ac:spMkLst>
            <pc:docMk/>
            <pc:sldMk cId="2506834596" sldId="483"/>
            <ac:spMk id="189" creationId="{7A99AED0-AEAA-7F7F-9FAC-710C2DE5E744}"/>
          </ac:spMkLst>
        </pc:spChg>
        <pc:spChg chg="mod">
          <ac:chgData name="H M" userId="84cd2103f36ef0dc" providerId="LiveId" clId="{8F10A91F-EFDA-497B-869D-6F532A84F5AF}" dt="2023-09-04T21:17:01.129" v="508" actId="27803"/>
          <ac:spMkLst>
            <pc:docMk/>
            <pc:sldMk cId="2506834596" sldId="483"/>
            <ac:spMk id="190" creationId="{97F73758-016B-1F57-31C8-BDB145042E50}"/>
          </ac:spMkLst>
        </pc:spChg>
        <pc:spChg chg="mod">
          <ac:chgData name="H M" userId="84cd2103f36ef0dc" providerId="LiveId" clId="{8F10A91F-EFDA-497B-869D-6F532A84F5AF}" dt="2023-09-04T21:17:01.129" v="508" actId="27803"/>
          <ac:spMkLst>
            <pc:docMk/>
            <pc:sldMk cId="2506834596" sldId="483"/>
            <ac:spMk id="191" creationId="{F381E5FE-30B0-7F04-47C5-3E4468CA583E}"/>
          </ac:spMkLst>
        </pc:spChg>
        <pc:spChg chg="mod">
          <ac:chgData name="H M" userId="84cd2103f36ef0dc" providerId="LiveId" clId="{8F10A91F-EFDA-497B-869D-6F532A84F5AF}" dt="2023-09-04T21:17:01.129" v="508" actId="27803"/>
          <ac:spMkLst>
            <pc:docMk/>
            <pc:sldMk cId="2506834596" sldId="483"/>
            <ac:spMk id="192" creationId="{ADEE7600-9741-D490-6792-409970757CAC}"/>
          </ac:spMkLst>
        </pc:spChg>
        <pc:spChg chg="mod">
          <ac:chgData name="H M" userId="84cd2103f36ef0dc" providerId="LiveId" clId="{8F10A91F-EFDA-497B-869D-6F532A84F5AF}" dt="2023-09-04T21:17:01.129" v="508" actId="27803"/>
          <ac:spMkLst>
            <pc:docMk/>
            <pc:sldMk cId="2506834596" sldId="483"/>
            <ac:spMk id="193" creationId="{F5EC156F-B913-4A6A-23B3-3A4F876B08A3}"/>
          </ac:spMkLst>
        </pc:spChg>
        <pc:spChg chg="mod">
          <ac:chgData name="H M" userId="84cd2103f36ef0dc" providerId="LiveId" clId="{8F10A91F-EFDA-497B-869D-6F532A84F5AF}" dt="2023-09-04T21:17:01.129" v="508" actId="27803"/>
          <ac:spMkLst>
            <pc:docMk/>
            <pc:sldMk cId="2506834596" sldId="483"/>
            <ac:spMk id="194" creationId="{FFFA8F46-449F-9062-4A34-E28F5F28DC37}"/>
          </ac:spMkLst>
        </pc:spChg>
        <pc:spChg chg="mod">
          <ac:chgData name="H M" userId="84cd2103f36ef0dc" providerId="LiveId" clId="{8F10A91F-EFDA-497B-869D-6F532A84F5AF}" dt="2023-09-04T21:17:01.129" v="508" actId="27803"/>
          <ac:spMkLst>
            <pc:docMk/>
            <pc:sldMk cId="2506834596" sldId="483"/>
            <ac:spMk id="195" creationId="{FC2931FD-55A4-04CB-2DA1-9E4B8E06929A}"/>
          </ac:spMkLst>
        </pc:spChg>
        <pc:spChg chg="mod">
          <ac:chgData name="H M" userId="84cd2103f36ef0dc" providerId="LiveId" clId="{8F10A91F-EFDA-497B-869D-6F532A84F5AF}" dt="2023-09-04T21:17:01.129" v="508" actId="27803"/>
          <ac:spMkLst>
            <pc:docMk/>
            <pc:sldMk cId="2506834596" sldId="483"/>
            <ac:spMk id="196" creationId="{C13FDBD2-1E2F-55DE-690C-96CFCEEEB8F1}"/>
          </ac:spMkLst>
        </pc:spChg>
        <pc:spChg chg="mod">
          <ac:chgData name="H M" userId="84cd2103f36ef0dc" providerId="LiveId" clId="{8F10A91F-EFDA-497B-869D-6F532A84F5AF}" dt="2023-09-04T21:17:01.129" v="508" actId="27803"/>
          <ac:spMkLst>
            <pc:docMk/>
            <pc:sldMk cId="2506834596" sldId="483"/>
            <ac:spMk id="197" creationId="{E0133575-64B5-CA40-1BB5-6D6C9237238E}"/>
          </ac:spMkLst>
        </pc:spChg>
        <pc:spChg chg="mod">
          <ac:chgData name="H M" userId="84cd2103f36ef0dc" providerId="LiveId" clId="{8F10A91F-EFDA-497B-869D-6F532A84F5AF}" dt="2023-09-04T21:17:01.129" v="508" actId="27803"/>
          <ac:spMkLst>
            <pc:docMk/>
            <pc:sldMk cId="2506834596" sldId="483"/>
            <ac:spMk id="198" creationId="{BFBE40B0-3DD7-1021-184A-B8CD6C06BD0C}"/>
          </ac:spMkLst>
        </pc:spChg>
        <pc:spChg chg="mod">
          <ac:chgData name="H M" userId="84cd2103f36ef0dc" providerId="LiveId" clId="{8F10A91F-EFDA-497B-869D-6F532A84F5AF}" dt="2023-09-04T21:17:01.129" v="508" actId="27803"/>
          <ac:spMkLst>
            <pc:docMk/>
            <pc:sldMk cId="2506834596" sldId="483"/>
            <ac:spMk id="199" creationId="{AA91D9CB-95D9-5497-78E1-9C26DA6B6FB6}"/>
          </ac:spMkLst>
        </pc:spChg>
        <pc:spChg chg="mod">
          <ac:chgData name="H M" userId="84cd2103f36ef0dc" providerId="LiveId" clId="{8F10A91F-EFDA-497B-869D-6F532A84F5AF}" dt="2023-09-04T21:17:01.129" v="508" actId="27803"/>
          <ac:spMkLst>
            <pc:docMk/>
            <pc:sldMk cId="2506834596" sldId="483"/>
            <ac:spMk id="200" creationId="{C33CCA4E-57EB-4A3C-D721-0B6A63764728}"/>
          </ac:spMkLst>
        </pc:spChg>
        <pc:spChg chg="mod">
          <ac:chgData name="H M" userId="84cd2103f36ef0dc" providerId="LiveId" clId="{8F10A91F-EFDA-497B-869D-6F532A84F5AF}" dt="2023-09-04T21:17:01.129" v="508" actId="27803"/>
          <ac:spMkLst>
            <pc:docMk/>
            <pc:sldMk cId="2506834596" sldId="483"/>
            <ac:spMk id="201" creationId="{D13DB300-0F46-CA1D-C102-8B8BC518C1E4}"/>
          </ac:spMkLst>
        </pc:spChg>
        <pc:spChg chg="mod">
          <ac:chgData name="H M" userId="84cd2103f36ef0dc" providerId="LiveId" clId="{8F10A91F-EFDA-497B-869D-6F532A84F5AF}" dt="2023-09-04T21:17:01.129" v="508" actId="27803"/>
          <ac:spMkLst>
            <pc:docMk/>
            <pc:sldMk cId="2506834596" sldId="483"/>
            <ac:spMk id="202" creationId="{533D43BC-C130-D3E2-5847-A29C7EFC2DA8}"/>
          </ac:spMkLst>
        </pc:spChg>
        <pc:spChg chg="mod">
          <ac:chgData name="H M" userId="84cd2103f36ef0dc" providerId="LiveId" clId="{8F10A91F-EFDA-497B-869D-6F532A84F5AF}" dt="2023-09-04T21:17:01.129" v="508" actId="27803"/>
          <ac:spMkLst>
            <pc:docMk/>
            <pc:sldMk cId="2506834596" sldId="483"/>
            <ac:spMk id="203" creationId="{8DC7051D-117C-71A9-306B-2224071BEB1B}"/>
          </ac:spMkLst>
        </pc:spChg>
        <pc:spChg chg="mod">
          <ac:chgData name="H M" userId="84cd2103f36ef0dc" providerId="LiveId" clId="{8F10A91F-EFDA-497B-869D-6F532A84F5AF}" dt="2023-09-04T21:17:01.129" v="508" actId="27803"/>
          <ac:spMkLst>
            <pc:docMk/>
            <pc:sldMk cId="2506834596" sldId="483"/>
            <ac:spMk id="204" creationId="{B9304FAE-85BF-F821-61D1-5754039E8E5F}"/>
          </ac:spMkLst>
        </pc:spChg>
        <pc:spChg chg="mod">
          <ac:chgData name="H M" userId="84cd2103f36ef0dc" providerId="LiveId" clId="{8F10A91F-EFDA-497B-869D-6F532A84F5AF}" dt="2023-09-04T21:17:01.129" v="508" actId="27803"/>
          <ac:spMkLst>
            <pc:docMk/>
            <pc:sldMk cId="2506834596" sldId="483"/>
            <ac:spMk id="205" creationId="{1AA61B8D-C669-DC9D-8D22-D1833447CDB4}"/>
          </ac:spMkLst>
        </pc:spChg>
        <pc:spChg chg="mod">
          <ac:chgData name="H M" userId="84cd2103f36ef0dc" providerId="LiveId" clId="{8F10A91F-EFDA-497B-869D-6F532A84F5AF}" dt="2023-09-04T21:17:01.129" v="508" actId="27803"/>
          <ac:spMkLst>
            <pc:docMk/>
            <pc:sldMk cId="2506834596" sldId="483"/>
            <ac:spMk id="206" creationId="{F2ED19AE-F0C4-6804-0403-87678EEA3C02}"/>
          </ac:spMkLst>
        </pc:spChg>
        <pc:spChg chg="mod">
          <ac:chgData name="H M" userId="84cd2103f36ef0dc" providerId="LiveId" clId="{8F10A91F-EFDA-497B-869D-6F532A84F5AF}" dt="2023-09-04T21:17:01.129" v="508" actId="27803"/>
          <ac:spMkLst>
            <pc:docMk/>
            <pc:sldMk cId="2506834596" sldId="483"/>
            <ac:spMk id="207" creationId="{124FA4E0-4F9D-A2FC-E62F-9D7B109FAC17}"/>
          </ac:spMkLst>
        </pc:spChg>
        <pc:spChg chg="mod">
          <ac:chgData name="H M" userId="84cd2103f36ef0dc" providerId="LiveId" clId="{8F10A91F-EFDA-497B-869D-6F532A84F5AF}" dt="2023-09-04T21:17:01.129" v="508" actId="27803"/>
          <ac:spMkLst>
            <pc:docMk/>
            <pc:sldMk cId="2506834596" sldId="483"/>
            <ac:spMk id="208" creationId="{C5EC28B1-CD4A-5989-F03F-3BF37EEBC72C}"/>
          </ac:spMkLst>
        </pc:spChg>
        <pc:spChg chg="mod">
          <ac:chgData name="H M" userId="84cd2103f36ef0dc" providerId="LiveId" clId="{8F10A91F-EFDA-497B-869D-6F532A84F5AF}" dt="2023-09-04T21:17:01.129" v="508" actId="27803"/>
          <ac:spMkLst>
            <pc:docMk/>
            <pc:sldMk cId="2506834596" sldId="483"/>
            <ac:spMk id="209" creationId="{52FFC6D6-C0E0-F133-99C7-616D2B3A628A}"/>
          </ac:spMkLst>
        </pc:spChg>
        <pc:spChg chg="mod">
          <ac:chgData name="H M" userId="84cd2103f36ef0dc" providerId="LiveId" clId="{8F10A91F-EFDA-497B-869D-6F532A84F5AF}" dt="2023-09-04T21:17:01.129" v="508" actId="27803"/>
          <ac:spMkLst>
            <pc:docMk/>
            <pc:sldMk cId="2506834596" sldId="483"/>
            <ac:spMk id="210" creationId="{7043DAE3-3A63-FBA4-C063-C7D5300E6E97}"/>
          </ac:spMkLst>
        </pc:spChg>
        <pc:spChg chg="mod">
          <ac:chgData name="H M" userId="84cd2103f36ef0dc" providerId="LiveId" clId="{8F10A91F-EFDA-497B-869D-6F532A84F5AF}" dt="2023-09-04T21:17:01.129" v="508" actId="27803"/>
          <ac:spMkLst>
            <pc:docMk/>
            <pc:sldMk cId="2506834596" sldId="483"/>
            <ac:spMk id="211" creationId="{5D7FCC20-1EDC-95E9-49E8-0682DD478BA3}"/>
          </ac:spMkLst>
        </pc:spChg>
        <pc:spChg chg="mod">
          <ac:chgData name="H M" userId="84cd2103f36ef0dc" providerId="LiveId" clId="{8F10A91F-EFDA-497B-869D-6F532A84F5AF}" dt="2023-09-04T21:17:01.129" v="508" actId="27803"/>
          <ac:spMkLst>
            <pc:docMk/>
            <pc:sldMk cId="2506834596" sldId="483"/>
            <ac:spMk id="212" creationId="{94E6C352-F632-AF88-349F-1936C77C7B46}"/>
          </ac:spMkLst>
        </pc:spChg>
        <pc:spChg chg="mod">
          <ac:chgData name="H M" userId="84cd2103f36ef0dc" providerId="LiveId" clId="{8F10A91F-EFDA-497B-869D-6F532A84F5AF}" dt="2023-09-04T21:17:01.129" v="508" actId="27803"/>
          <ac:spMkLst>
            <pc:docMk/>
            <pc:sldMk cId="2506834596" sldId="483"/>
            <ac:spMk id="213" creationId="{BEDF1D93-7006-3FFB-33DD-3BE9D67FAB00}"/>
          </ac:spMkLst>
        </pc:spChg>
        <pc:spChg chg="mod">
          <ac:chgData name="H M" userId="84cd2103f36ef0dc" providerId="LiveId" clId="{8F10A91F-EFDA-497B-869D-6F532A84F5AF}" dt="2023-09-04T21:17:01.129" v="508" actId="27803"/>
          <ac:spMkLst>
            <pc:docMk/>
            <pc:sldMk cId="2506834596" sldId="483"/>
            <ac:spMk id="214" creationId="{63574F3B-6158-32D3-5D84-FCF513EE4389}"/>
          </ac:spMkLst>
        </pc:spChg>
        <pc:spChg chg="mod">
          <ac:chgData name="H M" userId="84cd2103f36ef0dc" providerId="LiveId" clId="{8F10A91F-EFDA-497B-869D-6F532A84F5AF}" dt="2023-09-04T21:17:01.129" v="508" actId="27803"/>
          <ac:spMkLst>
            <pc:docMk/>
            <pc:sldMk cId="2506834596" sldId="483"/>
            <ac:spMk id="215" creationId="{B02F33E7-C522-EF67-D375-546055B34C7B}"/>
          </ac:spMkLst>
        </pc:spChg>
        <pc:spChg chg="mod">
          <ac:chgData name="H M" userId="84cd2103f36ef0dc" providerId="LiveId" clId="{8F10A91F-EFDA-497B-869D-6F532A84F5AF}" dt="2023-09-04T21:17:01.129" v="508" actId="27803"/>
          <ac:spMkLst>
            <pc:docMk/>
            <pc:sldMk cId="2506834596" sldId="483"/>
            <ac:spMk id="216" creationId="{2074A063-E7DB-C246-5B4C-01407AC94A4C}"/>
          </ac:spMkLst>
        </pc:spChg>
        <pc:spChg chg="mod">
          <ac:chgData name="H M" userId="84cd2103f36ef0dc" providerId="LiveId" clId="{8F10A91F-EFDA-497B-869D-6F532A84F5AF}" dt="2023-09-04T21:17:01.129" v="508" actId="27803"/>
          <ac:spMkLst>
            <pc:docMk/>
            <pc:sldMk cId="2506834596" sldId="483"/>
            <ac:spMk id="217" creationId="{83255F76-DCED-81FA-FDCC-078F3ED88D37}"/>
          </ac:spMkLst>
        </pc:spChg>
        <pc:spChg chg="mod">
          <ac:chgData name="H M" userId="84cd2103f36ef0dc" providerId="LiveId" clId="{8F10A91F-EFDA-497B-869D-6F532A84F5AF}" dt="2023-09-04T21:17:01.129" v="508" actId="27803"/>
          <ac:spMkLst>
            <pc:docMk/>
            <pc:sldMk cId="2506834596" sldId="483"/>
            <ac:spMk id="218" creationId="{4DA852D5-2A76-7576-5F35-698D8FF1BC43}"/>
          </ac:spMkLst>
        </pc:spChg>
        <pc:spChg chg="mod">
          <ac:chgData name="H M" userId="84cd2103f36ef0dc" providerId="LiveId" clId="{8F10A91F-EFDA-497B-869D-6F532A84F5AF}" dt="2023-09-04T21:17:01.129" v="508" actId="27803"/>
          <ac:spMkLst>
            <pc:docMk/>
            <pc:sldMk cId="2506834596" sldId="483"/>
            <ac:spMk id="219" creationId="{FD69FFD7-B99B-5ADD-09F7-6D32BA100E97}"/>
          </ac:spMkLst>
        </pc:spChg>
        <pc:spChg chg="mod">
          <ac:chgData name="H M" userId="84cd2103f36ef0dc" providerId="LiveId" clId="{8F10A91F-EFDA-497B-869D-6F532A84F5AF}" dt="2023-09-04T21:17:01.129" v="508" actId="27803"/>
          <ac:spMkLst>
            <pc:docMk/>
            <pc:sldMk cId="2506834596" sldId="483"/>
            <ac:spMk id="220" creationId="{C7D1DAA3-8E4D-4508-2806-A9A52C0F8388}"/>
          </ac:spMkLst>
        </pc:spChg>
        <pc:spChg chg="mod">
          <ac:chgData name="H M" userId="84cd2103f36ef0dc" providerId="LiveId" clId="{8F10A91F-EFDA-497B-869D-6F532A84F5AF}" dt="2023-09-04T21:17:01.129" v="508" actId="27803"/>
          <ac:spMkLst>
            <pc:docMk/>
            <pc:sldMk cId="2506834596" sldId="483"/>
            <ac:spMk id="221" creationId="{D07DA915-DB3C-5100-8DD0-5C7B47F8D2DC}"/>
          </ac:spMkLst>
        </pc:spChg>
        <pc:spChg chg="mod">
          <ac:chgData name="H M" userId="84cd2103f36ef0dc" providerId="LiveId" clId="{8F10A91F-EFDA-497B-869D-6F532A84F5AF}" dt="2023-09-04T21:17:01.129" v="508" actId="27803"/>
          <ac:spMkLst>
            <pc:docMk/>
            <pc:sldMk cId="2506834596" sldId="483"/>
            <ac:spMk id="222" creationId="{15FD718F-A7F8-3C28-B482-BCDD672FFE45}"/>
          </ac:spMkLst>
        </pc:spChg>
        <pc:spChg chg="mod">
          <ac:chgData name="H M" userId="84cd2103f36ef0dc" providerId="LiveId" clId="{8F10A91F-EFDA-497B-869D-6F532A84F5AF}" dt="2023-09-04T21:17:01.129" v="508" actId="27803"/>
          <ac:spMkLst>
            <pc:docMk/>
            <pc:sldMk cId="2506834596" sldId="483"/>
            <ac:spMk id="223" creationId="{BE11F71A-BA37-BCE7-29A7-E310D336768D}"/>
          </ac:spMkLst>
        </pc:spChg>
        <pc:spChg chg="mod">
          <ac:chgData name="H M" userId="84cd2103f36ef0dc" providerId="LiveId" clId="{8F10A91F-EFDA-497B-869D-6F532A84F5AF}" dt="2023-09-04T21:17:01.129" v="508" actId="27803"/>
          <ac:spMkLst>
            <pc:docMk/>
            <pc:sldMk cId="2506834596" sldId="483"/>
            <ac:spMk id="224" creationId="{E5C045C8-9E2F-7538-F7D1-9CDE89AF4F64}"/>
          </ac:spMkLst>
        </pc:spChg>
        <pc:spChg chg="mod">
          <ac:chgData name="H M" userId="84cd2103f36ef0dc" providerId="LiveId" clId="{8F10A91F-EFDA-497B-869D-6F532A84F5AF}" dt="2023-09-04T21:19:53.738" v="563" actId="207"/>
          <ac:spMkLst>
            <pc:docMk/>
            <pc:sldMk cId="2506834596" sldId="483"/>
            <ac:spMk id="226" creationId="{482887D8-BACC-1187-1FB4-ECFECF4DA51B}"/>
          </ac:spMkLst>
        </pc:spChg>
        <pc:spChg chg="mod">
          <ac:chgData name="H M" userId="84cd2103f36ef0dc" providerId="LiveId" clId="{8F10A91F-EFDA-497B-869D-6F532A84F5AF}" dt="2023-09-04T21:18:56.284" v="552"/>
          <ac:spMkLst>
            <pc:docMk/>
            <pc:sldMk cId="2506834596" sldId="483"/>
            <ac:spMk id="227" creationId="{157829B8-70F5-6ADA-CE7E-3EF0F4DF95A1}"/>
          </ac:spMkLst>
        </pc:spChg>
        <pc:spChg chg="mod">
          <ac:chgData name="H M" userId="84cd2103f36ef0dc" providerId="LiveId" clId="{8F10A91F-EFDA-497B-869D-6F532A84F5AF}" dt="2023-09-04T21:18:56.284" v="552"/>
          <ac:spMkLst>
            <pc:docMk/>
            <pc:sldMk cId="2506834596" sldId="483"/>
            <ac:spMk id="228" creationId="{E5B64050-F121-C580-AB7D-954ABB060D59}"/>
          </ac:spMkLst>
        </pc:spChg>
        <pc:spChg chg="mod">
          <ac:chgData name="H M" userId="84cd2103f36ef0dc" providerId="LiveId" clId="{8F10A91F-EFDA-497B-869D-6F532A84F5AF}" dt="2023-09-04T21:18:56.284" v="552"/>
          <ac:spMkLst>
            <pc:docMk/>
            <pc:sldMk cId="2506834596" sldId="483"/>
            <ac:spMk id="229" creationId="{78297AAA-DA0F-601B-17D2-AF5253273051}"/>
          </ac:spMkLst>
        </pc:spChg>
        <pc:spChg chg="mod">
          <ac:chgData name="H M" userId="84cd2103f36ef0dc" providerId="LiveId" clId="{8F10A91F-EFDA-497B-869D-6F532A84F5AF}" dt="2023-09-04T21:18:56.284" v="552"/>
          <ac:spMkLst>
            <pc:docMk/>
            <pc:sldMk cId="2506834596" sldId="483"/>
            <ac:spMk id="230" creationId="{8DDD05E2-842D-9FBA-0C72-DAC6675053AD}"/>
          </ac:spMkLst>
        </pc:spChg>
        <pc:spChg chg="mod">
          <ac:chgData name="H M" userId="84cd2103f36ef0dc" providerId="LiveId" clId="{8F10A91F-EFDA-497B-869D-6F532A84F5AF}" dt="2023-09-04T21:18:56.284" v="552"/>
          <ac:spMkLst>
            <pc:docMk/>
            <pc:sldMk cId="2506834596" sldId="483"/>
            <ac:spMk id="231" creationId="{05D12318-1A39-B126-5034-C86BA73F2F0D}"/>
          </ac:spMkLst>
        </pc:spChg>
        <pc:spChg chg="mod">
          <ac:chgData name="H M" userId="84cd2103f36ef0dc" providerId="LiveId" clId="{8F10A91F-EFDA-497B-869D-6F532A84F5AF}" dt="2023-09-04T21:18:56.284" v="552"/>
          <ac:spMkLst>
            <pc:docMk/>
            <pc:sldMk cId="2506834596" sldId="483"/>
            <ac:spMk id="232" creationId="{642A44EA-1F83-A7E9-A9FA-C334962645AE}"/>
          </ac:spMkLst>
        </pc:spChg>
        <pc:spChg chg="mod">
          <ac:chgData name="H M" userId="84cd2103f36ef0dc" providerId="LiveId" clId="{8F10A91F-EFDA-497B-869D-6F532A84F5AF}" dt="2023-09-04T21:18:56.284" v="552"/>
          <ac:spMkLst>
            <pc:docMk/>
            <pc:sldMk cId="2506834596" sldId="483"/>
            <ac:spMk id="233" creationId="{99B7318F-FE20-DAD8-691B-1E6770D34847}"/>
          </ac:spMkLst>
        </pc:spChg>
        <pc:spChg chg="mod">
          <ac:chgData name="H M" userId="84cd2103f36ef0dc" providerId="LiveId" clId="{8F10A91F-EFDA-497B-869D-6F532A84F5AF}" dt="2023-09-04T21:18:56.284" v="552"/>
          <ac:spMkLst>
            <pc:docMk/>
            <pc:sldMk cId="2506834596" sldId="483"/>
            <ac:spMk id="234" creationId="{7D021E86-07F7-3527-7D66-91E268C680D1}"/>
          </ac:spMkLst>
        </pc:spChg>
        <pc:spChg chg="mod">
          <ac:chgData name="H M" userId="84cd2103f36ef0dc" providerId="LiveId" clId="{8F10A91F-EFDA-497B-869D-6F532A84F5AF}" dt="2023-09-04T21:18:56.284" v="552"/>
          <ac:spMkLst>
            <pc:docMk/>
            <pc:sldMk cId="2506834596" sldId="483"/>
            <ac:spMk id="235" creationId="{72268BDA-6456-C4DC-FD88-09D8240DD34C}"/>
          </ac:spMkLst>
        </pc:spChg>
        <pc:spChg chg="mod">
          <ac:chgData name="H M" userId="84cd2103f36ef0dc" providerId="LiveId" clId="{8F10A91F-EFDA-497B-869D-6F532A84F5AF}" dt="2023-09-04T21:18:56.284" v="552"/>
          <ac:spMkLst>
            <pc:docMk/>
            <pc:sldMk cId="2506834596" sldId="483"/>
            <ac:spMk id="236" creationId="{6B19444A-B8E1-F5CB-81DD-A287FF9E0BA5}"/>
          </ac:spMkLst>
        </pc:spChg>
        <pc:spChg chg="mod">
          <ac:chgData name="H M" userId="84cd2103f36ef0dc" providerId="LiveId" clId="{8F10A91F-EFDA-497B-869D-6F532A84F5AF}" dt="2023-09-04T21:18:56.284" v="552"/>
          <ac:spMkLst>
            <pc:docMk/>
            <pc:sldMk cId="2506834596" sldId="483"/>
            <ac:spMk id="237" creationId="{113BD26B-0B18-746D-6D66-9B990201E8DD}"/>
          </ac:spMkLst>
        </pc:spChg>
        <pc:spChg chg="mod">
          <ac:chgData name="H M" userId="84cd2103f36ef0dc" providerId="LiveId" clId="{8F10A91F-EFDA-497B-869D-6F532A84F5AF}" dt="2023-09-04T21:18:56.284" v="552"/>
          <ac:spMkLst>
            <pc:docMk/>
            <pc:sldMk cId="2506834596" sldId="483"/>
            <ac:spMk id="238" creationId="{7A678E5B-F1E6-D522-ABB0-4EB49691BD84}"/>
          </ac:spMkLst>
        </pc:spChg>
        <pc:spChg chg="mod">
          <ac:chgData name="H M" userId="84cd2103f36ef0dc" providerId="LiveId" clId="{8F10A91F-EFDA-497B-869D-6F532A84F5AF}" dt="2023-09-04T21:18:56.284" v="552"/>
          <ac:spMkLst>
            <pc:docMk/>
            <pc:sldMk cId="2506834596" sldId="483"/>
            <ac:spMk id="239" creationId="{97462B1B-99EA-193D-087E-73EAFE8433A8}"/>
          </ac:spMkLst>
        </pc:spChg>
        <pc:spChg chg="mod">
          <ac:chgData name="H M" userId="84cd2103f36ef0dc" providerId="LiveId" clId="{8F10A91F-EFDA-497B-869D-6F532A84F5AF}" dt="2023-09-04T21:18:56.284" v="552"/>
          <ac:spMkLst>
            <pc:docMk/>
            <pc:sldMk cId="2506834596" sldId="483"/>
            <ac:spMk id="240" creationId="{E4198AB8-66F6-F388-3B40-9B5892BF6868}"/>
          </ac:spMkLst>
        </pc:spChg>
        <pc:spChg chg="mod">
          <ac:chgData name="H M" userId="84cd2103f36ef0dc" providerId="LiveId" clId="{8F10A91F-EFDA-497B-869D-6F532A84F5AF}" dt="2023-09-04T21:18:56.284" v="552"/>
          <ac:spMkLst>
            <pc:docMk/>
            <pc:sldMk cId="2506834596" sldId="483"/>
            <ac:spMk id="241" creationId="{4E887527-551F-8AB2-7A4F-4F342F607535}"/>
          </ac:spMkLst>
        </pc:spChg>
        <pc:spChg chg="mod">
          <ac:chgData name="H M" userId="84cd2103f36ef0dc" providerId="LiveId" clId="{8F10A91F-EFDA-497B-869D-6F532A84F5AF}" dt="2023-09-04T21:18:56.284" v="552"/>
          <ac:spMkLst>
            <pc:docMk/>
            <pc:sldMk cId="2506834596" sldId="483"/>
            <ac:spMk id="242" creationId="{A9811300-F45F-6F9C-DB42-8E6038D96749}"/>
          </ac:spMkLst>
        </pc:spChg>
        <pc:spChg chg="mod">
          <ac:chgData name="H M" userId="84cd2103f36ef0dc" providerId="LiveId" clId="{8F10A91F-EFDA-497B-869D-6F532A84F5AF}" dt="2023-09-04T21:18:56.284" v="552"/>
          <ac:spMkLst>
            <pc:docMk/>
            <pc:sldMk cId="2506834596" sldId="483"/>
            <ac:spMk id="243" creationId="{AC1A0B3E-3961-644F-4766-BCF6C825BCE7}"/>
          </ac:spMkLst>
        </pc:spChg>
        <pc:spChg chg="mod">
          <ac:chgData name="H M" userId="84cd2103f36ef0dc" providerId="LiveId" clId="{8F10A91F-EFDA-497B-869D-6F532A84F5AF}" dt="2023-09-04T21:18:56.284" v="552"/>
          <ac:spMkLst>
            <pc:docMk/>
            <pc:sldMk cId="2506834596" sldId="483"/>
            <ac:spMk id="244" creationId="{2AB9967D-01FB-3939-BD59-A277C9B26367}"/>
          </ac:spMkLst>
        </pc:spChg>
        <pc:spChg chg="mod">
          <ac:chgData name="H M" userId="84cd2103f36ef0dc" providerId="LiveId" clId="{8F10A91F-EFDA-497B-869D-6F532A84F5AF}" dt="2023-09-04T21:18:56.284" v="552"/>
          <ac:spMkLst>
            <pc:docMk/>
            <pc:sldMk cId="2506834596" sldId="483"/>
            <ac:spMk id="245" creationId="{BD16A06A-9497-E26E-F3B7-CB8A266C91E3}"/>
          </ac:spMkLst>
        </pc:spChg>
        <pc:spChg chg="mod">
          <ac:chgData name="H M" userId="84cd2103f36ef0dc" providerId="LiveId" clId="{8F10A91F-EFDA-497B-869D-6F532A84F5AF}" dt="2023-09-04T21:18:56.284" v="552"/>
          <ac:spMkLst>
            <pc:docMk/>
            <pc:sldMk cId="2506834596" sldId="483"/>
            <ac:spMk id="246" creationId="{FDC1675A-D548-5044-693B-CAC465FF618F}"/>
          </ac:spMkLst>
        </pc:spChg>
        <pc:spChg chg="mod">
          <ac:chgData name="H M" userId="84cd2103f36ef0dc" providerId="LiveId" clId="{8F10A91F-EFDA-497B-869D-6F532A84F5AF}" dt="2023-09-04T21:18:56.284" v="552"/>
          <ac:spMkLst>
            <pc:docMk/>
            <pc:sldMk cId="2506834596" sldId="483"/>
            <ac:spMk id="247" creationId="{2902753B-7989-8A81-562D-B0758764FF81}"/>
          </ac:spMkLst>
        </pc:spChg>
        <pc:spChg chg="mod">
          <ac:chgData name="H M" userId="84cd2103f36ef0dc" providerId="LiveId" clId="{8F10A91F-EFDA-497B-869D-6F532A84F5AF}" dt="2023-09-04T21:18:56.284" v="552"/>
          <ac:spMkLst>
            <pc:docMk/>
            <pc:sldMk cId="2506834596" sldId="483"/>
            <ac:spMk id="248" creationId="{E1444632-417F-1758-70A1-3C83BC39BBA4}"/>
          </ac:spMkLst>
        </pc:spChg>
        <pc:spChg chg="mod">
          <ac:chgData name="H M" userId="84cd2103f36ef0dc" providerId="LiveId" clId="{8F10A91F-EFDA-497B-869D-6F532A84F5AF}" dt="2023-09-04T21:18:56.284" v="552"/>
          <ac:spMkLst>
            <pc:docMk/>
            <pc:sldMk cId="2506834596" sldId="483"/>
            <ac:spMk id="249" creationId="{C4A3A9E2-318B-BC94-4273-201739DEF7C3}"/>
          </ac:spMkLst>
        </pc:spChg>
        <pc:spChg chg="mod">
          <ac:chgData name="H M" userId="84cd2103f36ef0dc" providerId="LiveId" clId="{8F10A91F-EFDA-497B-869D-6F532A84F5AF}" dt="2023-09-04T21:18:56.284" v="552"/>
          <ac:spMkLst>
            <pc:docMk/>
            <pc:sldMk cId="2506834596" sldId="483"/>
            <ac:spMk id="250" creationId="{2693FAFB-B4E1-B3F3-CA66-D95F8B9C7A7A}"/>
          </ac:spMkLst>
        </pc:spChg>
        <pc:spChg chg="mod">
          <ac:chgData name="H M" userId="84cd2103f36ef0dc" providerId="LiveId" clId="{8F10A91F-EFDA-497B-869D-6F532A84F5AF}" dt="2023-09-04T21:18:56.284" v="552"/>
          <ac:spMkLst>
            <pc:docMk/>
            <pc:sldMk cId="2506834596" sldId="483"/>
            <ac:spMk id="251" creationId="{8CD299DD-2EE8-EF8A-ED1D-AB1FC2887190}"/>
          </ac:spMkLst>
        </pc:spChg>
        <pc:spChg chg="mod">
          <ac:chgData name="H M" userId="84cd2103f36ef0dc" providerId="LiveId" clId="{8F10A91F-EFDA-497B-869D-6F532A84F5AF}" dt="2023-09-04T21:18:56.284" v="552"/>
          <ac:spMkLst>
            <pc:docMk/>
            <pc:sldMk cId="2506834596" sldId="483"/>
            <ac:spMk id="252" creationId="{3C9D325A-B35D-C9BB-4137-5DC027C9EB2C}"/>
          </ac:spMkLst>
        </pc:spChg>
        <pc:spChg chg="mod">
          <ac:chgData name="H M" userId="84cd2103f36ef0dc" providerId="LiveId" clId="{8F10A91F-EFDA-497B-869D-6F532A84F5AF}" dt="2023-09-04T21:18:56.284" v="552"/>
          <ac:spMkLst>
            <pc:docMk/>
            <pc:sldMk cId="2506834596" sldId="483"/>
            <ac:spMk id="253" creationId="{BFA2D55C-3AC1-B719-9A91-DA769C19E218}"/>
          </ac:spMkLst>
        </pc:spChg>
        <pc:spChg chg="mod">
          <ac:chgData name="H M" userId="84cd2103f36ef0dc" providerId="LiveId" clId="{8F10A91F-EFDA-497B-869D-6F532A84F5AF}" dt="2023-09-04T21:18:56.284" v="552"/>
          <ac:spMkLst>
            <pc:docMk/>
            <pc:sldMk cId="2506834596" sldId="483"/>
            <ac:spMk id="254" creationId="{75767F75-8FD9-8FF2-90F6-3A4B853AF573}"/>
          </ac:spMkLst>
        </pc:spChg>
        <pc:spChg chg="mod">
          <ac:chgData name="H M" userId="84cd2103f36ef0dc" providerId="LiveId" clId="{8F10A91F-EFDA-497B-869D-6F532A84F5AF}" dt="2023-09-04T21:18:56.284" v="552"/>
          <ac:spMkLst>
            <pc:docMk/>
            <pc:sldMk cId="2506834596" sldId="483"/>
            <ac:spMk id="255" creationId="{AE40A784-DCD2-E54E-8E12-A160FC220BCF}"/>
          </ac:spMkLst>
        </pc:spChg>
        <pc:spChg chg="mod">
          <ac:chgData name="H M" userId="84cd2103f36ef0dc" providerId="LiveId" clId="{8F10A91F-EFDA-497B-869D-6F532A84F5AF}" dt="2023-09-04T21:18:56.284" v="552"/>
          <ac:spMkLst>
            <pc:docMk/>
            <pc:sldMk cId="2506834596" sldId="483"/>
            <ac:spMk id="256" creationId="{65EA19B0-5357-22B3-20C8-2F8621DEAAFB}"/>
          </ac:spMkLst>
        </pc:spChg>
        <pc:spChg chg="mod">
          <ac:chgData name="H M" userId="84cd2103f36ef0dc" providerId="LiveId" clId="{8F10A91F-EFDA-497B-869D-6F532A84F5AF}" dt="2023-09-04T21:18:56.284" v="552"/>
          <ac:spMkLst>
            <pc:docMk/>
            <pc:sldMk cId="2506834596" sldId="483"/>
            <ac:spMk id="257" creationId="{B9F2D517-0165-881E-EF8C-48263ED9C3CF}"/>
          </ac:spMkLst>
        </pc:spChg>
        <pc:spChg chg="mod">
          <ac:chgData name="H M" userId="84cd2103f36ef0dc" providerId="LiveId" clId="{8F10A91F-EFDA-497B-869D-6F532A84F5AF}" dt="2023-09-04T21:18:56.284" v="552"/>
          <ac:spMkLst>
            <pc:docMk/>
            <pc:sldMk cId="2506834596" sldId="483"/>
            <ac:spMk id="258" creationId="{19A01F21-6875-BA2A-1A30-90131217855D}"/>
          </ac:spMkLst>
        </pc:spChg>
        <pc:spChg chg="mod">
          <ac:chgData name="H M" userId="84cd2103f36ef0dc" providerId="LiveId" clId="{8F10A91F-EFDA-497B-869D-6F532A84F5AF}" dt="2023-09-04T21:18:56.284" v="552"/>
          <ac:spMkLst>
            <pc:docMk/>
            <pc:sldMk cId="2506834596" sldId="483"/>
            <ac:spMk id="259" creationId="{D3CB07E6-3BBA-53D1-3C50-9BA817F58DF1}"/>
          </ac:spMkLst>
        </pc:spChg>
        <pc:spChg chg="mod">
          <ac:chgData name="H M" userId="84cd2103f36ef0dc" providerId="LiveId" clId="{8F10A91F-EFDA-497B-869D-6F532A84F5AF}" dt="2023-09-04T21:18:56.284" v="552"/>
          <ac:spMkLst>
            <pc:docMk/>
            <pc:sldMk cId="2506834596" sldId="483"/>
            <ac:spMk id="260" creationId="{8ED6804B-763F-5722-EF71-F369BEBB18DF}"/>
          </ac:spMkLst>
        </pc:spChg>
        <pc:spChg chg="mod">
          <ac:chgData name="H M" userId="84cd2103f36ef0dc" providerId="LiveId" clId="{8F10A91F-EFDA-497B-869D-6F532A84F5AF}" dt="2023-09-04T21:18:56.284" v="552"/>
          <ac:spMkLst>
            <pc:docMk/>
            <pc:sldMk cId="2506834596" sldId="483"/>
            <ac:spMk id="261" creationId="{78B2FA3C-B1B4-C042-558C-19AD88EBE1ED}"/>
          </ac:spMkLst>
        </pc:spChg>
        <pc:spChg chg="mod">
          <ac:chgData name="H M" userId="84cd2103f36ef0dc" providerId="LiveId" clId="{8F10A91F-EFDA-497B-869D-6F532A84F5AF}" dt="2023-09-04T21:18:56.284" v="552"/>
          <ac:spMkLst>
            <pc:docMk/>
            <pc:sldMk cId="2506834596" sldId="483"/>
            <ac:spMk id="262" creationId="{D1AC8204-A979-DA01-F3D8-932D79B94325}"/>
          </ac:spMkLst>
        </pc:spChg>
        <pc:spChg chg="mod">
          <ac:chgData name="H M" userId="84cd2103f36ef0dc" providerId="LiveId" clId="{8F10A91F-EFDA-497B-869D-6F532A84F5AF}" dt="2023-09-04T21:18:56.284" v="552"/>
          <ac:spMkLst>
            <pc:docMk/>
            <pc:sldMk cId="2506834596" sldId="483"/>
            <ac:spMk id="263" creationId="{8E8F76E3-997C-0B68-05B3-D488E205443C}"/>
          </ac:spMkLst>
        </pc:spChg>
        <pc:spChg chg="mod">
          <ac:chgData name="H M" userId="84cd2103f36ef0dc" providerId="LiveId" clId="{8F10A91F-EFDA-497B-869D-6F532A84F5AF}" dt="2023-09-04T21:18:56.284" v="552"/>
          <ac:spMkLst>
            <pc:docMk/>
            <pc:sldMk cId="2506834596" sldId="483"/>
            <ac:spMk id="264" creationId="{5133DE7A-5F93-954C-083A-7A23679D0B75}"/>
          </ac:spMkLst>
        </pc:spChg>
        <pc:spChg chg="mod">
          <ac:chgData name="H M" userId="84cd2103f36ef0dc" providerId="LiveId" clId="{8F10A91F-EFDA-497B-869D-6F532A84F5AF}" dt="2023-09-04T21:18:56.284" v="552"/>
          <ac:spMkLst>
            <pc:docMk/>
            <pc:sldMk cId="2506834596" sldId="483"/>
            <ac:spMk id="265" creationId="{71674C12-F150-AAEB-5A93-B19966B1B087}"/>
          </ac:spMkLst>
        </pc:spChg>
        <pc:spChg chg="mod">
          <ac:chgData name="H M" userId="84cd2103f36ef0dc" providerId="LiveId" clId="{8F10A91F-EFDA-497B-869D-6F532A84F5AF}" dt="2023-09-04T21:18:56.284" v="552"/>
          <ac:spMkLst>
            <pc:docMk/>
            <pc:sldMk cId="2506834596" sldId="483"/>
            <ac:spMk id="266" creationId="{4074F6B0-5A3D-91E4-B8CC-CCCA216AD979}"/>
          </ac:spMkLst>
        </pc:spChg>
        <pc:spChg chg="mod">
          <ac:chgData name="H M" userId="84cd2103f36ef0dc" providerId="LiveId" clId="{8F10A91F-EFDA-497B-869D-6F532A84F5AF}" dt="2023-09-04T21:18:56.284" v="552"/>
          <ac:spMkLst>
            <pc:docMk/>
            <pc:sldMk cId="2506834596" sldId="483"/>
            <ac:spMk id="267" creationId="{80543385-BDB3-EDA4-C382-7CE84D63BFCC}"/>
          </ac:spMkLst>
        </pc:spChg>
        <pc:spChg chg="mod">
          <ac:chgData name="H M" userId="84cd2103f36ef0dc" providerId="LiveId" clId="{8F10A91F-EFDA-497B-869D-6F532A84F5AF}" dt="2023-09-04T21:18:56.284" v="552"/>
          <ac:spMkLst>
            <pc:docMk/>
            <pc:sldMk cId="2506834596" sldId="483"/>
            <ac:spMk id="268" creationId="{19F3E20D-6799-C2B6-4881-B25C340BFA22}"/>
          </ac:spMkLst>
        </pc:spChg>
        <pc:spChg chg="mod">
          <ac:chgData name="H M" userId="84cd2103f36ef0dc" providerId="LiveId" clId="{8F10A91F-EFDA-497B-869D-6F532A84F5AF}" dt="2023-09-04T21:18:56.284" v="552"/>
          <ac:spMkLst>
            <pc:docMk/>
            <pc:sldMk cId="2506834596" sldId="483"/>
            <ac:spMk id="269" creationId="{18502D2E-1581-8DE0-3E84-AE20D6A57469}"/>
          </ac:spMkLst>
        </pc:spChg>
        <pc:spChg chg="mod">
          <ac:chgData name="H M" userId="84cd2103f36ef0dc" providerId="LiveId" clId="{8F10A91F-EFDA-497B-869D-6F532A84F5AF}" dt="2023-09-04T21:18:56.284" v="552"/>
          <ac:spMkLst>
            <pc:docMk/>
            <pc:sldMk cId="2506834596" sldId="483"/>
            <ac:spMk id="270" creationId="{B4B5314F-DE49-5427-06DE-8F8C1CEA19E9}"/>
          </ac:spMkLst>
        </pc:spChg>
        <pc:spChg chg="mod">
          <ac:chgData name="H M" userId="84cd2103f36ef0dc" providerId="LiveId" clId="{8F10A91F-EFDA-497B-869D-6F532A84F5AF}" dt="2023-09-04T21:18:56.284" v="552"/>
          <ac:spMkLst>
            <pc:docMk/>
            <pc:sldMk cId="2506834596" sldId="483"/>
            <ac:spMk id="271" creationId="{9895AD53-0A54-B5C5-98C2-10ADD98900A7}"/>
          </ac:spMkLst>
        </pc:spChg>
        <pc:spChg chg="mod">
          <ac:chgData name="H M" userId="84cd2103f36ef0dc" providerId="LiveId" clId="{8F10A91F-EFDA-497B-869D-6F532A84F5AF}" dt="2023-09-04T21:18:56.284" v="552"/>
          <ac:spMkLst>
            <pc:docMk/>
            <pc:sldMk cId="2506834596" sldId="483"/>
            <ac:spMk id="272" creationId="{3ABCDCB4-67A8-28C6-1B66-1359050559D4}"/>
          </ac:spMkLst>
        </pc:spChg>
        <pc:spChg chg="mod">
          <ac:chgData name="H M" userId="84cd2103f36ef0dc" providerId="LiveId" clId="{8F10A91F-EFDA-497B-869D-6F532A84F5AF}" dt="2023-09-04T21:18:56.284" v="552"/>
          <ac:spMkLst>
            <pc:docMk/>
            <pc:sldMk cId="2506834596" sldId="483"/>
            <ac:spMk id="273" creationId="{D291246A-3A8F-152C-DC4E-20C4126B21A2}"/>
          </ac:spMkLst>
        </pc:spChg>
        <pc:spChg chg="mod">
          <ac:chgData name="H M" userId="84cd2103f36ef0dc" providerId="LiveId" clId="{8F10A91F-EFDA-497B-869D-6F532A84F5AF}" dt="2023-09-04T21:18:56.284" v="552"/>
          <ac:spMkLst>
            <pc:docMk/>
            <pc:sldMk cId="2506834596" sldId="483"/>
            <ac:spMk id="274" creationId="{17F71D2A-730B-61E1-9597-50ACB5864D40}"/>
          </ac:spMkLst>
        </pc:spChg>
        <pc:spChg chg="mod">
          <ac:chgData name="H M" userId="84cd2103f36ef0dc" providerId="LiveId" clId="{8F10A91F-EFDA-497B-869D-6F532A84F5AF}" dt="2023-09-04T21:18:56.284" v="552"/>
          <ac:spMkLst>
            <pc:docMk/>
            <pc:sldMk cId="2506834596" sldId="483"/>
            <ac:spMk id="275" creationId="{96ADAD6D-4932-4060-8574-99F0D7DF6240}"/>
          </ac:spMkLst>
        </pc:spChg>
        <pc:spChg chg="mod">
          <ac:chgData name="H M" userId="84cd2103f36ef0dc" providerId="LiveId" clId="{8F10A91F-EFDA-497B-869D-6F532A84F5AF}" dt="2023-09-04T21:18:56.284" v="552"/>
          <ac:spMkLst>
            <pc:docMk/>
            <pc:sldMk cId="2506834596" sldId="483"/>
            <ac:spMk id="276" creationId="{882C2976-59E6-131A-9CFC-79EA6335AEB5}"/>
          </ac:spMkLst>
        </pc:spChg>
        <pc:spChg chg="mod">
          <ac:chgData name="H M" userId="84cd2103f36ef0dc" providerId="LiveId" clId="{8F10A91F-EFDA-497B-869D-6F532A84F5AF}" dt="2023-09-04T21:18:56.284" v="552"/>
          <ac:spMkLst>
            <pc:docMk/>
            <pc:sldMk cId="2506834596" sldId="483"/>
            <ac:spMk id="277" creationId="{95AE0E70-E174-2085-70F9-8F3E621D076B}"/>
          </ac:spMkLst>
        </pc:spChg>
        <pc:spChg chg="mod">
          <ac:chgData name="H M" userId="84cd2103f36ef0dc" providerId="LiveId" clId="{8F10A91F-EFDA-497B-869D-6F532A84F5AF}" dt="2023-09-04T21:18:56.284" v="552"/>
          <ac:spMkLst>
            <pc:docMk/>
            <pc:sldMk cId="2506834596" sldId="483"/>
            <ac:spMk id="278" creationId="{1DA58DCA-5706-0BA1-3935-B06A2E1A7B36}"/>
          </ac:spMkLst>
        </pc:spChg>
        <pc:spChg chg="mod">
          <ac:chgData name="H M" userId="84cd2103f36ef0dc" providerId="LiveId" clId="{8F10A91F-EFDA-497B-869D-6F532A84F5AF}" dt="2023-09-04T21:18:56.284" v="552"/>
          <ac:spMkLst>
            <pc:docMk/>
            <pc:sldMk cId="2506834596" sldId="483"/>
            <ac:spMk id="279" creationId="{572C2943-B59B-6E5B-1755-546F6A8600CE}"/>
          </ac:spMkLst>
        </pc:spChg>
        <pc:spChg chg="mod">
          <ac:chgData name="H M" userId="84cd2103f36ef0dc" providerId="LiveId" clId="{8F10A91F-EFDA-497B-869D-6F532A84F5AF}" dt="2023-09-04T21:18:56.284" v="552"/>
          <ac:spMkLst>
            <pc:docMk/>
            <pc:sldMk cId="2506834596" sldId="483"/>
            <ac:spMk id="280" creationId="{9F088D35-5093-3D85-7F43-97166F10A56D}"/>
          </ac:spMkLst>
        </pc:spChg>
        <pc:spChg chg="mod">
          <ac:chgData name="H M" userId="84cd2103f36ef0dc" providerId="LiveId" clId="{8F10A91F-EFDA-497B-869D-6F532A84F5AF}" dt="2023-09-04T21:18:56.284" v="552"/>
          <ac:spMkLst>
            <pc:docMk/>
            <pc:sldMk cId="2506834596" sldId="483"/>
            <ac:spMk id="281" creationId="{28171993-CB2C-55B6-4CAF-18399CC95FA6}"/>
          </ac:spMkLst>
        </pc:spChg>
        <pc:spChg chg="mod">
          <ac:chgData name="H M" userId="84cd2103f36ef0dc" providerId="LiveId" clId="{8F10A91F-EFDA-497B-869D-6F532A84F5AF}" dt="2023-09-04T21:18:56.284" v="552"/>
          <ac:spMkLst>
            <pc:docMk/>
            <pc:sldMk cId="2506834596" sldId="483"/>
            <ac:spMk id="282" creationId="{EBBEA5CB-08EF-108D-1EBB-8CBF30A9608F}"/>
          </ac:spMkLst>
        </pc:spChg>
        <pc:spChg chg="mod">
          <ac:chgData name="H M" userId="84cd2103f36ef0dc" providerId="LiveId" clId="{8F10A91F-EFDA-497B-869D-6F532A84F5AF}" dt="2023-09-04T21:18:56.284" v="552"/>
          <ac:spMkLst>
            <pc:docMk/>
            <pc:sldMk cId="2506834596" sldId="483"/>
            <ac:spMk id="283" creationId="{3CE7F7E1-6C67-3A41-083E-EE6B8FF99177}"/>
          </ac:spMkLst>
        </pc:spChg>
        <pc:spChg chg="mod">
          <ac:chgData name="H M" userId="84cd2103f36ef0dc" providerId="LiveId" clId="{8F10A91F-EFDA-497B-869D-6F532A84F5AF}" dt="2023-09-04T21:18:56.284" v="552"/>
          <ac:spMkLst>
            <pc:docMk/>
            <pc:sldMk cId="2506834596" sldId="483"/>
            <ac:spMk id="284" creationId="{FC9C4CDE-00D4-A1A9-D174-0191EFED13A6}"/>
          </ac:spMkLst>
        </pc:spChg>
        <pc:spChg chg="mod">
          <ac:chgData name="H M" userId="84cd2103f36ef0dc" providerId="LiveId" clId="{8F10A91F-EFDA-497B-869D-6F532A84F5AF}" dt="2023-09-04T21:18:56.284" v="552"/>
          <ac:spMkLst>
            <pc:docMk/>
            <pc:sldMk cId="2506834596" sldId="483"/>
            <ac:spMk id="285" creationId="{EEBCD798-DA5C-585D-2380-365CE6B2F17A}"/>
          </ac:spMkLst>
        </pc:spChg>
        <pc:spChg chg="mod">
          <ac:chgData name="H M" userId="84cd2103f36ef0dc" providerId="LiveId" clId="{8F10A91F-EFDA-497B-869D-6F532A84F5AF}" dt="2023-09-04T21:18:56.284" v="552"/>
          <ac:spMkLst>
            <pc:docMk/>
            <pc:sldMk cId="2506834596" sldId="483"/>
            <ac:spMk id="286" creationId="{E7B6816F-FA4C-F802-D563-2B4F81031385}"/>
          </ac:spMkLst>
        </pc:spChg>
        <pc:spChg chg="mod">
          <ac:chgData name="H M" userId="84cd2103f36ef0dc" providerId="LiveId" clId="{8F10A91F-EFDA-497B-869D-6F532A84F5AF}" dt="2023-09-04T21:18:56.284" v="552"/>
          <ac:spMkLst>
            <pc:docMk/>
            <pc:sldMk cId="2506834596" sldId="483"/>
            <ac:spMk id="287" creationId="{DEF1E4ED-266D-9F2F-592F-4A98F4C72A2C}"/>
          </ac:spMkLst>
        </pc:spChg>
        <pc:spChg chg="mod">
          <ac:chgData name="H M" userId="84cd2103f36ef0dc" providerId="LiveId" clId="{8F10A91F-EFDA-497B-869D-6F532A84F5AF}" dt="2023-09-04T21:18:56.284" v="552"/>
          <ac:spMkLst>
            <pc:docMk/>
            <pc:sldMk cId="2506834596" sldId="483"/>
            <ac:spMk id="288" creationId="{9346972E-EF59-8354-B472-A3A4C8706DE5}"/>
          </ac:spMkLst>
        </pc:spChg>
        <pc:spChg chg="mod">
          <ac:chgData name="H M" userId="84cd2103f36ef0dc" providerId="LiveId" clId="{8F10A91F-EFDA-497B-869D-6F532A84F5AF}" dt="2023-09-04T21:18:56.284" v="552"/>
          <ac:spMkLst>
            <pc:docMk/>
            <pc:sldMk cId="2506834596" sldId="483"/>
            <ac:spMk id="289" creationId="{DA0F608E-C6B4-7B08-C0C9-C56B4FF1E502}"/>
          </ac:spMkLst>
        </pc:spChg>
        <pc:spChg chg="mod">
          <ac:chgData name="H M" userId="84cd2103f36ef0dc" providerId="LiveId" clId="{8F10A91F-EFDA-497B-869D-6F532A84F5AF}" dt="2023-09-04T21:18:56.284" v="552"/>
          <ac:spMkLst>
            <pc:docMk/>
            <pc:sldMk cId="2506834596" sldId="483"/>
            <ac:spMk id="290" creationId="{B8435679-B7AB-422C-FAEC-7BAD233B19E0}"/>
          </ac:spMkLst>
        </pc:spChg>
        <pc:spChg chg="mod">
          <ac:chgData name="H M" userId="84cd2103f36ef0dc" providerId="LiveId" clId="{8F10A91F-EFDA-497B-869D-6F532A84F5AF}" dt="2023-09-04T21:18:56.284" v="552"/>
          <ac:spMkLst>
            <pc:docMk/>
            <pc:sldMk cId="2506834596" sldId="483"/>
            <ac:spMk id="291" creationId="{FE015DBF-5FA2-6207-5896-68EA137DBE1F}"/>
          </ac:spMkLst>
        </pc:spChg>
        <pc:spChg chg="mod">
          <ac:chgData name="H M" userId="84cd2103f36ef0dc" providerId="LiveId" clId="{8F10A91F-EFDA-497B-869D-6F532A84F5AF}" dt="2023-09-04T21:18:56.284" v="552"/>
          <ac:spMkLst>
            <pc:docMk/>
            <pc:sldMk cId="2506834596" sldId="483"/>
            <ac:spMk id="292" creationId="{BB0B980A-413A-5292-E083-3823E8032CD4}"/>
          </ac:spMkLst>
        </pc:spChg>
        <pc:spChg chg="mod">
          <ac:chgData name="H M" userId="84cd2103f36ef0dc" providerId="LiveId" clId="{8F10A91F-EFDA-497B-869D-6F532A84F5AF}" dt="2023-09-04T21:18:56.284" v="552"/>
          <ac:spMkLst>
            <pc:docMk/>
            <pc:sldMk cId="2506834596" sldId="483"/>
            <ac:spMk id="293" creationId="{2474CAC0-5FF9-B8A0-30D8-4396D05091DC}"/>
          </ac:spMkLst>
        </pc:spChg>
        <pc:spChg chg="mod">
          <ac:chgData name="H M" userId="84cd2103f36ef0dc" providerId="LiveId" clId="{8F10A91F-EFDA-497B-869D-6F532A84F5AF}" dt="2023-09-04T21:18:56.284" v="552"/>
          <ac:spMkLst>
            <pc:docMk/>
            <pc:sldMk cId="2506834596" sldId="483"/>
            <ac:spMk id="294" creationId="{E5E1179D-FDF5-CA43-80D8-E61DB30DAEB7}"/>
          </ac:spMkLst>
        </pc:spChg>
        <pc:spChg chg="mod">
          <ac:chgData name="H M" userId="84cd2103f36ef0dc" providerId="LiveId" clId="{8F10A91F-EFDA-497B-869D-6F532A84F5AF}" dt="2023-09-04T21:18:56.284" v="552"/>
          <ac:spMkLst>
            <pc:docMk/>
            <pc:sldMk cId="2506834596" sldId="483"/>
            <ac:spMk id="295" creationId="{3D079C6A-0B24-4CDC-D43F-9FE07E471D66}"/>
          </ac:spMkLst>
        </pc:spChg>
        <pc:spChg chg="mod">
          <ac:chgData name="H M" userId="84cd2103f36ef0dc" providerId="LiveId" clId="{8F10A91F-EFDA-497B-869D-6F532A84F5AF}" dt="2023-09-04T21:18:56.284" v="552"/>
          <ac:spMkLst>
            <pc:docMk/>
            <pc:sldMk cId="2506834596" sldId="483"/>
            <ac:spMk id="296" creationId="{D0A09B55-4630-4629-516A-4D052A7B7A37}"/>
          </ac:spMkLst>
        </pc:spChg>
        <pc:spChg chg="mod">
          <ac:chgData name="H M" userId="84cd2103f36ef0dc" providerId="LiveId" clId="{8F10A91F-EFDA-497B-869D-6F532A84F5AF}" dt="2023-09-04T21:18:56.284" v="552"/>
          <ac:spMkLst>
            <pc:docMk/>
            <pc:sldMk cId="2506834596" sldId="483"/>
            <ac:spMk id="297" creationId="{EC5842E4-F28F-6963-9EE6-952348D03B62}"/>
          </ac:spMkLst>
        </pc:spChg>
        <pc:spChg chg="mod">
          <ac:chgData name="H M" userId="84cd2103f36ef0dc" providerId="LiveId" clId="{8F10A91F-EFDA-497B-869D-6F532A84F5AF}" dt="2023-09-04T21:18:56.284" v="552"/>
          <ac:spMkLst>
            <pc:docMk/>
            <pc:sldMk cId="2506834596" sldId="483"/>
            <ac:spMk id="298" creationId="{ED5C41B3-CE68-2479-BBD3-676D020A62CB}"/>
          </ac:spMkLst>
        </pc:spChg>
        <pc:spChg chg="mod">
          <ac:chgData name="H M" userId="84cd2103f36ef0dc" providerId="LiveId" clId="{8F10A91F-EFDA-497B-869D-6F532A84F5AF}" dt="2023-09-04T21:18:56.284" v="552"/>
          <ac:spMkLst>
            <pc:docMk/>
            <pc:sldMk cId="2506834596" sldId="483"/>
            <ac:spMk id="299" creationId="{F406D71E-6278-8EE3-C503-BDC09FD8FDC9}"/>
          </ac:spMkLst>
        </pc:spChg>
        <pc:spChg chg="mod">
          <ac:chgData name="H M" userId="84cd2103f36ef0dc" providerId="LiveId" clId="{8F10A91F-EFDA-497B-869D-6F532A84F5AF}" dt="2023-09-04T21:18:56.284" v="552"/>
          <ac:spMkLst>
            <pc:docMk/>
            <pc:sldMk cId="2506834596" sldId="483"/>
            <ac:spMk id="300" creationId="{5E395EF1-99B3-27BF-1E40-5463B9559D50}"/>
          </ac:spMkLst>
        </pc:spChg>
        <pc:spChg chg="mod">
          <ac:chgData name="H M" userId="84cd2103f36ef0dc" providerId="LiveId" clId="{8F10A91F-EFDA-497B-869D-6F532A84F5AF}" dt="2023-09-04T21:18:56.284" v="552"/>
          <ac:spMkLst>
            <pc:docMk/>
            <pc:sldMk cId="2506834596" sldId="483"/>
            <ac:spMk id="301" creationId="{9188DB5C-84A8-939B-210D-25CFDC65FF67}"/>
          </ac:spMkLst>
        </pc:spChg>
        <pc:spChg chg="mod">
          <ac:chgData name="H M" userId="84cd2103f36ef0dc" providerId="LiveId" clId="{8F10A91F-EFDA-497B-869D-6F532A84F5AF}" dt="2023-09-04T21:18:56.284" v="552"/>
          <ac:spMkLst>
            <pc:docMk/>
            <pc:sldMk cId="2506834596" sldId="483"/>
            <ac:spMk id="302" creationId="{E1BF260D-C67F-88BD-6E47-85F5C514EF78}"/>
          </ac:spMkLst>
        </pc:spChg>
        <pc:spChg chg="mod">
          <ac:chgData name="H M" userId="84cd2103f36ef0dc" providerId="LiveId" clId="{8F10A91F-EFDA-497B-869D-6F532A84F5AF}" dt="2023-09-04T21:18:56.284" v="552"/>
          <ac:spMkLst>
            <pc:docMk/>
            <pc:sldMk cId="2506834596" sldId="483"/>
            <ac:spMk id="303" creationId="{4076FA6A-7A00-0F13-0811-B23C531C3474}"/>
          </ac:spMkLst>
        </pc:spChg>
        <pc:spChg chg="mod">
          <ac:chgData name="H M" userId="84cd2103f36ef0dc" providerId="LiveId" clId="{8F10A91F-EFDA-497B-869D-6F532A84F5AF}" dt="2023-09-04T21:18:56.284" v="552"/>
          <ac:spMkLst>
            <pc:docMk/>
            <pc:sldMk cId="2506834596" sldId="483"/>
            <ac:spMk id="304" creationId="{E83B1EEF-1055-8344-9F10-EAB34C9E390E}"/>
          </ac:spMkLst>
        </pc:spChg>
        <pc:spChg chg="mod">
          <ac:chgData name="H M" userId="84cd2103f36ef0dc" providerId="LiveId" clId="{8F10A91F-EFDA-497B-869D-6F532A84F5AF}" dt="2023-09-04T21:18:56.284" v="552"/>
          <ac:spMkLst>
            <pc:docMk/>
            <pc:sldMk cId="2506834596" sldId="483"/>
            <ac:spMk id="305" creationId="{CF6C8BBA-9551-F6E5-F3BF-F1C959F2F555}"/>
          </ac:spMkLst>
        </pc:spChg>
        <pc:spChg chg="mod">
          <ac:chgData name="H M" userId="84cd2103f36ef0dc" providerId="LiveId" clId="{8F10A91F-EFDA-497B-869D-6F532A84F5AF}" dt="2023-09-04T21:18:56.284" v="552"/>
          <ac:spMkLst>
            <pc:docMk/>
            <pc:sldMk cId="2506834596" sldId="483"/>
            <ac:spMk id="306" creationId="{0FA32B44-812B-D932-82EC-41FFE010C21F}"/>
          </ac:spMkLst>
        </pc:spChg>
        <pc:spChg chg="mod">
          <ac:chgData name="H M" userId="84cd2103f36ef0dc" providerId="LiveId" clId="{8F10A91F-EFDA-497B-869D-6F532A84F5AF}" dt="2023-09-04T21:18:56.284" v="552"/>
          <ac:spMkLst>
            <pc:docMk/>
            <pc:sldMk cId="2506834596" sldId="483"/>
            <ac:spMk id="307" creationId="{75A4D209-FFA1-E561-8CD2-777A090AC797}"/>
          </ac:spMkLst>
        </pc:spChg>
        <pc:spChg chg="mod">
          <ac:chgData name="H M" userId="84cd2103f36ef0dc" providerId="LiveId" clId="{8F10A91F-EFDA-497B-869D-6F532A84F5AF}" dt="2023-09-04T21:18:56.284" v="552"/>
          <ac:spMkLst>
            <pc:docMk/>
            <pc:sldMk cId="2506834596" sldId="483"/>
            <ac:spMk id="308" creationId="{CA4CAB42-8AC5-19DB-D2B2-6B00E9508A5D}"/>
          </ac:spMkLst>
        </pc:spChg>
        <pc:spChg chg="mod">
          <ac:chgData name="H M" userId="84cd2103f36ef0dc" providerId="LiveId" clId="{8F10A91F-EFDA-497B-869D-6F532A84F5AF}" dt="2023-09-04T21:18:56.284" v="552"/>
          <ac:spMkLst>
            <pc:docMk/>
            <pc:sldMk cId="2506834596" sldId="483"/>
            <ac:spMk id="309" creationId="{837154A6-74EA-9C78-697A-2F8B24AE6C4A}"/>
          </ac:spMkLst>
        </pc:spChg>
        <pc:spChg chg="mod">
          <ac:chgData name="H M" userId="84cd2103f36ef0dc" providerId="LiveId" clId="{8F10A91F-EFDA-497B-869D-6F532A84F5AF}" dt="2023-09-04T21:18:56.284" v="552"/>
          <ac:spMkLst>
            <pc:docMk/>
            <pc:sldMk cId="2506834596" sldId="483"/>
            <ac:spMk id="310" creationId="{842BB47B-55DD-8B55-8E07-5B4589193859}"/>
          </ac:spMkLst>
        </pc:spChg>
        <pc:spChg chg="mod">
          <ac:chgData name="H M" userId="84cd2103f36ef0dc" providerId="LiveId" clId="{8F10A91F-EFDA-497B-869D-6F532A84F5AF}" dt="2023-09-04T21:18:56.284" v="552"/>
          <ac:spMkLst>
            <pc:docMk/>
            <pc:sldMk cId="2506834596" sldId="483"/>
            <ac:spMk id="311" creationId="{DF9CE5C7-A7C3-66DF-DBC8-0742F822453D}"/>
          </ac:spMkLst>
        </pc:spChg>
        <pc:spChg chg="mod">
          <ac:chgData name="H M" userId="84cd2103f36ef0dc" providerId="LiveId" clId="{8F10A91F-EFDA-497B-869D-6F532A84F5AF}" dt="2023-09-04T21:18:56.284" v="552"/>
          <ac:spMkLst>
            <pc:docMk/>
            <pc:sldMk cId="2506834596" sldId="483"/>
            <ac:spMk id="312" creationId="{A86D5E01-3E7D-4DBC-C756-7B4FE027BEC3}"/>
          </ac:spMkLst>
        </pc:spChg>
        <pc:spChg chg="mod">
          <ac:chgData name="H M" userId="84cd2103f36ef0dc" providerId="LiveId" clId="{8F10A91F-EFDA-497B-869D-6F532A84F5AF}" dt="2023-09-04T21:18:56.284" v="552"/>
          <ac:spMkLst>
            <pc:docMk/>
            <pc:sldMk cId="2506834596" sldId="483"/>
            <ac:spMk id="313" creationId="{24B8B732-A934-2351-8B07-13C41DBBFE49}"/>
          </ac:spMkLst>
        </pc:spChg>
        <pc:spChg chg="mod">
          <ac:chgData name="H M" userId="84cd2103f36ef0dc" providerId="LiveId" clId="{8F10A91F-EFDA-497B-869D-6F532A84F5AF}" dt="2023-09-04T21:18:56.284" v="552"/>
          <ac:spMkLst>
            <pc:docMk/>
            <pc:sldMk cId="2506834596" sldId="483"/>
            <ac:spMk id="314" creationId="{15DA3EE7-C48C-DF4A-CF09-21D8BB82EB5C}"/>
          </ac:spMkLst>
        </pc:spChg>
        <pc:spChg chg="mod">
          <ac:chgData name="H M" userId="84cd2103f36ef0dc" providerId="LiveId" clId="{8F10A91F-EFDA-497B-869D-6F532A84F5AF}" dt="2023-09-04T21:18:56.284" v="552"/>
          <ac:spMkLst>
            <pc:docMk/>
            <pc:sldMk cId="2506834596" sldId="483"/>
            <ac:spMk id="315" creationId="{B4B20609-637D-51EE-5AAB-2D53489258B1}"/>
          </ac:spMkLst>
        </pc:spChg>
        <pc:spChg chg="mod">
          <ac:chgData name="H M" userId="84cd2103f36ef0dc" providerId="LiveId" clId="{8F10A91F-EFDA-497B-869D-6F532A84F5AF}" dt="2023-09-04T21:18:56.284" v="552"/>
          <ac:spMkLst>
            <pc:docMk/>
            <pc:sldMk cId="2506834596" sldId="483"/>
            <ac:spMk id="316" creationId="{E17D0B59-35C9-6F2A-D9F2-E55DC6F2B569}"/>
          </ac:spMkLst>
        </pc:spChg>
        <pc:spChg chg="mod">
          <ac:chgData name="H M" userId="84cd2103f36ef0dc" providerId="LiveId" clId="{8F10A91F-EFDA-497B-869D-6F532A84F5AF}" dt="2023-09-04T21:18:56.284" v="552"/>
          <ac:spMkLst>
            <pc:docMk/>
            <pc:sldMk cId="2506834596" sldId="483"/>
            <ac:spMk id="317" creationId="{ACA6A2EB-07DD-38A3-79C3-D513AAF65C8E}"/>
          </ac:spMkLst>
        </pc:spChg>
        <pc:spChg chg="mod">
          <ac:chgData name="H M" userId="84cd2103f36ef0dc" providerId="LiveId" clId="{8F10A91F-EFDA-497B-869D-6F532A84F5AF}" dt="2023-09-04T21:18:56.284" v="552"/>
          <ac:spMkLst>
            <pc:docMk/>
            <pc:sldMk cId="2506834596" sldId="483"/>
            <ac:spMk id="318" creationId="{B007145B-DDC0-F253-DDB9-C7C2FAC074D7}"/>
          </ac:spMkLst>
        </pc:spChg>
        <pc:spChg chg="mod">
          <ac:chgData name="H M" userId="84cd2103f36ef0dc" providerId="LiveId" clId="{8F10A91F-EFDA-497B-869D-6F532A84F5AF}" dt="2023-09-04T21:18:56.284" v="552"/>
          <ac:spMkLst>
            <pc:docMk/>
            <pc:sldMk cId="2506834596" sldId="483"/>
            <ac:spMk id="319" creationId="{47476108-FA6F-AA73-E9DC-9F7C0E62D6FC}"/>
          </ac:spMkLst>
        </pc:spChg>
        <pc:spChg chg="mod">
          <ac:chgData name="H M" userId="84cd2103f36ef0dc" providerId="LiveId" clId="{8F10A91F-EFDA-497B-869D-6F532A84F5AF}" dt="2023-09-04T21:18:56.284" v="552"/>
          <ac:spMkLst>
            <pc:docMk/>
            <pc:sldMk cId="2506834596" sldId="483"/>
            <ac:spMk id="320" creationId="{63359BC1-B5A4-B5AA-2010-21A650FB58B8}"/>
          </ac:spMkLst>
        </pc:spChg>
        <pc:spChg chg="mod">
          <ac:chgData name="H M" userId="84cd2103f36ef0dc" providerId="LiveId" clId="{8F10A91F-EFDA-497B-869D-6F532A84F5AF}" dt="2023-09-04T21:18:56.284" v="552"/>
          <ac:spMkLst>
            <pc:docMk/>
            <pc:sldMk cId="2506834596" sldId="483"/>
            <ac:spMk id="321" creationId="{BA594048-CE28-2AA8-9B2F-9BC71BD7D1B5}"/>
          </ac:spMkLst>
        </pc:spChg>
        <pc:spChg chg="mod">
          <ac:chgData name="H M" userId="84cd2103f36ef0dc" providerId="LiveId" clId="{8F10A91F-EFDA-497B-869D-6F532A84F5AF}" dt="2023-09-04T21:18:56.284" v="552"/>
          <ac:spMkLst>
            <pc:docMk/>
            <pc:sldMk cId="2506834596" sldId="483"/>
            <ac:spMk id="322" creationId="{59131B8C-3993-1C8E-79FA-FBACE8945853}"/>
          </ac:spMkLst>
        </pc:spChg>
        <pc:spChg chg="mod">
          <ac:chgData name="H M" userId="84cd2103f36ef0dc" providerId="LiveId" clId="{8F10A91F-EFDA-497B-869D-6F532A84F5AF}" dt="2023-09-04T21:18:56.284" v="552"/>
          <ac:spMkLst>
            <pc:docMk/>
            <pc:sldMk cId="2506834596" sldId="483"/>
            <ac:spMk id="323" creationId="{713AD17E-B497-4E69-4549-60E06CE982B6}"/>
          </ac:spMkLst>
        </pc:spChg>
        <pc:spChg chg="mod">
          <ac:chgData name="H M" userId="84cd2103f36ef0dc" providerId="LiveId" clId="{8F10A91F-EFDA-497B-869D-6F532A84F5AF}" dt="2023-09-04T21:18:56.284" v="552"/>
          <ac:spMkLst>
            <pc:docMk/>
            <pc:sldMk cId="2506834596" sldId="483"/>
            <ac:spMk id="324" creationId="{F77BBBF8-2870-E0F2-E433-66B7342960A2}"/>
          </ac:spMkLst>
        </pc:spChg>
        <pc:spChg chg="mod">
          <ac:chgData name="H M" userId="84cd2103f36ef0dc" providerId="LiveId" clId="{8F10A91F-EFDA-497B-869D-6F532A84F5AF}" dt="2023-09-04T21:18:56.284" v="552"/>
          <ac:spMkLst>
            <pc:docMk/>
            <pc:sldMk cId="2506834596" sldId="483"/>
            <ac:spMk id="325" creationId="{22DB537B-DA61-E244-F004-1D8C0E4C1013}"/>
          </ac:spMkLst>
        </pc:spChg>
        <pc:spChg chg="mod">
          <ac:chgData name="H M" userId="84cd2103f36ef0dc" providerId="LiveId" clId="{8F10A91F-EFDA-497B-869D-6F532A84F5AF}" dt="2023-09-04T21:18:56.284" v="552"/>
          <ac:spMkLst>
            <pc:docMk/>
            <pc:sldMk cId="2506834596" sldId="483"/>
            <ac:spMk id="326" creationId="{3BF7A116-EC61-CB39-446C-125A9675872D}"/>
          </ac:spMkLst>
        </pc:spChg>
        <pc:spChg chg="mod">
          <ac:chgData name="H M" userId="84cd2103f36ef0dc" providerId="LiveId" clId="{8F10A91F-EFDA-497B-869D-6F532A84F5AF}" dt="2023-09-04T21:18:56.284" v="552"/>
          <ac:spMkLst>
            <pc:docMk/>
            <pc:sldMk cId="2506834596" sldId="483"/>
            <ac:spMk id="327" creationId="{49F0435D-2C98-15D1-05CC-77E6C5068A3C}"/>
          </ac:spMkLst>
        </pc:spChg>
        <pc:spChg chg="mod">
          <ac:chgData name="H M" userId="84cd2103f36ef0dc" providerId="LiveId" clId="{8F10A91F-EFDA-497B-869D-6F532A84F5AF}" dt="2023-09-04T21:18:56.284" v="552"/>
          <ac:spMkLst>
            <pc:docMk/>
            <pc:sldMk cId="2506834596" sldId="483"/>
            <ac:spMk id="328" creationId="{6AEDDE30-16AC-3358-34B9-A67F903ECDF9}"/>
          </ac:spMkLst>
        </pc:spChg>
        <pc:spChg chg="mod">
          <ac:chgData name="H M" userId="84cd2103f36ef0dc" providerId="LiveId" clId="{8F10A91F-EFDA-497B-869D-6F532A84F5AF}" dt="2023-09-04T21:18:56.284" v="552"/>
          <ac:spMkLst>
            <pc:docMk/>
            <pc:sldMk cId="2506834596" sldId="483"/>
            <ac:spMk id="329" creationId="{CBE53B4F-C2C9-F759-1346-B8FBBD68F53A}"/>
          </ac:spMkLst>
        </pc:spChg>
        <pc:spChg chg="mod">
          <ac:chgData name="H M" userId="84cd2103f36ef0dc" providerId="LiveId" clId="{8F10A91F-EFDA-497B-869D-6F532A84F5AF}" dt="2023-09-04T21:18:56.284" v="552"/>
          <ac:spMkLst>
            <pc:docMk/>
            <pc:sldMk cId="2506834596" sldId="483"/>
            <ac:spMk id="330" creationId="{B01032E3-696D-1723-0B4A-E54AE1074E01}"/>
          </ac:spMkLst>
        </pc:spChg>
        <pc:spChg chg="mod">
          <ac:chgData name="H M" userId="84cd2103f36ef0dc" providerId="LiveId" clId="{8F10A91F-EFDA-497B-869D-6F532A84F5AF}" dt="2023-09-04T21:18:56.284" v="552"/>
          <ac:spMkLst>
            <pc:docMk/>
            <pc:sldMk cId="2506834596" sldId="483"/>
            <ac:spMk id="331" creationId="{03D1962A-391F-789B-161D-244D3E38A967}"/>
          </ac:spMkLst>
        </pc:spChg>
        <pc:spChg chg="mod">
          <ac:chgData name="H M" userId="84cd2103f36ef0dc" providerId="LiveId" clId="{8F10A91F-EFDA-497B-869D-6F532A84F5AF}" dt="2023-09-04T21:18:56.284" v="552"/>
          <ac:spMkLst>
            <pc:docMk/>
            <pc:sldMk cId="2506834596" sldId="483"/>
            <ac:spMk id="332" creationId="{08549FFE-A461-4AAF-5635-A893D18965F6}"/>
          </ac:spMkLst>
        </pc:spChg>
        <pc:spChg chg="mod">
          <ac:chgData name="H M" userId="84cd2103f36ef0dc" providerId="LiveId" clId="{8F10A91F-EFDA-497B-869D-6F532A84F5AF}" dt="2023-09-04T21:18:56.284" v="552"/>
          <ac:spMkLst>
            <pc:docMk/>
            <pc:sldMk cId="2506834596" sldId="483"/>
            <ac:spMk id="333" creationId="{20A23A1A-3973-8854-0C12-9F485E2C94A6}"/>
          </ac:spMkLst>
        </pc:spChg>
        <pc:spChg chg="mod">
          <ac:chgData name="H M" userId="84cd2103f36ef0dc" providerId="LiveId" clId="{8F10A91F-EFDA-497B-869D-6F532A84F5AF}" dt="2023-09-04T21:18:56.284" v="552"/>
          <ac:spMkLst>
            <pc:docMk/>
            <pc:sldMk cId="2506834596" sldId="483"/>
            <ac:spMk id="334" creationId="{75F18D5E-72F8-2208-9249-08EFE63FE9DD}"/>
          </ac:spMkLst>
        </pc:spChg>
        <pc:spChg chg="mod">
          <ac:chgData name="H M" userId="84cd2103f36ef0dc" providerId="LiveId" clId="{8F10A91F-EFDA-497B-869D-6F532A84F5AF}" dt="2023-09-04T21:18:56.284" v="552"/>
          <ac:spMkLst>
            <pc:docMk/>
            <pc:sldMk cId="2506834596" sldId="483"/>
            <ac:spMk id="335" creationId="{18E2063D-3069-BE1F-098C-F0686B8CD4C4}"/>
          </ac:spMkLst>
        </pc:spChg>
        <pc:spChg chg="mod">
          <ac:chgData name="H M" userId="84cd2103f36ef0dc" providerId="LiveId" clId="{8F10A91F-EFDA-497B-869D-6F532A84F5AF}" dt="2023-09-04T21:18:56.284" v="552"/>
          <ac:spMkLst>
            <pc:docMk/>
            <pc:sldMk cId="2506834596" sldId="483"/>
            <ac:spMk id="336" creationId="{199E26A1-FB9A-DD88-387D-379E51796997}"/>
          </ac:spMkLst>
        </pc:spChg>
        <pc:spChg chg="mod">
          <ac:chgData name="H M" userId="84cd2103f36ef0dc" providerId="LiveId" clId="{8F10A91F-EFDA-497B-869D-6F532A84F5AF}" dt="2023-09-04T21:18:56.284" v="552"/>
          <ac:spMkLst>
            <pc:docMk/>
            <pc:sldMk cId="2506834596" sldId="483"/>
            <ac:spMk id="337" creationId="{B9046AB7-8EDD-EAAC-3B52-754212AAF83F}"/>
          </ac:spMkLst>
        </pc:spChg>
        <pc:spChg chg="mod">
          <ac:chgData name="H M" userId="84cd2103f36ef0dc" providerId="LiveId" clId="{8F10A91F-EFDA-497B-869D-6F532A84F5AF}" dt="2023-09-04T21:18:56.284" v="552"/>
          <ac:spMkLst>
            <pc:docMk/>
            <pc:sldMk cId="2506834596" sldId="483"/>
            <ac:spMk id="338" creationId="{2B602C3E-492A-3707-69E1-1CBB516E7C32}"/>
          </ac:spMkLst>
        </pc:spChg>
        <pc:spChg chg="mod">
          <ac:chgData name="H M" userId="84cd2103f36ef0dc" providerId="LiveId" clId="{8F10A91F-EFDA-497B-869D-6F532A84F5AF}" dt="2023-09-04T21:18:56.284" v="552"/>
          <ac:spMkLst>
            <pc:docMk/>
            <pc:sldMk cId="2506834596" sldId="483"/>
            <ac:spMk id="339" creationId="{D4E0537D-DB01-7996-4695-E389B55843BB}"/>
          </ac:spMkLst>
        </pc:spChg>
        <pc:spChg chg="mod">
          <ac:chgData name="H M" userId="84cd2103f36ef0dc" providerId="LiveId" clId="{8F10A91F-EFDA-497B-869D-6F532A84F5AF}" dt="2023-09-04T21:18:56.284" v="552"/>
          <ac:spMkLst>
            <pc:docMk/>
            <pc:sldMk cId="2506834596" sldId="483"/>
            <ac:spMk id="340" creationId="{34CCE2F5-7D6A-6C39-B6BA-6188EA7562FD}"/>
          </ac:spMkLst>
        </pc:spChg>
        <pc:spChg chg="mod">
          <ac:chgData name="H M" userId="84cd2103f36ef0dc" providerId="LiveId" clId="{8F10A91F-EFDA-497B-869D-6F532A84F5AF}" dt="2023-09-04T21:18:56.284" v="552"/>
          <ac:spMkLst>
            <pc:docMk/>
            <pc:sldMk cId="2506834596" sldId="483"/>
            <ac:spMk id="341" creationId="{B14D86EA-F58D-0B1D-729E-74FD646E7CF3}"/>
          </ac:spMkLst>
        </pc:spChg>
        <pc:spChg chg="mod">
          <ac:chgData name="H M" userId="84cd2103f36ef0dc" providerId="LiveId" clId="{8F10A91F-EFDA-497B-869D-6F532A84F5AF}" dt="2023-09-04T21:18:56.284" v="552"/>
          <ac:spMkLst>
            <pc:docMk/>
            <pc:sldMk cId="2506834596" sldId="483"/>
            <ac:spMk id="342" creationId="{D946CA11-D28C-BE43-1E0D-CB34E4336F7D}"/>
          </ac:spMkLst>
        </pc:spChg>
        <pc:spChg chg="mod">
          <ac:chgData name="H M" userId="84cd2103f36ef0dc" providerId="LiveId" clId="{8F10A91F-EFDA-497B-869D-6F532A84F5AF}" dt="2023-09-04T21:18:56.284" v="552"/>
          <ac:spMkLst>
            <pc:docMk/>
            <pc:sldMk cId="2506834596" sldId="483"/>
            <ac:spMk id="343" creationId="{1287BEA3-B035-3D7A-D30D-BD29AA8EB74A}"/>
          </ac:spMkLst>
        </pc:spChg>
        <pc:spChg chg="mod">
          <ac:chgData name="H M" userId="84cd2103f36ef0dc" providerId="LiveId" clId="{8F10A91F-EFDA-497B-869D-6F532A84F5AF}" dt="2023-09-04T21:18:56.284" v="552"/>
          <ac:spMkLst>
            <pc:docMk/>
            <pc:sldMk cId="2506834596" sldId="483"/>
            <ac:spMk id="344" creationId="{F0AE9ED0-A343-41FE-5992-0B4FDA7B3105}"/>
          </ac:spMkLst>
        </pc:spChg>
        <pc:spChg chg="mod">
          <ac:chgData name="H M" userId="84cd2103f36ef0dc" providerId="LiveId" clId="{8F10A91F-EFDA-497B-869D-6F532A84F5AF}" dt="2023-09-04T21:18:56.284" v="552"/>
          <ac:spMkLst>
            <pc:docMk/>
            <pc:sldMk cId="2506834596" sldId="483"/>
            <ac:spMk id="345" creationId="{E94EB417-1C86-6683-87F8-275C005DF7D6}"/>
          </ac:spMkLst>
        </pc:spChg>
        <pc:spChg chg="mod">
          <ac:chgData name="H M" userId="84cd2103f36ef0dc" providerId="LiveId" clId="{8F10A91F-EFDA-497B-869D-6F532A84F5AF}" dt="2023-09-04T21:18:56.284" v="552"/>
          <ac:spMkLst>
            <pc:docMk/>
            <pc:sldMk cId="2506834596" sldId="483"/>
            <ac:spMk id="346" creationId="{05CAB877-4D00-EC26-863A-53D8EF674583}"/>
          </ac:spMkLst>
        </pc:spChg>
        <pc:spChg chg="mod">
          <ac:chgData name="H M" userId="84cd2103f36ef0dc" providerId="LiveId" clId="{8F10A91F-EFDA-497B-869D-6F532A84F5AF}" dt="2023-09-04T21:18:56.284" v="552"/>
          <ac:spMkLst>
            <pc:docMk/>
            <pc:sldMk cId="2506834596" sldId="483"/>
            <ac:spMk id="347" creationId="{506508D4-6F19-B67A-5002-784A3213A677}"/>
          </ac:spMkLst>
        </pc:spChg>
        <pc:spChg chg="mod">
          <ac:chgData name="H M" userId="84cd2103f36ef0dc" providerId="LiveId" clId="{8F10A91F-EFDA-497B-869D-6F532A84F5AF}" dt="2023-09-04T21:18:56.284" v="552"/>
          <ac:spMkLst>
            <pc:docMk/>
            <pc:sldMk cId="2506834596" sldId="483"/>
            <ac:spMk id="348" creationId="{5F34E08A-978F-8AA8-D7CE-81B35E543082}"/>
          </ac:spMkLst>
        </pc:spChg>
        <pc:spChg chg="mod">
          <ac:chgData name="H M" userId="84cd2103f36ef0dc" providerId="LiveId" clId="{8F10A91F-EFDA-497B-869D-6F532A84F5AF}" dt="2023-09-04T21:18:56.284" v="552"/>
          <ac:spMkLst>
            <pc:docMk/>
            <pc:sldMk cId="2506834596" sldId="483"/>
            <ac:spMk id="349" creationId="{3B18ACC4-368D-12ED-2448-AFCDB5C126C2}"/>
          </ac:spMkLst>
        </pc:spChg>
        <pc:spChg chg="mod">
          <ac:chgData name="H M" userId="84cd2103f36ef0dc" providerId="LiveId" clId="{8F10A91F-EFDA-497B-869D-6F532A84F5AF}" dt="2023-09-04T21:18:56.284" v="552"/>
          <ac:spMkLst>
            <pc:docMk/>
            <pc:sldMk cId="2506834596" sldId="483"/>
            <ac:spMk id="350" creationId="{CDBBF91C-84B5-B30B-4607-98EC0C31F424}"/>
          </ac:spMkLst>
        </pc:spChg>
        <pc:spChg chg="mod">
          <ac:chgData name="H M" userId="84cd2103f36ef0dc" providerId="LiveId" clId="{8F10A91F-EFDA-497B-869D-6F532A84F5AF}" dt="2023-09-04T21:18:56.284" v="552"/>
          <ac:spMkLst>
            <pc:docMk/>
            <pc:sldMk cId="2506834596" sldId="483"/>
            <ac:spMk id="351" creationId="{BAFEA852-5117-2020-8D8F-B72F968E1AA5}"/>
          </ac:spMkLst>
        </pc:spChg>
        <pc:spChg chg="mod">
          <ac:chgData name="H M" userId="84cd2103f36ef0dc" providerId="LiveId" clId="{8F10A91F-EFDA-497B-869D-6F532A84F5AF}" dt="2023-09-04T21:18:56.284" v="552"/>
          <ac:spMkLst>
            <pc:docMk/>
            <pc:sldMk cId="2506834596" sldId="483"/>
            <ac:spMk id="352" creationId="{3FF97533-12BB-B79D-C3F4-EB43BD5D45C4}"/>
          </ac:spMkLst>
        </pc:spChg>
        <pc:spChg chg="mod">
          <ac:chgData name="H M" userId="84cd2103f36ef0dc" providerId="LiveId" clId="{8F10A91F-EFDA-497B-869D-6F532A84F5AF}" dt="2023-09-04T21:18:56.284" v="552"/>
          <ac:spMkLst>
            <pc:docMk/>
            <pc:sldMk cId="2506834596" sldId="483"/>
            <ac:spMk id="353" creationId="{56CBA0AB-90F0-CE2C-EA6B-B5904A335DCC}"/>
          </ac:spMkLst>
        </pc:spChg>
        <pc:spChg chg="mod">
          <ac:chgData name="H M" userId="84cd2103f36ef0dc" providerId="LiveId" clId="{8F10A91F-EFDA-497B-869D-6F532A84F5AF}" dt="2023-09-04T21:18:56.284" v="552"/>
          <ac:spMkLst>
            <pc:docMk/>
            <pc:sldMk cId="2506834596" sldId="483"/>
            <ac:spMk id="354" creationId="{E5F83319-A7E1-2289-68E0-79177C0781D9}"/>
          </ac:spMkLst>
        </pc:spChg>
        <pc:spChg chg="mod">
          <ac:chgData name="H M" userId="84cd2103f36ef0dc" providerId="LiveId" clId="{8F10A91F-EFDA-497B-869D-6F532A84F5AF}" dt="2023-09-04T21:18:56.284" v="552"/>
          <ac:spMkLst>
            <pc:docMk/>
            <pc:sldMk cId="2506834596" sldId="483"/>
            <ac:spMk id="355" creationId="{DFCE1C2A-C5C6-E736-CE85-DCC8BA29D7AB}"/>
          </ac:spMkLst>
        </pc:spChg>
        <pc:spChg chg="mod">
          <ac:chgData name="H M" userId="84cd2103f36ef0dc" providerId="LiveId" clId="{8F10A91F-EFDA-497B-869D-6F532A84F5AF}" dt="2023-09-04T21:18:56.284" v="552"/>
          <ac:spMkLst>
            <pc:docMk/>
            <pc:sldMk cId="2506834596" sldId="483"/>
            <ac:spMk id="356" creationId="{2252B8A0-B393-4125-0B7C-A888000A6BF2}"/>
          </ac:spMkLst>
        </pc:spChg>
        <pc:spChg chg="mod">
          <ac:chgData name="H M" userId="84cd2103f36ef0dc" providerId="LiveId" clId="{8F10A91F-EFDA-497B-869D-6F532A84F5AF}" dt="2023-09-04T21:18:56.284" v="552"/>
          <ac:spMkLst>
            <pc:docMk/>
            <pc:sldMk cId="2506834596" sldId="483"/>
            <ac:spMk id="357" creationId="{11E8BDAD-5A99-2953-5187-C7404AE0BE50}"/>
          </ac:spMkLst>
        </pc:spChg>
        <pc:spChg chg="mod">
          <ac:chgData name="H M" userId="84cd2103f36ef0dc" providerId="LiveId" clId="{8F10A91F-EFDA-497B-869D-6F532A84F5AF}" dt="2023-09-04T21:18:56.284" v="552"/>
          <ac:spMkLst>
            <pc:docMk/>
            <pc:sldMk cId="2506834596" sldId="483"/>
            <ac:spMk id="358" creationId="{8C5D7E23-9EAF-CEB7-5C7A-FFD5D109ADD9}"/>
          </ac:spMkLst>
        </pc:spChg>
        <pc:spChg chg="add del mod">
          <ac:chgData name="H M" userId="84cd2103f36ef0dc" providerId="LiveId" clId="{8F10A91F-EFDA-497B-869D-6F532A84F5AF}" dt="2023-09-04T21:30:52.679" v="756" actId="21"/>
          <ac:spMkLst>
            <pc:docMk/>
            <pc:sldMk cId="2506834596" sldId="483"/>
            <ac:spMk id="359" creationId="{7EDC5224-320B-5FFC-54A3-80314C2E930F}"/>
          </ac:spMkLst>
        </pc:spChg>
        <pc:grpChg chg="add del mod">
          <ac:chgData name="H M" userId="84cd2103f36ef0dc" providerId="LiveId" clId="{8F10A91F-EFDA-497B-869D-6F532A84F5AF}" dt="2023-09-04T21:16:45.885" v="504" actId="478"/>
          <ac:grpSpMkLst>
            <pc:docMk/>
            <pc:sldMk cId="2506834596" sldId="483"/>
            <ac:grpSpMk id="4" creationId="{7B61E267-3438-E56C-F797-EE4640F72849}"/>
          </ac:grpSpMkLst>
        </pc:grpChg>
        <pc:grpChg chg="del mod">
          <ac:chgData name="H M" userId="84cd2103f36ef0dc" providerId="LiveId" clId="{8F10A91F-EFDA-497B-869D-6F532A84F5AF}" dt="2023-09-04T21:18:49.170" v="548" actId="21"/>
          <ac:grpSpMkLst>
            <pc:docMk/>
            <pc:sldMk cId="2506834596" sldId="483"/>
            <ac:grpSpMk id="140" creationId="{AA533879-9C7E-7F33-09CA-1092A5EEA426}"/>
          </ac:grpSpMkLst>
        </pc:grpChg>
        <pc:grpChg chg="add mod">
          <ac:chgData name="H M" userId="84cd2103f36ef0dc" providerId="LiveId" clId="{8F10A91F-EFDA-497B-869D-6F532A84F5AF}" dt="2023-09-04T21:19:09.968" v="559" actId="1076"/>
          <ac:grpSpMkLst>
            <pc:docMk/>
            <pc:sldMk cId="2506834596" sldId="483"/>
            <ac:grpSpMk id="225" creationId="{A85C9473-12B0-6DCB-CEA7-EE020D9A9491}"/>
          </ac:grpSpMkLst>
        </pc:grpChg>
        <pc:picChg chg="add del mod">
          <ac:chgData name="H M" userId="84cd2103f36ef0dc" providerId="LiveId" clId="{8F10A91F-EFDA-497B-869D-6F532A84F5AF}" dt="2023-09-04T21:17:01.129" v="508" actId="27803"/>
          <ac:picMkLst>
            <pc:docMk/>
            <pc:sldMk cId="2506834596" sldId="483"/>
            <ac:picMk id="139" creationId="{4474D02D-CC4A-BD99-B01A-28BCF7A122AB}"/>
          </ac:picMkLst>
        </pc:picChg>
      </pc:sldChg>
      <pc:sldChg chg="addSp delSp modSp add del mod modClrScheme chgLayout">
        <pc:chgData name="H M" userId="84cd2103f36ef0dc" providerId="LiveId" clId="{8F10A91F-EFDA-497B-869D-6F532A84F5AF}" dt="2023-09-05T14:38:25.636" v="1517" actId="207"/>
        <pc:sldMkLst>
          <pc:docMk/>
          <pc:sldMk cId="1091442725" sldId="484"/>
        </pc:sldMkLst>
        <pc:spChg chg="mod">
          <ac:chgData name="H M" userId="84cd2103f36ef0dc" providerId="LiveId" clId="{8F10A91F-EFDA-497B-869D-6F532A84F5AF}" dt="2023-09-04T21:20:49.638" v="582" actId="20577"/>
          <ac:spMkLst>
            <pc:docMk/>
            <pc:sldMk cId="1091442725" sldId="484"/>
            <ac:spMk id="2" creationId="{B719F01D-D0DA-42FC-F7FB-DCA9579EEE65}"/>
          </ac:spMkLst>
        </pc:spChg>
        <pc:spChg chg="del">
          <ac:chgData name="H M" userId="84cd2103f36ef0dc" providerId="LiveId" clId="{8F10A91F-EFDA-497B-869D-6F532A84F5AF}" dt="2023-09-04T21:20:38.818" v="573" actId="478"/>
          <ac:spMkLst>
            <pc:docMk/>
            <pc:sldMk cId="1091442725" sldId="484"/>
            <ac:spMk id="3" creationId="{B9059ABA-16E3-AAB3-27C1-8BF8FA07D34A}"/>
          </ac:spMkLst>
        </pc:spChg>
        <pc:spChg chg="add mod">
          <ac:chgData name="H M" userId="84cd2103f36ef0dc" providerId="LiveId" clId="{8F10A91F-EFDA-497B-869D-6F532A84F5AF}" dt="2023-09-05T14:26:08.617" v="1320" actId="1076"/>
          <ac:spMkLst>
            <pc:docMk/>
            <pc:sldMk cId="1091442725" sldId="484"/>
            <ac:spMk id="4" creationId="{86E720AC-D195-D491-D809-D03CF8E4E441}"/>
          </ac:spMkLst>
        </pc:spChg>
        <pc:spChg chg="add mod">
          <ac:chgData name="H M" userId="84cd2103f36ef0dc" providerId="LiveId" clId="{8F10A91F-EFDA-497B-869D-6F532A84F5AF}" dt="2023-09-05T14:37:53.286" v="1510" actId="1076"/>
          <ac:spMkLst>
            <pc:docMk/>
            <pc:sldMk cId="1091442725" sldId="484"/>
            <ac:spMk id="5" creationId="{1B294CD2-223E-90E1-AF8D-8ABDA740D17A}"/>
          </ac:spMkLst>
        </pc:spChg>
        <pc:spChg chg="add mod">
          <ac:chgData name="H M" userId="84cd2103f36ef0dc" providerId="LiveId" clId="{8F10A91F-EFDA-497B-869D-6F532A84F5AF}" dt="2023-09-05T14:37:57.876" v="1511" actId="20577"/>
          <ac:spMkLst>
            <pc:docMk/>
            <pc:sldMk cId="1091442725" sldId="484"/>
            <ac:spMk id="6" creationId="{C145E623-3671-DF4B-6538-43A4E0CBB9B4}"/>
          </ac:spMkLst>
        </pc:spChg>
        <pc:spChg chg="mod">
          <ac:chgData name="H M" userId="84cd2103f36ef0dc" providerId="LiveId" clId="{8F10A91F-EFDA-497B-869D-6F532A84F5AF}" dt="2023-09-05T14:24:53.827" v="1286"/>
          <ac:spMkLst>
            <pc:docMk/>
            <pc:sldMk cId="1091442725" sldId="484"/>
            <ac:spMk id="7" creationId="{473290FD-86E1-2423-2A23-908D2255F11A}"/>
          </ac:spMkLst>
        </pc:spChg>
        <pc:spChg chg="mod">
          <ac:chgData name="H M" userId="84cd2103f36ef0dc" providerId="LiveId" clId="{8F10A91F-EFDA-497B-869D-6F532A84F5AF}" dt="2023-09-05T14:38:25.636" v="1517" actId="207"/>
          <ac:spMkLst>
            <pc:docMk/>
            <pc:sldMk cId="1091442725" sldId="484"/>
            <ac:spMk id="8" creationId="{CFCF3089-A674-5DCD-BEF3-C038A166666F}"/>
          </ac:spMkLst>
        </pc:spChg>
        <pc:spChg chg="mod">
          <ac:chgData name="H M" userId="84cd2103f36ef0dc" providerId="LiveId" clId="{8F10A91F-EFDA-497B-869D-6F532A84F5AF}" dt="2023-09-05T14:24:53.827" v="1286"/>
          <ac:spMkLst>
            <pc:docMk/>
            <pc:sldMk cId="1091442725" sldId="484"/>
            <ac:spMk id="9" creationId="{347DF37D-DFD3-5239-622E-48B61706BA25}"/>
          </ac:spMkLst>
        </pc:spChg>
        <pc:spChg chg="mod">
          <ac:chgData name="H M" userId="84cd2103f36ef0dc" providerId="LiveId" clId="{8F10A91F-EFDA-497B-869D-6F532A84F5AF}" dt="2023-09-05T14:24:53.827" v="1286"/>
          <ac:spMkLst>
            <pc:docMk/>
            <pc:sldMk cId="1091442725" sldId="484"/>
            <ac:spMk id="10" creationId="{50E4C0CC-E678-B240-F196-FCC2288BFAFF}"/>
          </ac:spMkLst>
        </pc:spChg>
        <pc:spChg chg="mod">
          <ac:chgData name="H M" userId="84cd2103f36ef0dc" providerId="LiveId" clId="{8F10A91F-EFDA-497B-869D-6F532A84F5AF}" dt="2023-09-05T14:24:53.827" v="1286"/>
          <ac:spMkLst>
            <pc:docMk/>
            <pc:sldMk cId="1091442725" sldId="484"/>
            <ac:spMk id="11" creationId="{5BBD9C1E-D1AF-10F5-5CC5-32C0817686FF}"/>
          </ac:spMkLst>
        </pc:spChg>
        <pc:spChg chg="mod">
          <ac:chgData name="H M" userId="84cd2103f36ef0dc" providerId="LiveId" clId="{8F10A91F-EFDA-497B-869D-6F532A84F5AF}" dt="2023-09-05T14:24:53.827" v="1286"/>
          <ac:spMkLst>
            <pc:docMk/>
            <pc:sldMk cId="1091442725" sldId="484"/>
            <ac:spMk id="12" creationId="{2F74D8C6-D553-23CE-9DC5-2F30EA8D3A09}"/>
          </ac:spMkLst>
        </pc:spChg>
        <pc:spChg chg="mod">
          <ac:chgData name="H M" userId="84cd2103f36ef0dc" providerId="LiveId" clId="{8F10A91F-EFDA-497B-869D-6F532A84F5AF}" dt="2023-09-05T14:24:53.827" v="1286"/>
          <ac:spMkLst>
            <pc:docMk/>
            <pc:sldMk cId="1091442725" sldId="484"/>
            <ac:spMk id="13" creationId="{22DCB051-FB08-DAEA-4E7A-C280ABD86A6A}"/>
          </ac:spMkLst>
        </pc:spChg>
        <pc:spChg chg="mod">
          <ac:chgData name="H M" userId="84cd2103f36ef0dc" providerId="LiveId" clId="{8F10A91F-EFDA-497B-869D-6F532A84F5AF}" dt="2023-09-05T14:24:53.827" v="1286"/>
          <ac:spMkLst>
            <pc:docMk/>
            <pc:sldMk cId="1091442725" sldId="484"/>
            <ac:spMk id="14" creationId="{3843FBD5-ABE2-CF4A-0880-005E4B57E53C}"/>
          </ac:spMkLst>
        </pc:spChg>
        <pc:spChg chg="mod">
          <ac:chgData name="H M" userId="84cd2103f36ef0dc" providerId="LiveId" clId="{8F10A91F-EFDA-497B-869D-6F532A84F5AF}" dt="2023-09-05T14:24:53.827" v="1286"/>
          <ac:spMkLst>
            <pc:docMk/>
            <pc:sldMk cId="1091442725" sldId="484"/>
            <ac:spMk id="15" creationId="{B3564FD2-B7EA-3C40-B90C-2AFAC3F861CC}"/>
          </ac:spMkLst>
        </pc:spChg>
        <pc:spChg chg="mod">
          <ac:chgData name="H M" userId="84cd2103f36ef0dc" providerId="LiveId" clId="{8F10A91F-EFDA-497B-869D-6F532A84F5AF}" dt="2023-09-05T14:24:53.827" v="1286"/>
          <ac:spMkLst>
            <pc:docMk/>
            <pc:sldMk cId="1091442725" sldId="484"/>
            <ac:spMk id="16" creationId="{A100C03F-0F4B-9129-88DB-7CF7B290604A}"/>
          </ac:spMkLst>
        </pc:spChg>
        <pc:spChg chg="mod">
          <ac:chgData name="H M" userId="84cd2103f36ef0dc" providerId="LiveId" clId="{8F10A91F-EFDA-497B-869D-6F532A84F5AF}" dt="2023-09-05T14:24:53.827" v="1286"/>
          <ac:spMkLst>
            <pc:docMk/>
            <pc:sldMk cId="1091442725" sldId="484"/>
            <ac:spMk id="17" creationId="{D76A2579-DFB0-1A85-0E1A-57BC09E5735A}"/>
          </ac:spMkLst>
        </pc:spChg>
        <pc:spChg chg="mod">
          <ac:chgData name="H M" userId="84cd2103f36ef0dc" providerId="LiveId" clId="{8F10A91F-EFDA-497B-869D-6F532A84F5AF}" dt="2023-09-05T14:24:53.827" v="1286"/>
          <ac:spMkLst>
            <pc:docMk/>
            <pc:sldMk cId="1091442725" sldId="484"/>
            <ac:spMk id="18" creationId="{8E633A84-3111-187A-746E-D2D6F75BE050}"/>
          </ac:spMkLst>
        </pc:spChg>
        <pc:spChg chg="mod">
          <ac:chgData name="H M" userId="84cd2103f36ef0dc" providerId="LiveId" clId="{8F10A91F-EFDA-497B-869D-6F532A84F5AF}" dt="2023-09-05T14:24:53.827" v="1286"/>
          <ac:spMkLst>
            <pc:docMk/>
            <pc:sldMk cId="1091442725" sldId="484"/>
            <ac:spMk id="19" creationId="{5DF0151B-C8E3-5BFC-A6E0-00A3056CB86C}"/>
          </ac:spMkLst>
        </pc:spChg>
        <pc:spChg chg="mod">
          <ac:chgData name="H M" userId="84cd2103f36ef0dc" providerId="LiveId" clId="{8F10A91F-EFDA-497B-869D-6F532A84F5AF}" dt="2023-09-05T14:24:53.827" v="1286"/>
          <ac:spMkLst>
            <pc:docMk/>
            <pc:sldMk cId="1091442725" sldId="484"/>
            <ac:spMk id="20" creationId="{0B3EE55C-64E2-707F-32FD-60F31420A931}"/>
          </ac:spMkLst>
        </pc:spChg>
        <pc:spChg chg="mod">
          <ac:chgData name="H M" userId="84cd2103f36ef0dc" providerId="LiveId" clId="{8F10A91F-EFDA-497B-869D-6F532A84F5AF}" dt="2023-09-05T14:24:53.827" v="1286"/>
          <ac:spMkLst>
            <pc:docMk/>
            <pc:sldMk cId="1091442725" sldId="484"/>
            <ac:spMk id="21" creationId="{794385B5-AD1B-21A5-AF47-C2E027A9B473}"/>
          </ac:spMkLst>
        </pc:spChg>
        <pc:spChg chg="mod">
          <ac:chgData name="H M" userId="84cd2103f36ef0dc" providerId="LiveId" clId="{8F10A91F-EFDA-497B-869D-6F532A84F5AF}" dt="2023-09-05T14:24:53.827" v="1286"/>
          <ac:spMkLst>
            <pc:docMk/>
            <pc:sldMk cId="1091442725" sldId="484"/>
            <ac:spMk id="22" creationId="{3DD9A51E-571D-9D8D-9242-D09CD4DDF845}"/>
          </ac:spMkLst>
        </pc:spChg>
        <pc:spChg chg="mod">
          <ac:chgData name="H M" userId="84cd2103f36ef0dc" providerId="LiveId" clId="{8F10A91F-EFDA-497B-869D-6F532A84F5AF}" dt="2023-09-05T14:24:53.827" v="1286"/>
          <ac:spMkLst>
            <pc:docMk/>
            <pc:sldMk cId="1091442725" sldId="484"/>
            <ac:spMk id="23" creationId="{882ED909-0D91-B1DA-4F7E-6B14AF36E59E}"/>
          </ac:spMkLst>
        </pc:spChg>
        <pc:spChg chg="mod">
          <ac:chgData name="H M" userId="84cd2103f36ef0dc" providerId="LiveId" clId="{8F10A91F-EFDA-497B-869D-6F532A84F5AF}" dt="2023-09-05T14:24:53.827" v="1286"/>
          <ac:spMkLst>
            <pc:docMk/>
            <pc:sldMk cId="1091442725" sldId="484"/>
            <ac:spMk id="24" creationId="{7C56F892-1E41-B4DA-EE15-4CE15F66DE01}"/>
          </ac:spMkLst>
        </pc:spChg>
        <pc:spChg chg="mod">
          <ac:chgData name="H M" userId="84cd2103f36ef0dc" providerId="LiveId" clId="{8F10A91F-EFDA-497B-869D-6F532A84F5AF}" dt="2023-09-05T14:24:53.827" v="1286"/>
          <ac:spMkLst>
            <pc:docMk/>
            <pc:sldMk cId="1091442725" sldId="484"/>
            <ac:spMk id="25" creationId="{0FC4EB29-889A-8938-D9CA-B506CD8786AC}"/>
          </ac:spMkLst>
        </pc:spChg>
        <pc:spChg chg="mod">
          <ac:chgData name="H M" userId="84cd2103f36ef0dc" providerId="LiveId" clId="{8F10A91F-EFDA-497B-869D-6F532A84F5AF}" dt="2023-09-05T14:24:53.827" v="1286"/>
          <ac:spMkLst>
            <pc:docMk/>
            <pc:sldMk cId="1091442725" sldId="484"/>
            <ac:spMk id="26" creationId="{F47FBA00-95A9-AB1B-199C-F2A40206EC25}"/>
          </ac:spMkLst>
        </pc:spChg>
        <pc:spChg chg="mod">
          <ac:chgData name="H M" userId="84cd2103f36ef0dc" providerId="LiveId" clId="{8F10A91F-EFDA-497B-869D-6F532A84F5AF}" dt="2023-09-05T14:24:53.827" v="1286"/>
          <ac:spMkLst>
            <pc:docMk/>
            <pc:sldMk cId="1091442725" sldId="484"/>
            <ac:spMk id="27" creationId="{EEBB6FFC-27D2-398F-8F9D-7C55D0BB1FF6}"/>
          </ac:spMkLst>
        </pc:spChg>
        <pc:spChg chg="mod">
          <ac:chgData name="H M" userId="84cd2103f36ef0dc" providerId="LiveId" clId="{8F10A91F-EFDA-497B-869D-6F532A84F5AF}" dt="2023-09-05T14:24:53.827" v="1286"/>
          <ac:spMkLst>
            <pc:docMk/>
            <pc:sldMk cId="1091442725" sldId="484"/>
            <ac:spMk id="28" creationId="{B7D13B9E-68AC-DF61-26F3-441404CD57BD}"/>
          </ac:spMkLst>
        </pc:spChg>
        <pc:spChg chg="mod">
          <ac:chgData name="H M" userId="84cd2103f36ef0dc" providerId="LiveId" clId="{8F10A91F-EFDA-497B-869D-6F532A84F5AF}" dt="2023-09-05T14:24:53.827" v="1286"/>
          <ac:spMkLst>
            <pc:docMk/>
            <pc:sldMk cId="1091442725" sldId="484"/>
            <ac:spMk id="29" creationId="{47AFE11E-4781-73A9-2DA7-657D06233839}"/>
          </ac:spMkLst>
        </pc:spChg>
        <pc:spChg chg="mod">
          <ac:chgData name="H M" userId="84cd2103f36ef0dc" providerId="LiveId" clId="{8F10A91F-EFDA-497B-869D-6F532A84F5AF}" dt="2023-09-05T14:24:53.827" v="1286"/>
          <ac:spMkLst>
            <pc:docMk/>
            <pc:sldMk cId="1091442725" sldId="484"/>
            <ac:spMk id="30" creationId="{ACB142F0-E8DB-6F9F-13E3-CD0921ACB0A8}"/>
          </ac:spMkLst>
        </pc:spChg>
        <pc:spChg chg="mod">
          <ac:chgData name="H M" userId="84cd2103f36ef0dc" providerId="LiveId" clId="{8F10A91F-EFDA-497B-869D-6F532A84F5AF}" dt="2023-09-05T14:24:53.827" v="1286"/>
          <ac:spMkLst>
            <pc:docMk/>
            <pc:sldMk cId="1091442725" sldId="484"/>
            <ac:spMk id="31" creationId="{AF2565F3-FA7A-1DB2-2D28-EA719A066471}"/>
          </ac:spMkLst>
        </pc:spChg>
        <pc:spChg chg="mod">
          <ac:chgData name="H M" userId="84cd2103f36ef0dc" providerId="LiveId" clId="{8F10A91F-EFDA-497B-869D-6F532A84F5AF}" dt="2023-09-05T14:24:53.827" v="1286"/>
          <ac:spMkLst>
            <pc:docMk/>
            <pc:sldMk cId="1091442725" sldId="484"/>
            <ac:spMk id="32" creationId="{8BFCEF92-E207-7DC3-5488-6833990D2A95}"/>
          </ac:spMkLst>
        </pc:spChg>
        <pc:spChg chg="mod">
          <ac:chgData name="H M" userId="84cd2103f36ef0dc" providerId="LiveId" clId="{8F10A91F-EFDA-497B-869D-6F532A84F5AF}" dt="2023-09-05T14:24:53.827" v="1286"/>
          <ac:spMkLst>
            <pc:docMk/>
            <pc:sldMk cId="1091442725" sldId="484"/>
            <ac:spMk id="33" creationId="{6142ED8F-91C5-8F23-3443-2742A650E7DB}"/>
          </ac:spMkLst>
        </pc:spChg>
        <pc:spChg chg="mod">
          <ac:chgData name="H M" userId="84cd2103f36ef0dc" providerId="LiveId" clId="{8F10A91F-EFDA-497B-869D-6F532A84F5AF}" dt="2023-09-05T14:24:53.827" v="1286"/>
          <ac:spMkLst>
            <pc:docMk/>
            <pc:sldMk cId="1091442725" sldId="484"/>
            <ac:spMk id="34" creationId="{C2A63116-CB79-28A6-7C1A-79995DBD024A}"/>
          </ac:spMkLst>
        </pc:spChg>
        <pc:spChg chg="mod">
          <ac:chgData name="H M" userId="84cd2103f36ef0dc" providerId="LiveId" clId="{8F10A91F-EFDA-497B-869D-6F532A84F5AF}" dt="2023-09-05T14:24:53.827" v="1286"/>
          <ac:spMkLst>
            <pc:docMk/>
            <pc:sldMk cId="1091442725" sldId="484"/>
            <ac:spMk id="35" creationId="{B87984B7-D90B-1935-B34A-D41CFCDDE43E}"/>
          </ac:spMkLst>
        </pc:spChg>
        <pc:spChg chg="mod">
          <ac:chgData name="H M" userId="84cd2103f36ef0dc" providerId="LiveId" clId="{8F10A91F-EFDA-497B-869D-6F532A84F5AF}" dt="2023-09-05T14:24:53.827" v="1286"/>
          <ac:spMkLst>
            <pc:docMk/>
            <pc:sldMk cId="1091442725" sldId="484"/>
            <ac:spMk id="36" creationId="{64182582-9438-7A0C-43C1-AD50DDDB2207}"/>
          </ac:spMkLst>
        </pc:spChg>
        <pc:spChg chg="mod">
          <ac:chgData name="H M" userId="84cd2103f36ef0dc" providerId="LiveId" clId="{8F10A91F-EFDA-497B-869D-6F532A84F5AF}" dt="2023-09-05T14:24:53.827" v="1286"/>
          <ac:spMkLst>
            <pc:docMk/>
            <pc:sldMk cId="1091442725" sldId="484"/>
            <ac:spMk id="37" creationId="{E0164759-D687-C209-2FEA-34AAE07DF841}"/>
          </ac:spMkLst>
        </pc:spChg>
        <pc:spChg chg="mod">
          <ac:chgData name="H M" userId="84cd2103f36ef0dc" providerId="LiveId" clId="{8F10A91F-EFDA-497B-869D-6F532A84F5AF}" dt="2023-09-05T14:24:53.827" v="1286"/>
          <ac:spMkLst>
            <pc:docMk/>
            <pc:sldMk cId="1091442725" sldId="484"/>
            <ac:spMk id="38" creationId="{1B6E48B2-15DC-D069-0531-219573A16617}"/>
          </ac:spMkLst>
        </pc:spChg>
        <pc:spChg chg="mod">
          <ac:chgData name="H M" userId="84cd2103f36ef0dc" providerId="LiveId" clId="{8F10A91F-EFDA-497B-869D-6F532A84F5AF}" dt="2023-09-05T14:24:53.827" v="1286"/>
          <ac:spMkLst>
            <pc:docMk/>
            <pc:sldMk cId="1091442725" sldId="484"/>
            <ac:spMk id="39" creationId="{74D37566-1207-8DE0-C5E9-744F78278119}"/>
          </ac:spMkLst>
        </pc:spChg>
        <pc:spChg chg="mod">
          <ac:chgData name="H M" userId="84cd2103f36ef0dc" providerId="LiveId" clId="{8F10A91F-EFDA-497B-869D-6F532A84F5AF}" dt="2023-09-05T14:24:53.827" v="1286"/>
          <ac:spMkLst>
            <pc:docMk/>
            <pc:sldMk cId="1091442725" sldId="484"/>
            <ac:spMk id="40" creationId="{0591740E-CAE7-08B2-2AC4-1F6412EE9CDB}"/>
          </ac:spMkLst>
        </pc:spChg>
        <pc:spChg chg="mod">
          <ac:chgData name="H M" userId="84cd2103f36ef0dc" providerId="LiveId" clId="{8F10A91F-EFDA-497B-869D-6F532A84F5AF}" dt="2023-09-05T14:24:53.827" v="1286"/>
          <ac:spMkLst>
            <pc:docMk/>
            <pc:sldMk cId="1091442725" sldId="484"/>
            <ac:spMk id="41" creationId="{A65B7395-A554-85D1-2FA9-B3769B720331}"/>
          </ac:spMkLst>
        </pc:spChg>
        <pc:spChg chg="mod">
          <ac:chgData name="H M" userId="84cd2103f36ef0dc" providerId="LiveId" clId="{8F10A91F-EFDA-497B-869D-6F532A84F5AF}" dt="2023-09-05T14:24:53.827" v="1286"/>
          <ac:spMkLst>
            <pc:docMk/>
            <pc:sldMk cId="1091442725" sldId="484"/>
            <ac:spMk id="42" creationId="{7694D789-044D-0C4B-F2ED-97F4154883AB}"/>
          </ac:spMkLst>
        </pc:spChg>
        <pc:spChg chg="mod">
          <ac:chgData name="H M" userId="84cd2103f36ef0dc" providerId="LiveId" clId="{8F10A91F-EFDA-497B-869D-6F532A84F5AF}" dt="2023-09-05T14:24:53.827" v="1286"/>
          <ac:spMkLst>
            <pc:docMk/>
            <pc:sldMk cId="1091442725" sldId="484"/>
            <ac:spMk id="43" creationId="{C117CC0A-4209-206C-7CDA-BA1623E49877}"/>
          </ac:spMkLst>
        </pc:spChg>
        <pc:spChg chg="mod">
          <ac:chgData name="H M" userId="84cd2103f36ef0dc" providerId="LiveId" clId="{8F10A91F-EFDA-497B-869D-6F532A84F5AF}" dt="2023-09-05T14:24:53.827" v="1286"/>
          <ac:spMkLst>
            <pc:docMk/>
            <pc:sldMk cId="1091442725" sldId="484"/>
            <ac:spMk id="44" creationId="{915D698C-7924-2263-8A08-4729027AABF4}"/>
          </ac:spMkLst>
        </pc:spChg>
        <pc:spChg chg="mod">
          <ac:chgData name="H M" userId="84cd2103f36ef0dc" providerId="LiveId" clId="{8F10A91F-EFDA-497B-869D-6F532A84F5AF}" dt="2023-09-05T14:24:53.827" v="1286"/>
          <ac:spMkLst>
            <pc:docMk/>
            <pc:sldMk cId="1091442725" sldId="484"/>
            <ac:spMk id="45" creationId="{72765237-B05F-D223-0046-0F872DD7C6BC}"/>
          </ac:spMkLst>
        </pc:spChg>
        <pc:spChg chg="mod">
          <ac:chgData name="H M" userId="84cd2103f36ef0dc" providerId="LiveId" clId="{8F10A91F-EFDA-497B-869D-6F532A84F5AF}" dt="2023-09-05T14:24:53.827" v="1286"/>
          <ac:spMkLst>
            <pc:docMk/>
            <pc:sldMk cId="1091442725" sldId="484"/>
            <ac:spMk id="46" creationId="{C586B633-28A4-9EF3-3DC7-3A6A87CAB829}"/>
          </ac:spMkLst>
        </pc:spChg>
        <pc:spChg chg="mod">
          <ac:chgData name="H M" userId="84cd2103f36ef0dc" providerId="LiveId" clId="{8F10A91F-EFDA-497B-869D-6F532A84F5AF}" dt="2023-09-05T14:24:53.827" v="1286"/>
          <ac:spMkLst>
            <pc:docMk/>
            <pc:sldMk cId="1091442725" sldId="484"/>
            <ac:spMk id="47" creationId="{3A29A9DC-345C-F722-7172-B20FD2E47094}"/>
          </ac:spMkLst>
        </pc:spChg>
        <pc:spChg chg="mod">
          <ac:chgData name="H M" userId="84cd2103f36ef0dc" providerId="LiveId" clId="{8F10A91F-EFDA-497B-869D-6F532A84F5AF}" dt="2023-09-05T14:24:53.827" v="1286"/>
          <ac:spMkLst>
            <pc:docMk/>
            <pc:sldMk cId="1091442725" sldId="484"/>
            <ac:spMk id="48" creationId="{75857762-1FC6-B388-4400-ED29EE7BBAA2}"/>
          </ac:spMkLst>
        </pc:spChg>
        <pc:spChg chg="mod">
          <ac:chgData name="H M" userId="84cd2103f36ef0dc" providerId="LiveId" clId="{8F10A91F-EFDA-497B-869D-6F532A84F5AF}" dt="2023-09-05T14:24:53.827" v="1286"/>
          <ac:spMkLst>
            <pc:docMk/>
            <pc:sldMk cId="1091442725" sldId="484"/>
            <ac:spMk id="49" creationId="{9B311D2B-06F1-FA9A-7F78-1EB04C6E0746}"/>
          </ac:spMkLst>
        </pc:spChg>
        <pc:spChg chg="mod">
          <ac:chgData name="H M" userId="84cd2103f36ef0dc" providerId="LiveId" clId="{8F10A91F-EFDA-497B-869D-6F532A84F5AF}" dt="2023-09-05T14:24:53.827" v="1286"/>
          <ac:spMkLst>
            <pc:docMk/>
            <pc:sldMk cId="1091442725" sldId="484"/>
            <ac:spMk id="50" creationId="{E68F0F0C-C01A-AFDA-E1FD-70F8C24B2879}"/>
          </ac:spMkLst>
        </pc:spChg>
        <pc:spChg chg="mod">
          <ac:chgData name="H M" userId="84cd2103f36ef0dc" providerId="LiveId" clId="{8F10A91F-EFDA-497B-869D-6F532A84F5AF}" dt="2023-09-05T14:24:53.827" v="1286"/>
          <ac:spMkLst>
            <pc:docMk/>
            <pc:sldMk cId="1091442725" sldId="484"/>
            <ac:spMk id="51" creationId="{89075988-F3ED-7C34-DD9C-BEAC1010EDAB}"/>
          </ac:spMkLst>
        </pc:spChg>
        <pc:spChg chg="mod">
          <ac:chgData name="H M" userId="84cd2103f36ef0dc" providerId="LiveId" clId="{8F10A91F-EFDA-497B-869D-6F532A84F5AF}" dt="2023-09-05T14:24:53.827" v="1286"/>
          <ac:spMkLst>
            <pc:docMk/>
            <pc:sldMk cId="1091442725" sldId="484"/>
            <ac:spMk id="52" creationId="{F6D9CDB9-0C01-6B9E-1DA6-BAF7FCFC7892}"/>
          </ac:spMkLst>
        </pc:spChg>
        <pc:spChg chg="mod">
          <ac:chgData name="H M" userId="84cd2103f36ef0dc" providerId="LiveId" clId="{8F10A91F-EFDA-497B-869D-6F532A84F5AF}" dt="2023-09-05T14:24:53.827" v="1286"/>
          <ac:spMkLst>
            <pc:docMk/>
            <pc:sldMk cId="1091442725" sldId="484"/>
            <ac:spMk id="53" creationId="{7B0DDB0F-FD35-8608-35B0-F1C8B61E0500}"/>
          </ac:spMkLst>
        </pc:spChg>
        <pc:spChg chg="mod">
          <ac:chgData name="H M" userId="84cd2103f36ef0dc" providerId="LiveId" clId="{8F10A91F-EFDA-497B-869D-6F532A84F5AF}" dt="2023-09-05T14:24:53.827" v="1286"/>
          <ac:spMkLst>
            <pc:docMk/>
            <pc:sldMk cId="1091442725" sldId="484"/>
            <ac:spMk id="54" creationId="{D018F0A3-F4B5-8C41-49BA-FBDC3C3BD6A2}"/>
          </ac:spMkLst>
        </pc:spChg>
        <pc:spChg chg="mod">
          <ac:chgData name="H M" userId="84cd2103f36ef0dc" providerId="LiveId" clId="{8F10A91F-EFDA-497B-869D-6F532A84F5AF}" dt="2023-09-05T14:24:53.827" v="1286"/>
          <ac:spMkLst>
            <pc:docMk/>
            <pc:sldMk cId="1091442725" sldId="484"/>
            <ac:spMk id="55" creationId="{EAD57601-ACB6-B1FA-30ED-64E87F058CC5}"/>
          </ac:spMkLst>
        </pc:spChg>
        <pc:spChg chg="mod">
          <ac:chgData name="H M" userId="84cd2103f36ef0dc" providerId="LiveId" clId="{8F10A91F-EFDA-497B-869D-6F532A84F5AF}" dt="2023-09-05T14:24:53.827" v="1286"/>
          <ac:spMkLst>
            <pc:docMk/>
            <pc:sldMk cId="1091442725" sldId="484"/>
            <ac:spMk id="56" creationId="{4FD9C0B4-92AB-BC93-9305-D295B06ED0F1}"/>
          </ac:spMkLst>
        </pc:spChg>
        <pc:spChg chg="mod">
          <ac:chgData name="H M" userId="84cd2103f36ef0dc" providerId="LiveId" clId="{8F10A91F-EFDA-497B-869D-6F532A84F5AF}" dt="2023-09-05T14:24:53.827" v="1286"/>
          <ac:spMkLst>
            <pc:docMk/>
            <pc:sldMk cId="1091442725" sldId="484"/>
            <ac:spMk id="57" creationId="{3DC6296B-6401-117D-C26B-A8B4EEE4480F}"/>
          </ac:spMkLst>
        </pc:spChg>
        <pc:spChg chg="mod">
          <ac:chgData name="H M" userId="84cd2103f36ef0dc" providerId="LiveId" clId="{8F10A91F-EFDA-497B-869D-6F532A84F5AF}" dt="2023-09-05T14:24:53.827" v="1286"/>
          <ac:spMkLst>
            <pc:docMk/>
            <pc:sldMk cId="1091442725" sldId="484"/>
            <ac:spMk id="58" creationId="{2A399027-DA47-A020-EAA3-388D7717BBC5}"/>
          </ac:spMkLst>
        </pc:spChg>
        <pc:spChg chg="mod">
          <ac:chgData name="H M" userId="84cd2103f36ef0dc" providerId="LiveId" clId="{8F10A91F-EFDA-497B-869D-6F532A84F5AF}" dt="2023-09-05T14:24:53.827" v="1286"/>
          <ac:spMkLst>
            <pc:docMk/>
            <pc:sldMk cId="1091442725" sldId="484"/>
            <ac:spMk id="59" creationId="{64C10B47-EFCB-EFD8-05A9-8055817994F1}"/>
          </ac:spMkLst>
        </pc:spChg>
        <pc:spChg chg="mod">
          <ac:chgData name="H M" userId="84cd2103f36ef0dc" providerId="LiveId" clId="{8F10A91F-EFDA-497B-869D-6F532A84F5AF}" dt="2023-09-05T14:24:53.827" v="1286"/>
          <ac:spMkLst>
            <pc:docMk/>
            <pc:sldMk cId="1091442725" sldId="484"/>
            <ac:spMk id="60" creationId="{DDC16837-FF5F-57A3-1464-835826F1897A}"/>
          </ac:spMkLst>
        </pc:spChg>
        <pc:spChg chg="mod">
          <ac:chgData name="H M" userId="84cd2103f36ef0dc" providerId="LiveId" clId="{8F10A91F-EFDA-497B-869D-6F532A84F5AF}" dt="2023-09-05T14:24:53.827" v="1286"/>
          <ac:spMkLst>
            <pc:docMk/>
            <pc:sldMk cId="1091442725" sldId="484"/>
            <ac:spMk id="61" creationId="{4B2127EC-9932-AEDD-1D5E-CFB4994FB27A}"/>
          </ac:spMkLst>
        </pc:spChg>
        <pc:spChg chg="mod">
          <ac:chgData name="H M" userId="84cd2103f36ef0dc" providerId="LiveId" clId="{8F10A91F-EFDA-497B-869D-6F532A84F5AF}" dt="2023-09-05T14:24:53.827" v="1286"/>
          <ac:spMkLst>
            <pc:docMk/>
            <pc:sldMk cId="1091442725" sldId="484"/>
            <ac:spMk id="62" creationId="{F66848CA-BF78-FB38-FF91-465A581A7698}"/>
          </ac:spMkLst>
        </pc:spChg>
        <pc:spChg chg="mod">
          <ac:chgData name="H M" userId="84cd2103f36ef0dc" providerId="LiveId" clId="{8F10A91F-EFDA-497B-869D-6F532A84F5AF}" dt="2023-09-05T14:24:53.827" v="1286"/>
          <ac:spMkLst>
            <pc:docMk/>
            <pc:sldMk cId="1091442725" sldId="484"/>
            <ac:spMk id="63" creationId="{96813ACF-1002-2BD6-D3B4-3DAA58846828}"/>
          </ac:spMkLst>
        </pc:spChg>
        <pc:spChg chg="mod">
          <ac:chgData name="H M" userId="84cd2103f36ef0dc" providerId="LiveId" clId="{8F10A91F-EFDA-497B-869D-6F532A84F5AF}" dt="2023-09-05T14:24:53.827" v="1286"/>
          <ac:spMkLst>
            <pc:docMk/>
            <pc:sldMk cId="1091442725" sldId="484"/>
            <ac:spMk id="64" creationId="{1508D33A-9B22-44D4-600D-1058027B7A7D}"/>
          </ac:spMkLst>
        </pc:spChg>
        <pc:spChg chg="mod">
          <ac:chgData name="H M" userId="84cd2103f36ef0dc" providerId="LiveId" clId="{8F10A91F-EFDA-497B-869D-6F532A84F5AF}" dt="2023-09-05T14:24:53.827" v="1286"/>
          <ac:spMkLst>
            <pc:docMk/>
            <pc:sldMk cId="1091442725" sldId="484"/>
            <ac:spMk id="65" creationId="{4AB3ADBB-7886-91CA-5281-8FD1E921BF3F}"/>
          </ac:spMkLst>
        </pc:spChg>
        <pc:spChg chg="mod">
          <ac:chgData name="H M" userId="84cd2103f36ef0dc" providerId="LiveId" clId="{8F10A91F-EFDA-497B-869D-6F532A84F5AF}" dt="2023-09-05T14:24:53.827" v="1286"/>
          <ac:spMkLst>
            <pc:docMk/>
            <pc:sldMk cId="1091442725" sldId="484"/>
            <ac:spMk id="66" creationId="{A1E1E4FB-D73E-3110-DF82-3ECC30B3D513}"/>
          </ac:spMkLst>
        </pc:spChg>
        <pc:spChg chg="mod">
          <ac:chgData name="H M" userId="84cd2103f36ef0dc" providerId="LiveId" clId="{8F10A91F-EFDA-497B-869D-6F532A84F5AF}" dt="2023-09-05T14:24:53.827" v="1286"/>
          <ac:spMkLst>
            <pc:docMk/>
            <pc:sldMk cId="1091442725" sldId="484"/>
            <ac:spMk id="67" creationId="{8FF25845-2ADE-7878-F078-0754EF3A398D}"/>
          </ac:spMkLst>
        </pc:spChg>
        <pc:spChg chg="mod">
          <ac:chgData name="H M" userId="84cd2103f36ef0dc" providerId="LiveId" clId="{8F10A91F-EFDA-497B-869D-6F532A84F5AF}" dt="2023-09-05T14:24:53.827" v="1286"/>
          <ac:spMkLst>
            <pc:docMk/>
            <pc:sldMk cId="1091442725" sldId="484"/>
            <ac:spMk id="68" creationId="{53F60633-5285-CD21-B57D-CD1E7A257F96}"/>
          </ac:spMkLst>
        </pc:spChg>
        <pc:spChg chg="mod">
          <ac:chgData name="H M" userId="84cd2103f36ef0dc" providerId="LiveId" clId="{8F10A91F-EFDA-497B-869D-6F532A84F5AF}" dt="2023-09-05T14:24:53.827" v="1286"/>
          <ac:spMkLst>
            <pc:docMk/>
            <pc:sldMk cId="1091442725" sldId="484"/>
            <ac:spMk id="69" creationId="{91156D58-E64B-5C51-3BDF-E99E5D6CA677}"/>
          </ac:spMkLst>
        </pc:spChg>
        <pc:spChg chg="mod">
          <ac:chgData name="H M" userId="84cd2103f36ef0dc" providerId="LiveId" clId="{8F10A91F-EFDA-497B-869D-6F532A84F5AF}" dt="2023-09-05T14:24:53.827" v="1286"/>
          <ac:spMkLst>
            <pc:docMk/>
            <pc:sldMk cId="1091442725" sldId="484"/>
            <ac:spMk id="70" creationId="{B91F2DC3-FB24-E6EB-ACFF-0E66C8A9DF5F}"/>
          </ac:spMkLst>
        </pc:spChg>
        <pc:spChg chg="mod">
          <ac:chgData name="H M" userId="84cd2103f36ef0dc" providerId="LiveId" clId="{8F10A91F-EFDA-497B-869D-6F532A84F5AF}" dt="2023-09-05T14:24:53.827" v="1286"/>
          <ac:spMkLst>
            <pc:docMk/>
            <pc:sldMk cId="1091442725" sldId="484"/>
            <ac:spMk id="71" creationId="{66E2D0EF-2CCD-2D6D-290A-63D91B3593CD}"/>
          </ac:spMkLst>
        </pc:spChg>
        <pc:spChg chg="mod">
          <ac:chgData name="H M" userId="84cd2103f36ef0dc" providerId="LiveId" clId="{8F10A91F-EFDA-497B-869D-6F532A84F5AF}" dt="2023-09-05T14:24:53.827" v="1286"/>
          <ac:spMkLst>
            <pc:docMk/>
            <pc:sldMk cId="1091442725" sldId="484"/>
            <ac:spMk id="72" creationId="{8F1A82A7-8BDB-4E7B-C208-986D373B6B15}"/>
          </ac:spMkLst>
        </pc:spChg>
        <pc:spChg chg="mod">
          <ac:chgData name="H M" userId="84cd2103f36ef0dc" providerId="LiveId" clId="{8F10A91F-EFDA-497B-869D-6F532A84F5AF}" dt="2023-09-05T14:24:53.827" v="1286"/>
          <ac:spMkLst>
            <pc:docMk/>
            <pc:sldMk cId="1091442725" sldId="484"/>
            <ac:spMk id="73" creationId="{27B6E56D-7C3C-F77D-BBB2-875109151B3F}"/>
          </ac:spMkLst>
        </pc:spChg>
        <pc:spChg chg="mod">
          <ac:chgData name="H M" userId="84cd2103f36ef0dc" providerId="LiveId" clId="{8F10A91F-EFDA-497B-869D-6F532A84F5AF}" dt="2023-09-05T14:24:53.827" v="1286"/>
          <ac:spMkLst>
            <pc:docMk/>
            <pc:sldMk cId="1091442725" sldId="484"/>
            <ac:spMk id="74" creationId="{7324E3C3-BC22-E27D-3E2F-8ADF49F372F9}"/>
          </ac:spMkLst>
        </pc:spChg>
        <pc:spChg chg="mod">
          <ac:chgData name="H M" userId="84cd2103f36ef0dc" providerId="LiveId" clId="{8F10A91F-EFDA-497B-869D-6F532A84F5AF}" dt="2023-09-05T14:24:53.827" v="1286"/>
          <ac:spMkLst>
            <pc:docMk/>
            <pc:sldMk cId="1091442725" sldId="484"/>
            <ac:spMk id="75" creationId="{AEEB18ED-2E13-6826-7223-46375FA16A96}"/>
          </ac:spMkLst>
        </pc:spChg>
        <pc:spChg chg="mod">
          <ac:chgData name="H M" userId="84cd2103f36ef0dc" providerId="LiveId" clId="{8F10A91F-EFDA-497B-869D-6F532A84F5AF}" dt="2023-09-05T14:24:53.827" v="1286"/>
          <ac:spMkLst>
            <pc:docMk/>
            <pc:sldMk cId="1091442725" sldId="484"/>
            <ac:spMk id="76" creationId="{39D0909F-F27D-A142-EA0A-F5288CC6786D}"/>
          </ac:spMkLst>
        </pc:spChg>
        <pc:spChg chg="mod">
          <ac:chgData name="H M" userId="84cd2103f36ef0dc" providerId="LiveId" clId="{8F10A91F-EFDA-497B-869D-6F532A84F5AF}" dt="2023-09-05T14:24:53.827" v="1286"/>
          <ac:spMkLst>
            <pc:docMk/>
            <pc:sldMk cId="1091442725" sldId="484"/>
            <ac:spMk id="77" creationId="{A833BBFE-0B3C-D221-E7F1-F9A9CBEB7A59}"/>
          </ac:spMkLst>
        </pc:spChg>
        <pc:spChg chg="mod">
          <ac:chgData name="H M" userId="84cd2103f36ef0dc" providerId="LiveId" clId="{8F10A91F-EFDA-497B-869D-6F532A84F5AF}" dt="2023-09-05T14:24:53.827" v="1286"/>
          <ac:spMkLst>
            <pc:docMk/>
            <pc:sldMk cId="1091442725" sldId="484"/>
            <ac:spMk id="78" creationId="{38D72354-D715-A1C5-9AF8-23FAFA12E757}"/>
          </ac:spMkLst>
        </pc:spChg>
        <pc:spChg chg="mod">
          <ac:chgData name="H M" userId="84cd2103f36ef0dc" providerId="LiveId" clId="{8F10A91F-EFDA-497B-869D-6F532A84F5AF}" dt="2023-09-05T14:24:53.827" v="1286"/>
          <ac:spMkLst>
            <pc:docMk/>
            <pc:sldMk cId="1091442725" sldId="484"/>
            <ac:spMk id="79" creationId="{07EC8F5D-052D-D3BA-CEDB-BDF0DD68087E}"/>
          </ac:spMkLst>
        </pc:spChg>
        <pc:spChg chg="mod">
          <ac:chgData name="H M" userId="84cd2103f36ef0dc" providerId="LiveId" clId="{8F10A91F-EFDA-497B-869D-6F532A84F5AF}" dt="2023-09-05T14:24:53.827" v="1286"/>
          <ac:spMkLst>
            <pc:docMk/>
            <pc:sldMk cId="1091442725" sldId="484"/>
            <ac:spMk id="80" creationId="{BF26ED42-0ED6-68F3-31AC-EC73D2714409}"/>
          </ac:spMkLst>
        </pc:spChg>
        <pc:spChg chg="mod">
          <ac:chgData name="H M" userId="84cd2103f36ef0dc" providerId="LiveId" clId="{8F10A91F-EFDA-497B-869D-6F532A84F5AF}" dt="2023-09-05T14:24:53.827" v="1286"/>
          <ac:spMkLst>
            <pc:docMk/>
            <pc:sldMk cId="1091442725" sldId="484"/>
            <ac:spMk id="81" creationId="{E7B52997-3D5E-F4E6-3A4D-D4C4AD352365}"/>
          </ac:spMkLst>
        </pc:spChg>
        <pc:spChg chg="mod">
          <ac:chgData name="H M" userId="84cd2103f36ef0dc" providerId="LiveId" clId="{8F10A91F-EFDA-497B-869D-6F532A84F5AF}" dt="2023-09-05T14:24:53.827" v="1286"/>
          <ac:spMkLst>
            <pc:docMk/>
            <pc:sldMk cId="1091442725" sldId="484"/>
            <ac:spMk id="82" creationId="{9F91C5D1-5368-F6D1-2183-534E2014795E}"/>
          </ac:spMkLst>
        </pc:spChg>
        <pc:spChg chg="mod">
          <ac:chgData name="H M" userId="84cd2103f36ef0dc" providerId="LiveId" clId="{8F10A91F-EFDA-497B-869D-6F532A84F5AF}" dt="2023-09-05T14:24:53.827" v="1286"/>
          <ac:spMkLst>
            <pc:docMk/>
            <pc:sldMk cId="1091442725" sldId="484"/>
            <ac:spMk id="83" creationId="{1657667A-C4E6-BAC2-77BA-0DFDB13992CF}"/>
          </ac:spMkLst>
        </pc:spChg>
        <pc:spChg chg="mod">
          <ac:chgData name="H M" userId="84cd2103f36ef0dc" providerId="LiveId" clId="{8F10A91F-EFDA-497B-869D-6F532A84F5AF}" dt="2023-09-05T14:24:53.827" v="1286"/>
          <ac:spMkLst>
            <pc:docMk/>
            <pc:sldMk cId="1091442725" sldId="484"/>
            <ac:spMk id="84" creationId="{4DA37857-C799-78F3-39A5-84CC546355E4}"/>
          </ac:spMkLst>
        </pc:spChg>
        <pc:spChg chg="mod">
          <ac:chgData name="H M" userId="84cd2103f36ef0dc" providerId="LiveId" clId="{8F10A91F-EFDA-497B-869D-6F532A84F5AF}" dt="2023-09-05T14:24:53.827" v="1286"/>
          <ac:spMkLst>
            <pc:docMk/>
            <pc:sldMk cId="1091442725" sldId="484"/>
            <ac:spMk id="85" creationId="{175678A4-DAF1-01B9-1AE7-24D935ADDA2E}"/>
          </ac:spMkLst>
        </pc:spChg>
        <pc:spChg chg="mod">
          <ac:chgData name="H M" userId="84cd2103f36ef0dc" providerId="LiveId" clId="{8F10A91F-EFDA-497B-869D-6F532A84F5AF}" dt="2023-09-05T14:24:53.827" v="1286"/>
          <ac:spMkLst>
            <pc:docMk/>
            <pc:sldMk cId="1091442725" sldId="484"/>
            <ac:spMk id="86" creationId="{45C23BBC-21C3-1BA6-C242-30C6AE15A13D}"/>
          </ac:spMkLst>
        </pc:spChg>
        <pc:spChg chg="mod">
          <ac:chgData name="H M" userId="84cd2103f36ef0dc" providerId="LiveId" clId="{8F10A91F-EFDA-497B-869D-6F532A84F5AF}" dt="2023-09-05T14:24:53.827" v="1286"/>
          <ac:spMkLst>
            <pc:docMk/>
            <pc:sldMk cId="1091442725" sldId="484"/>
            <ac:spMk id="87" creationId="{72F1558C-351F-5FB2-3CC9-2FEA3618AF3B}"/>
          </ac:spMkLst>
        </pc:spChg>
        <pc:spChg chg="mod">
          <ac:chgData name="H M" userId="84cd2103f36ef0dc" providerId="LiveId" clId="{8F10A91F-EFDA-497B-869D-6F532A84F5AF}" dt="2023-09-05T14:24:53.827" v="1286"/>
          <ac:spMkLst>
            <pc:docMk/>
            <pc:sldMk cId="1091442725" sldId="484"/>
            <ac:spMk id="88" creationId="{F48F64DB-F9C8-D654-3D99-F5C3C0B6560A}"/>
          </ac:spMkLst>
        </pc:spChg>
        <pc:spChg chg="mod">
          <ac:chgData name="H M" userId="84cd2103f36ef0dc" providerId="LiveId" clId="{8F10A91F-EFDA-497B-869D-6F532A84F5AF}" dt="2023-09-05T14:24:53.827" v="1286"/>
          <ac:spMkLst>
            <pc:docMk/>
            <pc:sldMk cId="1091442725" sldId="484"/>
            <ac:spMk id="89" creationId="{C09FA659-71F1-EE2D-AD6D-C6BBC4A6734D}"/>
          </ac:spMkLst>
        </pc:spChg>
        <pc:spChg chg="mod">
          <ac:chgData name="H M" userId="84cd2103f36ef0dc" providerId="LiveId" clId="{8F10A91F-EFDA-497B-869D-6F532A84F5AF}" dt="2023-09-05T14:24:53.827" v="1286"/>
          <ac:spMkLst>
            <pc:docMk/>
            <pc:sldMk cId="1091442725" sldId="484"/>
            <ac:spMk id="90" creationId="{ECE6EED6-F729-5013-685B-38E7678BD3CC}"/>
          </ac:spMkLst>
        </pc:spChg>
        <pc:spChg chg="add mod ord">
          <ac:chgData name="H M" userId="84cd2103f36ef0dc" providerId="LiveId" clId="{8F10A91F-EFDA-497B-869D-6F532A84F5AF}" dt="2023-09-05T14:38:14.866" v="1514" actId="207"/>
          <ac:spMkLst>
            <pc:docMk/>
            <pc:sldMk cId="1091442725" sldId="484"/>
            <ac:spMk id="91" creationId="{E1A2DE34-8D3B-9ED3-7062-DAC51AB9D4E1}"/>
          </ac:spMkLst>
        </pc:spChg>
        <pc:spChg chg="add mod ord">
          <ac:chgData name="H M" userId="84cd2103f36ef0dc" providerId="LiveId" clId="{8F10A91F-EFDA-497B-869D-6F532A84F5AF}" dt="2023-09-05T14:38:15.156" v="1515" actId="207"/>
          <ac:spMkLst>
            <pc:docMk/>
            <pc:sldMk cId="1091442725" sldId="484"/>
            <ac:spMk id="92" creationId="{53672174-8187-08C4-5467-E1E5B99F59AB}"/>
          </ac:spMkLst>
        </pc:spChg>
        <pc:spChg chg="add mod">
          <ac:chgData name="H M" userId="84cd2103f36ef0dc" providerId="LiveId" clId="{8F10A91F-EFDA-497B-869D-6F532A84F5AF}" dt="2023-09-05T14:36:15.793" v="1477" actId="571"/>
          <ac:spMkLst>
            <pc:docMk/>
            <pc:sldMk cId="1091442725" sldId="484"/>
            <ac:spMk id="93" creationId="{F3B6A1A1-AEBF-5782-1769-6621AB3FE09A}"/>
          </ac:spMkLst>
        </pc:spChg>
        <pc:grpChg chg="add mod">
          <ac:chgData name="H M" userId="84cd2103f36ef0dc" providerId="LiveId" clId="{8F10A91F-EFDA-497B-869D-6F532A84F5AF}" dt="2023-09-05T14:26:12.297" v="1321" actId="12788"/>
          <ac:grpSpMkLst>
            <pc:docMk/>
            <pc:sldMk cId="1091442725" sldId="484"/>
            <ac:grpSpMk id="3" creationId="{27F3DB67-6E12-B723-7EA0-21A243959988}"/>
          </ac:grpSpMkLst>
        </pc:grpChg>
        <pc:grpChg chg="del">
          <ac:chgData name="H M" userId="84cd2103f36ef0dc" providerId="LiveId" clId="{8F10A91F-EFDA-497B-869D-6F532A84F5AF}" dt="2023-09-04T21:20:41.388" v="574" actId="478"/>
          <ac:grpSpMkLst>
            <pc:docMk/>
            <pc:sldMk cId="1091442725" sldId="484"/>
            <ac:grpSpMk id="225" creationId="{A85C9473-12B0-6DCB-CEA7-EE020D9A9491}"/>
          </ac:grpSpMkLst>
        </pc:grpChg>
      </pc:sldChg>
      <pc:sldChg chg="addSp delSp modSp add mod">
        <pc:chgData name="H M" userId="84cd2103f36ef0dc" providerId="LiveId" clId="{8F10A91F-EFDA-497B-869D-6F532A84F5AF}" dt="2023-09-05T14:28:19.497" v="1342" actId="478"/>
        <pc:sldMkLst>
          <pc:docMk/>
          <pc:sldMk cId="2632650693" sldId="485"/>
        </pc:sldMkLst>
        <pc:spChg chg="mod">
          <ac:chgData name="H M" userId="84cd2103f36ef0dc" providerId="LiveId" clId="{8F10A91F-EFDA-497B-869D-6F532A84F5AF}" dt="2023-09-05T14:17:53.274" v="1183" actId="20577"/>
          <ac:spMkLst>
            <pc:docMk/>
            <pc:sldMk cId="2632650693" sldId="485"/>
            <ac:spMk id="2" creationId="{B719F01D-D0DA-42FC-F7FB-DCA9579EEE65}"/>
          </ac:spMkLst>
        </pc:spChg>
        <pc:spChg chg="add mod">
          <ac:chgData name="H M" userId="84cd2103f36ef0dc" providerId="LiveId" clId="{8F10A91F-EFDA-497B-869D-6F532A84F5AF}" dt="2023-09-05T14:10:48.573" v="1073" actId="13900"/>
          <ac:spMkLst>
            <pc:docMk/>
            <pc:sldMk cId="2632650693" sldId="485"/>
            <ac:spMk id="3" creationId="{383F5994-2099-265F-24B2-59C69CD567E9}"/>
          </ac:spMkLst>
        </pc:spChg>
        <pc:spChg chg="del">
          <ac:chgData name="H M" userId="84cd2103f36ef0dc" providerId="LiveId" clId="{8F10A91F-EFDA-497B-869D-6F532A84F5AF}" dt="2023-09-04T21:22:54.633" v="616" actId="478"/>
          <ac:spMkLst>
            <pc:docMk/>
            <pc:sldMk cId="2632650693" sldId="485"/>
            <ac:spMk id="4" creationId="{86E720AC-D195-D491-D809-D03CF8E4E441}"/>
          </ac:spMkLst>
        </pc:spChg>
        <pc:spChg chg="del">
          <ac:chgData name="H M" userId="84cd2103f36ef0dc" providerId="LiveId" clId="{8F10A91F-EFDA-497B-869D-6F532A84F5AF}" dt="2023-09-04T21:22:50.458" v="614" actId="478"/>
          <ac:spMkLst>
            <pc:docMk/>
            <pc:sldMk cId="2632650693" sldId="485"/>
            <ac:spMk id="5" creationId="{1B294CD2-223E-90E1-AF8D-8ABDA740D17A}"/>
          </ac:spMkLst>
        </pc:spChg>
        <pc:spChg chg="add mod">
          <ac:chgData name="H M" userId="84cd2103f36ef0dc" providerId="LiveId" clId="{8F10A91F-EFDA-497B-869D-6F532A84F5AF}" dt="2023-09-05T14:00:36.138" v="864" actId="122"/>
          <ac:spMkLst>
            <pc:docMk/>
            <pc:sldMk cId="2632650693" sldId="485"/>
            <ac:spMk id="5" creationId="{6F9F3478-F3DD-B16F-63C9-C0C0326D8F5C}"/>
          </ac:spMkLst>
        </pc:spChg>
        <pc:spChg chg="add mod">
          <ac:chgData name="H M" userId="84cd2103f36ef0dc" providerId="LiveId" clId="{8F10A91F-EFDA-497B-869D-6F532A84F5AF}" dt="2023-09-05T14:10:47.378" v="1072" actId="13900"/>
          <ac:spMkLst>
            <pc:docMk/>
            <pc:sldMk cId="2632650693" sldId="485"/>
            <ac:spMk id="6" creationId="{487954E3-58DD-E9F6-8F3E-0C4F7CAFAA34}"/>
          </ac:spMkLst>
        </pc:spChg>
        <pc:spChg chg="del">
          <ac:chgData name="H M" userId="84cd2103f36ef0dc" providerId="LiveId" clId="{8F10A91F-EFDA-497B-869D-6F532A84F5AF}" dt="2023-09-04T21:22:51.858" v="615" actId="478"/>
          <ac:spMkLst>
            <pc:docMk/>
            <pc:sldMk cId="2632650693" sldId="485"/>
            <ac:spMk id="6" creationId="{C145E623-3671-DF4B-6538-43A4E0CBB9B4}"/>
          </ac:spMkLst>
        </pc:spChg>
        <pc:spChg chg="add mod">
          <ac:chgData name="H M" userId="84cd2103f36ef0dc" providerId="LiveId" clId="{8F10A91F-EFDA-497B-869D-6F532A84F5AF}" dt="2023-09-05T14:10:45.497" v="1071" actId="13900"/>
          <ac:spMkLst>
            <pc:docMk/>
            <pc:sldMk cId="2632650693" sldId="485"/>
            <ac:spMk id="8" creationId="{909532A2-9F2B-4E9C-A812-FA6EC605AF2D}"/>
          </ac:spMkLst>
        </pc:spChg>
        <pc:spChg chg="add mod">
          <ac:chgData name="H M" userId="84cd2103f36ef0dc" providerId="LiveId" clId="{8F10A91F-EFDA-497B-869D-6F532A84F5AF}" dt="2023-09-05T14:10:43.014" v="1070" actId="13900"/>
          <ac:spMkLst>
            <pc:docMk/>
            <pc:sldMk cId="2632650693" sldId="485"/>
            <ac:spMk id="10" creationId="{67EC01B1-E743-313A-0869-F1FE45B6FE36}"/>
          </ac:spMkLst>
        </pc:spChg>
        <pc:spChg chg="add mod">
          <ac:chgData name="H M" userId="84cd2103f36ef0dc" providerId="LiveId" clId="{8F10A91F-EFDA-497B-869D-6F532A84F5AF}" dt="2023-09-05T14:05:24.623" v="963" actId="571"/>
          <ac:spMkLst>
            <pc:docMk/>
            <pc:sldMk cId="2632650693" sldId="485"/>
            <ac:spMk id="12" creationId="{BCEB1094-1203-DC38-DD24-849FD2D38125}"/>
          </ac:spMkLst>
        </pc:spChg>
        <pc:spChg chg="add mod">
          <ac:chgData name="H M" userId="84cd2103f36ef0dc" providerId="LiveId" clId="{8F10A91F-EFDA-497B-869D-6F532A84F5AF}" dt="2023-09-05T14:05:24.623" v="963" actId="571"/>
          <ac:spMkLst>
            <pc:docMk/>
            <pc:sldMk cId="2632650693" sldId="485"/>
            <ac:spMk id="13" creationId="{B1A354C9-3505-6E04-46AD-40AD745CBE8F}"/>
          </ac:spMkLst>
        </pc:spChg>
        <pc:spChg chg="add mod">
          <ac:chgData name="H M" userId="84cd2103f36ef0dc" providerId="LiveId" clId="{8F10A91F-EFDA-497B-869D-6F532A84F5AF}" dt="2023-09-05T14:05:24.623" v="963" actId="571"/>
          <ac:spMkLst>
            <pc:docMk/>
            <pc:sldMk cId="2632650693" sldId="485"/>
            <ac:spMk id="14" creationId="{51BCD2A7-D02D-852B-867A-CF9F64D5F394}"/>
          </ac:spMkLst>
        </pc:spChg>
        <pc:spChg chg="mod topLvl">
          <ac:chgData name="H M" userId="84cd2103f36ef0dc" providerId="LiveId" clId="{8F10A91F-EFDA-497B-869D-6F532A84F5AF}" dt="2023-09-05T14:07:49.209" v="1006" actId="207"/>
          <ac:spMkLst>
            <pc:docMk/>
            <pc:sldMk cId="2632650693" sldId="485"/>
            <ac:spMk id="16" creationId="{84F5E0D9-D3BC-27F4-78A4-DBF2F9F9C4DA}"/>
          </ac:spMkLst>
        </pc:spChg>
        <pc:spChg chg="mod topLvl">
          <ac:chgData name="H M" userId="84cd2103f36ef0dc" providerId="LiveId" clId="{8F10A91F-EFDA-497B-869D-6F532A84F5AF}" dt="2023-09-05T14:07:47.140" v="1005" actId="207"/>
          <ac:spMkLst>
            <pc:docMk/>
            <pc:sldMk cId="2632650693" sldId="485"/>
            <ac:spMk id="17" creationId="{BD0CE63F-64F5-B362-2AA9-1FA54C88234B}"/>
          </ac:spMkLst>
        </pc:spChg>
        <pc:spChg chg="mod topLvl">
          <ac:chgData name="H M" userId="84cd2103f36ef0dc" providerId="LiveId" clId="{8F10A91F-EFDA-497B-869D-6F532A84F5AF}" dt="2023-09-05T14:06:41.239" v="982" actId="165"/>
          <ac:spMkLst>
            <pc:docMk/>
            <pc:sldMk cId="2632650693" sldId="485"/>
            <ac:spMk id="18" creationId="{3B46A3D3-D05C-C458-69BA-E0142AFD85D9}"/>
          </ac:spMkLst>
        </pc:spChg>
        <pc:spChg chg="mod topLvl">
          <ac:chgData name="H M" userId="84cd2103f36ef0dc" providerId="LiveId" clId="{8F10A91F-EFDA-497B-869D-6F532A84F5AF}" dt="2023-09-05T14:06:41.239" v="982" actId="165"/>
          <ac:spMkLst>
            <pc:docMk/>
            <pc:sldMk cId="2632650693" sldId="485"/>
            <ac:spMk id="19" creationId="{B9CA2BA2-6C03-2F73-FE35-14B9BFB5BCF6}"/>
          </ac:spMkLst>
        </pc:spChg>
        <pc:spChg chg="mod topLvl">
          <ac:chgData name="H M" userId="84cd2103f36ef0dc" providerId="LiveId" clId="{8F10A91F-EFDA-497B-869D-6F532A84F5AF}" dt="2023-09-05T14:06:41.239" v="982" actId="165"/>
          <ac:spMkLst>
            <pc:docMk/>
            <pc:sldMk cId="2632650693" sldId="485"/>
            <ac:spMk id="20" creationId="{9FF80573-1F3A-EE07-3B0C-1649C9192387}"/>
          </ac:spMkLst>
        </pc:spChg>
        <pc:spChg chg="mod topLvl">
          <ac:chgData name="H M" userId="84cd2103f36ef0dc" providerId="LiveId" clId="{8F10A91F-EFDA-497B-869D-6F532A84F5AF}" dt="2023-09-05T14:06:41.239" v="982" actId="165"/>
          <ac:spMkLst>
            <pc:docMk/>
            <pc:sldMk cId="2632650693" sldId="485"/>
            <ac:spMk id="21" creationId="{CBB71905-234A-3C7F-844C-58D66E674614}"/>
          </ac:spMkLst>
        </pc:spChg>
        <pc:spChg chg="mod topLvl">
          <ac:chgData name="H M" userId="84cd2103f36ef0dc" providerId="LiveId" clId="{8F10A91F-EFDA-497B-869D-6F532A84F5AF}" dt="2023-09-05T14:06:41.239" v="982" actId="165"/>
          <ac:spMkLst>
            <pc:docMk/>
            <pc:sldMk cId="2632650693" sldId="485"/>
            <ac:spMk id="22" creationId="{145F388D-F335-6A91-0A8A-0C58305FD9CA}"/>
          </ac:spMkLst>
        </pc:spChg>
        <pc:spChg chg="mod topLvl">
          <ac:chgData name="H M" userId="84cd2103f36ef0dc" providerId="LiveId" clId="{8F10A91F-EFDA-497B-869D-6F532A84F5AF}" dt="2023-09-05T14:06:41.239" v="982" actId="165"/>
          <ac:spMkLst>
            <pc:docMk/>
            <pc:sldMk cId="2632650693" sldId="485"/>
            <ac:spMk id="23" creationId="{715421C6-A629-8A13-0000-008A430C1434}"/>
          </ac:spMkLst>
        </pc:spChg>
        <pc:spChg chg="mod topLvl">
          <ac:chgData name="H M" userId="84cd2103f36ef0dc" providerId="LiveId" clId="{8F10A91F-EFDA-497B-869D-6F532A84F5AF}" dt="2023-09-05T14:06:41.239" v="982" actId="165"/>
          <ac:spMkLst>
            <pc:docMk/>
            <pc:sldMk cId="2632650693" sldId="485"/>
            <ac:spMk id="24" creationId="{3249B732-5515-1F80-320C-BE534D562FA4}"/>
          </ac:spMkLst>
        </pc:spChg>
        <pc:spChg chg="mod topLvl">
          <ac:chgData name="H M" userId="84cd2103f36ef0dc" providerId="LiveId" clId="{8F10A91F-EFDA-497B-869D-6F532A84F5AF}" dt="2023-09-05T14:06:41.239" v="982" actId="165"/>
          <ac:spMkLst>
            <pc:docMk/>
            <pc:sldMk cId="2632650693" sldId="485"/>
            <ac:spMk id="25" creationId="{9C0A13B5-81A3-EA54-B73A-D328083D5D9F}"/>
          </ac:spMkLst>
        </pc:spChg>
        <pc:spChg chg="mod topLvl">
          <ac:chgData name="H M" userId="84cd2103f36ef0dc" providerId="LiveId" clId="{8F10A91F-EFDA-497B-869D-6F532A84F5AF}" dt="2023-09-05T14:06:41.239" v="982" actId="165"/>
          <ac:spMkLst>
            <pc:docMk/>
            <pc:sldMk cId="2632650693" sldId="485"/>
            <ac:spMk id="26" creationId="{6327419F-20D4-5A01-CDA7-046DA502EF36}"/>
          </ac:spMkLst>
        </pc:spChg>
        <pc:spChg chg="mod topLvl">
          <ac:chgData name="H M" userId="84cd2103f36ef0dc" providerId="LiveId" clId="{8F10A91F-EFDA-497B-869D-6F532A84F5AF}" dt="2023-09-05T14:06:41.239" v="982" actId="165"/>
          <ac:spMkLst>
            <pc:docMk/>
            <pc:sldMk cId="2632650693" sldId="485"/>
            <ac:spMk id="27" creationId="{CC0E8F8C-9C60-8344-E450-A34803B0CA98}"/>
          </ac:spMkLst>
        </pc:spChg>
        <pc:spChg chg="mod topLvl">
          <ac:chgData name="H M" userId="84cd2103f36ef0dc" providerId="LiveId" clId="{8F10A91F-EFDA-497B-869D-6F532A84F5AF}" dt="2023-09-05T14:06:41.239" v="982" actId="165"/>
          <ac:spMkLst>
            <pc:docMk/>
            <pc:sldMk cId="2632650693" sldId="485"/>
            <ac:spMk id="28" creationId="{6E8DD0D0-E421-4F4F-5694-F18ED1B23E7A}"/>
          </ac:spMkLst>
        </pc:spChg>
        <pc:spChg chg="mod topLvl">
          <ac:chgData name="H M" userId="84cd2103f36ef0dc" providerId="LiveId" clId="{8F10A91F-EFDA-497B-869D-6F532A84F5AF}" dt="2023-09-05T14:06:41.239" v="982" actId="165"/>
          <ac:spMkLst>
            <pc:docMk/>
            <pc:sldMk cId="2632650693" sldId="485"/>
            <ac:spMk id="29" creationId="{E65CB80A-A85B-43F0-7E84-8583945CB08A}"/>
          </ac:spMkLst>
        </pc:spChg>
        <pc:spChg chg="mod topLvl">
          <ac:chgData name="H M" userId="84cd2103f36ef0dc" providerId="LiveId" clId="{8F10A91F-EFDA-497B-869D-6F532A84F5AF}" dt="2023-09-05T14:06:41.239" v="982" actId="165"/>
          <ac:spMkLst>
            <pc:docMk/>
            <pc:sldMk cId="2632650693" sldId="485"/>
            <ac:spMk id="30" creationId="{597A7F09-99A5-7822-C751-278977117E94}"/>
          </ac:spMkLst>
        </pc:spChg>
        <pc:spChg chg="mod topLvl">
          <ac:chgData name="H M" userId="84cd2103f36ef0dc" providerId="LiveId" clId="{8F10A91F-EFDA-497B-869D-6F532A84F5AF}" dt="2023-09-05T14:06:41.239" v="982" actId="165"/>
          <ac:spMkLst>
            <pc:docMk/>
            <pc:sldMk cId="2632650693" sldId="485"/>
            <ac:spMk id="31" creationId="{EF0AC9D9-1A6B-0176-A8DB-D263DDEFB86D}"/>
          </ac:spMkLst>
        </pc:spChg>
        <pc:spChg chg="mod topLvl">
          <ac:chgData name="H M" userId="84cd2103f36ef0dc" providerId="LiveId" clId="{8F10A91F-EFDA-497B-869D-6F532A84F5AF}" dt="2023-09-05T14:06:41.239" v="982" actId="165"/>
          <ac:spMkLst>
            <pc:docMk/>
            <pc:sldMk cId="2632650693" sldId="485"/>
            <ac:spMk id="32" creationId="{532EF46A-40E1-81B2-4CDA-844D63A9E34D}"/>
          </ac:spMkLst>
        </pc:spChg>
        <pc:spChg chg="mod topLvl">
          <ac:chgData name="H M" userId="84cd2103f36ef0dc" providerId="LiveId" clId="{8F10A91F-EFDA-497B-869D-6F532A84F5AF}" dt="2023-09-05T14:06:41.239" v="982" actId="165"/>
          <ac:spMkLst>
            <pc:docMk/>
            <pc:sldMk cId="2632650693" sldId="485"/>
            <ac:spMk id="33" creationId="{54F2861B-B99F-7EAE-F7CC-ACF8C0C4FCA9}"/>
          </ac:spMkLst>
        </pc:spChg>
        <pc:spChg chg="mod topLvl">
          <ac:chgData name="H M" userId="84cd2103f36ef0dc" providerId="LiveId" clId="{8F10A91F-EFDA-497B-869D-6F532A84F5AF}" dt="2023-09-05T14:06:41.239" v="982" actId="165"/>
          <ac:spMkLst>
            <pc:docMk/>
            <pc:sldMk cId="2632650693" sldId="485"/>
            <ac:spMk id="34" creationId="{942251BB-0801-FED2-04AF-0F5B6D31DA23}"/>
          </ac:spMkLst>
        </pc:spChg>
        <pc:spChg chg="mod topLvl">
          <ac:chgData name="H M" userId="84cd2103f36ef0dc" providerId="LiveId" clId="{8F10A91F-EFDA-497B-869D-6F532A84F5AF}" dt="2023-09-05T14:06:41.239" v="982" actId="165"/>
          <ac:spMkLst>
            <pc:docMk/>
            <pc:sldMk cId="2632650693" sldId="485"/>
            <ac:spMk id="35" creationId="{EA0122AD-F9FA-17C8-23D5-B83A3C700D3B}"/>
          </ac:spMkLst>
        </pc:spChg>
        <pc:spChg chg="mod topLvl">
          <ac:chgData name="H M" userId="84cd2103f36ef0dc" providerId="LiveId" clId="{8F10A91F-EFDA-497B-869D-6F532A84F5AF}" dt="2023-09-05T14:06:41.239" v="982" actId="165"/>
          <ac:spMkLst>
            <pc:docMk/>
            <pc:sldMk cId="2632650693" sldId="485"/>
            <ac:spMk id="36" creationId="{5EDC6815-4DC9-3106-B74B-6F98F0E22740}"/>
          </ac:spMkLst>
        </pc:spChg>
        <pc:spChg chg="mod topLvl">
          <ac:chgData name="H M" userId="84cd2103f36ef0dc" providerId="LiveId" clId="{8F10A91F-EFDA-497B-869D-6F532A84F5AF}" dt="2023-09-05T14:06:41.239" v="982" actId="165"/>
          <ac:spMkLst>
            <pc:docMk/>
            <pc:sldMk cId="2632650693" sldId="485"/>
            <ac:spMk id="37" creationId="{EC882DBC-65CA-7191-C136-A0AADD9D40F0}"/>
          </ac:spMkLst>
        </pc:spChg>
        <pc:spChg chg="mod topLvl">
          <ac:chgData name="H M" userId="84cd2103f36ef0dc" providerId="LiveId" clId="{8F10A91F-EFDA-497B-869D-6F532A84F5AF}" dt="2023-09-05T14:06:41.239" v="982" actId="165"/>
          <ac:spMkLst>
            <pc:docMk/>
            <pc:sldMk cId="2632650693" sldId="485"/>
            <ac:spMk id="38" creationId="{7E8DCDE2-C0AE-58C1-C69C-F56E1A37CE5B}"/>
          </ac:spMkLst>
        </pc:spChg>
        <pc:spChg chg="mod topLvl">
          <ac:chgData name="H M" userId="84cd2103f36ef0dc" providerId="LiveId" clId="{8F10A91F-EFDA-497B-869D-6F532A84F5AF}" dt="2023-09-05T14:06:41.239" v="982" actId="165"/>
          <ac:spMkLst>
            <pc:docMk/>
            <pc:sldMk cId="2632650693" sldId="485"/>
            <ac:spMk id="39" creationId="{7435B724-0A54-41A7-7EF1-9D6A219FD8B0}"/>
          </ac:spMkLst>
        </pc:spChg>
        <pc:spChg chg="mod topLvl">
          <ac:chgData name="H M" userId="84cd2103f36ef0dc" providerId="LiveId" clId="{8F10A91F-EFDA-497B-869D-6F532A84F5AF}" dt="2023-09-05T14:06:41.239" v="982" actId="165"/>
          <ac:spMkLst>
            <pc:docMk/>
            <pc:sldMk cId="2632650693" sldId="485"/>
            <ac:spMk id="40" creationId="{D3038E95-F096-4E00-C808-F79F64D0D4AB}"/>
          </ac:spMkLst>
        </pc:spChg>
        <pc:spChg chg="mod topLvl">
          <ac:chgData name="H M" userId="84cd2103f36ef0dc" providerId="LiveId" clId="{8F10A91F-EFDA-497B-869D-6F532A84F5AF}" dt="2023-09-05T14:06:41.239" v="982" actId="165"/>
          <ac:spMkLst>
            <pc:docMk/>
            <pc:sldMk cId="2632650693" sldId="485"/>
            <ac:spMk id="41" creationId="{A7BA1E68-2617-12F8-6838-62B06A3A8EB2}"/>
          </ac:spMkLst>
        </pc:spChg>
        <pc:spChg chg="mod topLvl">
          <ac:chgData name="H M" userId="84cd2103f36ef0dc" providerId="LiveId" clId="{8F10A91F-EFDA-497B-869D-6F532A84F5AF}" dt="2023-09-05T14:06:41.239" v="982" actId="165"/>
          <ac:spMkLst>
            <pc:docMk/>
            <pc:sldMk cId="2632650693" sldId="485"/>
            <ac:spMk id="42" creationId="{7BB231DB-5F03-8A99-75C3-2CA34B8A977A}"/>
          </ac:spMkLst>
        </pc:spChg>
        <pc:spChg chg="mod topLvl">
          <ac:chgData name="H M" userId="84cd2103f36ef0dc" providerId="LiveId" clId="{8F10A91F-EFDA-497B-869D-6F532A84F5AF}" dt="2023-09-05T14:06:41.239" v="982" actId="165"/>
          <ac:spMkLst>
            <pc:docMk/>
            <pc:sldMk cId="2632650693" sldId="485"/>
            <ac:spMk id="43" creationId="{A6564B4D-8FAD-9A70-581C-4C700F902634}"/>
          </ac:spMkLst>
        </pc:spChg>
        <pc:spChg chg="mod topLvl">
          <ac:chgData name="H M" userId="84cd2103f36ef0dc" providerId="LiveId" clId="{8F10A91F-EFDA-497B-869D-6F532A84F5AF}" dt="2023-09-05T14:06:41.239" v="982" actId="165"/>
          <ac:spMkLst>
            <pc:docMk/>
            <pc:sldMk cId="2632650693" sldId="485"/>
            <ac:spMk id="44" creationId="{2ABCCD57-586F-213D-2FE7-A9CA1506A3B8}"/>
          </ac:spMkLst>
        </pc:spChg>
        <pc:spChg chg="mod topLvl">
          <ac:chgData name="H M" userId="84cd2103f36ef0dc" providerId="LiveId" clId="{8F10A91F-EFDA-497B-869D-6F532A84F5AF}" dt="2023-09-05T14:06:41.239" v="982" actId="165"/>
          <ac:spMkLst>
            <pc:docMk/>
            <pc:sldMk cId="2632650693" sldId="485"/>
            <ac:spMk id="45" creationId="{967A2893-4F82-B449-8B0F-A1202418149A}"/>
          </ac:spMkLst>
        </pc:spChg>
        <pc:spChg chg="mod topLvl">
          <ac:chgData name="H M" userId="84cd2103f36ef0dc" providerId="LiveId" clId="{8F10A91F-EFDA-497B-869D-6F532A84F5AF}" dt="2023-09-05T14:06:41.239" v="982" actId="165"/>
          <ac:spMkLst>
            <pc:docMk/>
            <pc:sldMk cId="2632650693" sldId="485"/>
            <ac:spMk id="46" creationId="{BAA0E563-C085-22CA-1C9A-A26C18DEC438}"/>
          </ac:spMkLst>
        </pc:spChg>
        <pc:spChg chg="mod topLvl">
          <ac:chgData name="H M" userId="84cd2103f36ef0dc" providerId="LiveId" clId="{8F10A91F-EFDA-497B-869D-6F532A84F5AF}" dt="2023-09-05T14:06:41.239" v="982" actId="165"/>
          <ac:spMkLst>
            <pc:docMk/>
            <pc:sldMk cId="2632650693" sldId="485"/>
            <ac:spMk id="47" creationId="{A9AE3A06-C2AB-0FFB-0941-8DAE340BB6E9}"/>
          </ac:spMkLst>
        </pc:spChg>
        <pc:spChg chg="mod topLvl">
          <ac:chgData name="H M" userId="84cd2103f36ef0dc" providerId="LiveId" clId="{8F10A91F-EFDA-497B-869D-6F532A84F5AF}" dt="2023-09-05T14:06:41.239" v="982" actId="165"/>
          <ac:spMkLst>
            <pc:docMk/>
            <pc:sldMk cId="2632650693" sldId="485"/>
            <ac:spMk id="48" creationId="{6C403063-DC77-6CD5-24A2-FB35BF924563}"/>
          </ac:spMkLst>
        </pc:spChg>
        <pc:spChg chg="mod topLvl">
          <ac:chgData name="H M" userId="84cd2103f36ef0dc" providerId="LiveId" clId="{8F10A91F-EFDA-497B-869D-6F532A84F5AF}" dt="2023-09-05T14:06:41.239" v="982" actId="165"/>
          <ac:spMkLst>
            <pc:docMk/>
            <pc:sldMk cId="2632650693" sldId="485"/>
            <ac:spMk id="49" creationId="{1343E763-64B7-352E-44ED-6F24CB40383C}"/>
          </ac:spMkLst>
        </pc:spChg>
        <pc:spChg chg="mod topLvl">
          <ac:chgData name="H M" userId="84cd2103f36ef0dc" providerId="LiveId" clId="{8F10A91F-EFDA-497B-869D-6F532A84F5AF}" dt="2023-09-05T14:06:41.239" v="982" actId="165"/>
          <ac:spMkLst>
            <pc:docMk/>
            <pc:sldMk cId="2632650693" sldId="485"/>
            <ac:spMk id="50" creationId="{AB26BAE3-1A32-AF30-1B29-C8B806D137CC}"/>
          </ac:spMkLst>
        </pc:spChg>
        <pc:spChg chg="mod topLvl">
          <ac:chgData name="H M" userId="84cd2103f36ef0dc" providerId="LiveId" clId="{8F10A91F-EFDA-497B-869D-6F532A84F5AF}" dt="2023-09-05T14:07:22.298" v="999" actId="207"/>
          <ac:spMkLst>
            <pc:docMk/>
            <pc:sldMk cId="2632650693" sldId="485"/>
            <ac:spMk id="51" creationId="{317EAA0A-8C2E-D3FD-92EC-09781188AF77}"/>
          </ac:spMkLst>
        </pc:spChg>
        <pc:spChg chg="mod topLvl">
          <ac:chgData name="H M" userId="84cd2103f36ef0dc" providerId="LiveId" clId="{8F10A91F-EFDA-497B-869D-6F532A84F5AF}" dt="2023-09-05T14:07:44.017" v="1004" actId="207"/>
          <ac:spMkLst>
            <pc:docMk/>
            <pc:sldMk cId="2632650693" sldId="485"/>
            <ac:spMk id="52" creationId="{036ED7A4-AB31-B28D-5831-FD2B52AC3A69}"/>
          </ac:spMkLst>
        </pc:spChg>
        <pc:spChg chg="add del mod">
          <ac:chgData name="H M" userId="84cd2103f36ef0dc" providerId="LiveId" clId="{8F10A91F-EFDA-497B-869D-6F532A84F5AF}" dt="2023-09-05T14:09:07.761" v="1036" actId="478"/>
          <ac:spMkLst>
            <pc:docMk/>
            <pc:sldMk cId="2632650693" sldId="485"/>
            <ac:spMk id="53" creationId="{BDF18150-09E3-261B-282A-107AD6050FEA}"/>
          </ac:spMkLst>
        </pc:spChg>
        <pc:spChg chg="add del mod">
          <ac:chgData name="H M" userId="84cd2103f36ef0dc" providerId="LiveId" clId="{8F10A91F-EFDA-497B-869D-6F532A84F5AF}" dt="2023-09-05T14:09:09.467" v="1037" actId="478"/>
          <ac:spMkLst>
            <pc:docMk/>
            <pc:sldMk cId="2632650693" sldId="485"/>
            <ac:spMk id="54" creationId="{E45BEEEF-69EF-2DF3-0E58-666B9BE0C245}"/>
          </ac:spMkLst>
        </pc:spChg>
        <pc:spChg chg="add del mod">
          <ac:chgData name="H M" userId="84cd2103f36ef0dc" providerId="LiveId" clId="{8F10A91F-EFDA-497B-869D-6F532A84F5AF}" dt="2023-09-05T14:09:10.404" v="1038" actId="478"/>
          <ac:spMkLst>
            <pc:docMk/>
            <pc:sldMk cId="2632650693" sldId="485"/>
            <ac:spMk id="55" creationId="{33425CB3-6552-2D61-77FA-7C4325D0E0E9}"/>
          </ac:spMkLst>
        </pc:spChg>
        <pc:spChg chg="add del mod">
          <ac:chgData name="H M" userId="84cd2103f36ef0dc" providerId="LiveId" clId="{8F10A91F-EFDA-497B-869D-6F532A84F5AF}" dt="2023-09-05T14:09:10.938" v="1039" actId="478"/>
          <ac:spMkLst>
            <pc:docMk/>
            <pc:sldMk cId="2632650693" sldId="485"/>
            <ac:spMk id="56" creationId="{B456B8FF-6F34-DF35-B328-25D73FB1B8D8}"/>
          </ac:spMkLst>
        </pc:spChg>
        <pc:spChg chg="add del mod">
          <ac:chgData name="H M" userId="84cd2103f36ef0dc" providerId="LiveId" clId="{8F10A91F-EFDA-497B-869D-6F532A84F5AF}" dt="2023-09-05T14:09:02.249" v="1034" actId="478"/>
          <ac:spMkLst>
            <pc:docMk/>
            <pc:sldMk cId="2632650693" sldId="485"/>
            <ac:spMk id="57" creationId="{D5F35F70-2FE7-8F9F-F2EE-02DE73F4727B}"/>
          </ac:spMkLst>
        </pc:spChg>
        <pc:spChg chg="add del mod">
          <ac:chgData name="H M" userId="84cd2103f36ef0dc" providerId="LiveId" clId="{8F10A91F-EFDA-497B-869D-6F532A84F5AF}" dt="2023-09-05T14:28:18.007" v="1341" actId="478"/>
          <ac:spMkLst>
            <pc:docMk/>
            <pc:sldMk cId="2632650693" sldId="485"/>
            <ac:spMk id="58" creationId="{D7BE6658-879C-8163-67F2-37B8ADD89F85}"/>
          </ac:spMkLst>
        </pc:spChg>
        <pc:spChg chg="add del mod">
          <ac:chgData name="H M" userId="84cd2103f36ef0dc" providerId="LiveId" clId="{8F10A91F-EFDA-497B-869D-6F532A84F5AF}" dt="2023-09-05T14:28:18.007" v="1341" actId="478"/>
          <ac:spMkLst>
            <pc:docMk/>
            <pc:sldMk cId="2632650693" sldId="485"/>
            <ac:spMk id="59" creationId="{3629F438-5428-A874-6B5A-FDF943FEE509}"/>
          </ac:spMkLst>
        </pc:spChg>
        <pc:spChg chg="add del mod">
          <ac:chgData name="H M" userId="84cd2103f36ef0dc" providerId="LiveId" clId="{8F10A91F-EFDA-497B-869D-6F532A84F5AF}" dt="2023-09-05T14:28:19.497" v="1342" actId="478"/>
          <ac:spMkLst>
            <pc:docMk/>
            <pc:sldMk cId="2632650693" sldId="485"/>
            <ac:spMk id="60" creationId="{69A0CAF0-D9B5-1112-51FB-6D8B458E5C73}"/>
          </ac:spMkLst>
        </pc:spChg>
        <pc:spChg chg="add del mod">
          <ac:chgData name="H M" userId="84cd2103f36ef0dc" providerId="LiveId" clId="{8F10A91F-EFDA-497B-869D-6F532A84F5AF}" dt="2023-09-05T14:28:19.497" v="1342" actId="478"/>
          <ac:spMkLst>
            <pc:docMk/>
            <pc:sldMk cId="2632650693" sldId="485"/>
            <ac:spMk id="61" creationId="{56226597-9F8F-A5DB-BA7D-7C5C6BA15D77}"/>
          </ac:spMkLst>
        </pc:spChg>
        <pc:grpChg chg="add del mod">
          <ac:chgData name="H M" userId="84cd2103f36ef0dc" providerId="LiveId" clId="{8F10A91F-EFDA-497B-869D-6F532A84F5AF}" dt="2023-09-05T14:07:58.532" v="1009" actId="1076"/>
          <ac:grpSpMkLst>
            <pc:docMk/>
            <pc:sldMk cId="2632650693" sldId="485"/>
            <ac:grpSpMk id="15" creationId="{C28C3750-2473-0F7B-D5BE-A1CAAD3C59C7}"/>
          </ac:grpSpMkLst>
        </pc:grpChg>
        <pc:picChg chg="add del mod">
          <ac:chgData name="H M" userId="84cd2103f36ef0dc" providerId="LiveId" clId="{8F10A91F-EFDA-497B-869D-6F532A84F5AF}" dt="2023-09-05T14:06:03.188" v="972" actId="27803"/>
          <ac:picMkLst>
            <pc:docMk/>
            <pc:sldMk cId="2632650693" sldId="485"/>
            <ac:picMk id="11" creationId="{90CD8F88-A8E3-AE21-5909-68CAFB56E3A8}"/>
          </ac:picMkLst>
        </pc:picChg>
      </pc:sldChg>
      <pc:sldChg chg="new del">
        <pc:chgData name="H M" userId="84cd2103f36ef0dc" providerId="LiveId" clId="{8F10A91F-EFDA-497B-869D-6F532A84F5AF}" dt="2023-09-04T21:23:37.878" v="631" actId="680"/>
        <pc:sldMkLst>
          <pc:docMk/>
          <pc:sldMk cId="351746392" sldId="486"/>
        </pc:sldMkLst>
      </pc:sldChg>
      <pc:sldChg chg="addSp delSp modSp add mod ord modClrScheme chgLayout">
        <pc:chgData name="H M" userId="84cd2103f36ef0dc" providerId="LiveId" clId="{8F10A91F-EFDA-497B-869D-6F532A84F5AF}" dt="2023-09-05T14:49:58.398" v="1701" actId="700"/>
        <pc:sldMkLst>
          <pc:docMk/>
          <pc:sldMk cId="868431738" sldId="486"/>
        </pc:sldMkLst>
        <pc:spChg chg="mod">
          <ac:chgData name="H M" userId="84cd2103f36ef0dc" providerId="LiveId" clId="{8F10A91F-EFDA-497B-869D-6F532A84F5AF}" dt="2023-09-05T14:11:09.877" v="1083" actId="20577"/>
          <ac:spMkLst>
            <pc:docMk/>
            <pc:sldMk cId="868431738" sldId="486"/>
            <ac:spMk id="2" creationId="{B719F01D-D0DA-42FC-F7FB-DCA9579EEE65}"/>
          </ac:spMkLst>
        </pc:spChg>
        <pc:spChg chg="del">
          <ac:chgData name="H M" userId="84cd2103f36ef0dc" providerId="LiveId" clId="{8F10A91F-EFDA-497B-869D-6F532A84F5AF}" dt="2023-09-04T21:23:42.176" v="633" actId="478"/>
          <ac:spMkLst>
            <pc:docMk/>
            <pc:sldMk cId="868431738" sldId="486"/>
            <ac:spMk id="3" creationId="{383F5994-2099-265F-24B2-59C69CD567E9}"/>
          </ac:spMkLst>
        </pc:spChg>
        <pc:spChg chg="add mod">
          <ac:chgData name="H M" userId="84cd2103f36ef0dc" providerId="LiveId" clId="{8F10A91F-EFDA-497B-869D-6F532A84F5AF}" dt="2023-09-05T14:14:08.267" v="1138" actId="14100"/>
          <ac:spMkLst>
            <pc:docMk/>
            <pc:sldMk cId="868431738" sldId="486"/>
            <ac:spMk id="4" creationId="{E796CA6C-FEE2-625B-56BB-0CDCD7F84BB3}"/>
          </ac:spMkLst>
        </pc:spChg>
        <pc:spChg chg="add mod">
          <ac:chgData name="H M" userId="84cd2103f36ef0dc" providerId="LiveId" clId="{8F10A91F-EFDA-497B-869D-6F532A84F5AF}" dt="2023-09-05T14:14:27.567" v="1141" actId="14100"/>
          <ac:spMkLst>
            <pc:docMk/>
            <pc:sldMk cId="868431738" sldId="486"/>
            <ac:spMk id="5" creationId="{AEAC6548-6E55-3DE7-6406-4B88681A4961}"/>
          </ac:spMkLst>
        </pc:spChg>
        <pc:spChg chg="add mod">
          <ac:chgData name="H M" userId="84cd2103f36ef0dc" providerId="LiveId" clId="{8F10A91F-EFDA-497B-869D-6F532A84F5AF}" dt="2023-09-05T14:16:43.487" v="1158"/>
          <ac:spMkLst>
            <pc:docMk/>
            <pc:sldMk cId="868431738" sldId="486"/>
            <ac:spMk id="7" creationId="{EC8A4FF1-5EDC-117E-E18D-8F2410357D58}"/>
          </ac:spMkLst>
        </pc:spChg>
        <pc:spChg chg="add mod">
          <ac:chgData name="H M" userId="84cd2103f36ef0dc" providerId="LiveId" clId="{8F10A91F-EFDA-497B-869D-6F532A84F5AF}" dt="2023-09-05T14:14:25.491" v="1140" actId="14100"/>
          <ac:spMkLst>
            <pc:docMk/>
            <pc:sldMk cId="868431738" sldId="486"/>
            <ac:spMk id="9" creationId="{D7168E2F-70E9-F5EF-35C2-A8B0CB68C8BB}"/>
          </ac:spMkLst>
        </pc:spChg>
        <pc:spChg chg="add mod">
          <ac:chgData name="H M" userId="84cd2103f36ef0dc" providerId="LiveId" clId="{8F10A91F-EFDA-497B-869D-6F532A84F5AF}" dt="2023-09-05T14:14:22.897" v="1139" actId="14100"/>
          <ac:spMkLst>
            <pc:docMk/>
            <pc:sldMk cId="868431738" sldId="486"/>
            <ac:spMk id="11" creationId="{2CBCD655-7C2D-B065-0D45-0B1789509D0A}"/>
          </ac:spMkLst>
        </pc:spChg>
        <pc:spChg chg="add mod">
          <ac:chgData name="H M" userId="84cd2103f36ef0dc" providerId="LiveId" clId="{8F10A91F-EFDA-497B-869D-6F532A84F5AF}" dt="2023-09-05T14:28:28.407" v="1343" actId="207"/>
          <ac:spMkLst>
            <pc:docMk/>
            <pc:sldMk cId="868431738" sldId="486"/>
            <ac:spMk id="12" creationId="{0E25DE6A-BA31-AB24-4951-5C8537FB8B55}"/>
          </ac:spMkLst>
        </pc:spChg>
        <pc:spChg chg="add mod">
          <ac:chgData name="H M" userId="84cd2103f36ef0dc" providerId="LiveId" clId="{8F10A91F-EFDA-497B-869D-6F532A84F5AF}" dt="2023-09-05T14:28:31.117" v="1344" actId="207"/>
          <ac:spMkLst>
            <pc:docMk/>
            <pc:sldMk cId="868431738" sldId="486"/>
            <ac:spMk id="13" creationId="{01A95C89-B67C-F423-C572-A1113A9B1D47}"/>
          </ac:spMkLst>
        </pc:spChg>
        <pc:spChg chg="add mod">
          <ac:chgData name="H M" userId="84cd2103f36ef0dc" providerId="LiveId" clId="{8F10A91F-EFDA-497B-869D-6F532A84F5AF}" dt="2023-09-05T14:28:31.707" v="1345" actId="207"/>
          <ac:spMkLst>
            <pc:docMk/>
            <pc:sldMk cId="868431738" sldId="486"/>
            <ac:spMk id="14" creationId="{50E40F43-E4CA-0831-E70C-947ED3C05679}"/>
          </ac:spMkLst>
        </pc:spChg>
        <pc:spChg chg="add mod">
          <ac:chgData name="H M" userId="84cd2103f36ef0dc" providerId="LiveId" clId="{8F10A91F-EFDA-497B-869D-6F532A84F5AF}" dt="2023-09-05T14:28:32.917" v="1347" actId="207"/>
          <ac:spMkLst>
            <pc:docMk/>
            <pc:sldMk cId="868431738" sldId="486"/>
            <ac:spMk id="15" creationId="{F5E0083A-95C6-D7C7-F216-4224CEDFA874}"/>
          </ac:spMkLst>
        </pc:spChg>
        <pc:spChg chg="add mod">
          <ac:chgData name="H M" userId="84cd2103f36ef0dc" providerId="LiveId" clId="{8F10A91F-EFDA-497B-869D-6F532A84F5AF}" dt="2023-09-05T14:28:32.417" v="1346" actId="207"/>
          <ac:spMkLst>
            <pc:docMk/>
            <pc:sldMk cId="868431738" sldId="486"/>
            <ac:spMk id="16" creationId="{8D59BEC6-243C-9239-BCC9-7A55EAAEE984}"/>
          </ac:spMkLst>
        </pc:spChg>
      </pc:sldChg>
      <pc:sldChg chg="addSp modSp add del mod ord modShow">
        <pc:chgData name="H M" userId="84cd2103f36ef0dc" providerId="LiveId" clId="{8F10A91F-EFDA-497B-869D-6F532A84F5AF}" dt="2023-09-05T14:43:12.586" v="1599" actId="47"/>
        <pc:sldMkLst>
          <pc:docMk/>
          <pc:sldMk cId="4262334025" sldId="487"/>
        </pc:sldMkLst>
        <pc:spChg chg="mod">
          <ac:chgData name="H M" userId="84cd2103f36ef0dc" providerId="LiveId" clId="{8F10A91F-EFDA-497B-869D-6F532A84F5AF}" dt="2023-09-05T14:15:58.372" v="1154" actId="20577"/>
          <ac:spMkLst>
            <pc:docMk/>
            <pc:sldMk cId="4262334025" sldId="487"/>
            <ac:spMk id="2" creationId="{B719F01D-D0DA-42FC-F7FB-DCA9579EEE65}"/>
          </ac:spMkLst>
        </pc:spChg>
        <pc:spChg chg="add mod">
          <ac:chgData name="H M" userId="84cd2103f36ef0dc" providerId="LiveId" clId="{8F10A91F-EFDA-497B-869D-6F532A84F5AF}" dt="2023-09-04T21:24:13.089" v="643" actId="1076"/>
          <ac:spMkLst>
            <pc:docMk/>
            <pc:sldMk cId="4262334025" sldId="487"/>
            <ac:spMk id="3" creationId="{3BA66D47-4318-BF18-0DD5-D4DA90A7CA11}"/>
          </ac:spMkLst>
        </pc:spChg>
        <pc:spChg chg="add mod">
          <ac:chgData name="H M" userId="84cd2103f36ef0dc" providerId="LiveId" clId="{8F10A91F-EFDA-497B-869D-6F532A84F5AF}" dt="2023-09-04T21:24:13.089" v="643" actId="1076"/>
          <ac:spMkLst>
            <pc:docMk/>
            <pc:sldMk cId="4262334025" sldId="487"/>
            <ac:spMk id="4" creationId="{4C560CF1-1390-F6A1-814B-C2AC63226189}"/>
          </ac:spMkLst>
        </pc:spChg>
        <pc:spChg chg="add mod">
          <ac:chgData name="H M" userId="84cd2103f36ef0dc" providerId="LiveId" clId="{8F10A91F-EFDA-497B-869D-6F532A84F5AF}" dt="2023-09-05T14:16:32.673" v="1157" actId="1076"/>
          <ac:spMkLst>
            <pc:docMk/>
            <pc:sldMk cId="4262334025" sldId="487"/>
            <ac:spMk id="5" creationId="{C6EFF338-300C-386A-4862-458CAEECB579}"/>
          </ac:spMkLst>
        </pc:spChg>
        <pc:spChg chg="add mod">
          <ac:chgData name="H M" userId="84cd2103f36ef0dc" providerId="LiveId" clId="{8F10A91F-EFDA-497B-869D-6F532A84F5AF}" dt="2023-09-04T21:24:13.089" v="643" actId="1076"/>
          <ac:spMkLst>
            <pc:docMk/>
            <pc:sldMk cId="4262334025" sldId="487"/>
            <ac:spMk id="6" creationId="{CAA5214C-73DF-1511-DC2C-BEACD5D012F6}"/>
          </ac:spMkLst>
        </pc:spChg>
        <pc:spChg chg="add mod">
          <ac:chgData name="H M" userId="84cd2103f36ef0dc" providerId="LiveId" clId="{8F10A91F-EFDA-497B-869D-6F532A84F5AF}" dt="2023-09-04T21:24:13.089" v="643" actId="1076"/>
          <ac:spMkLst>
            <pc:docMk/>
            <pc:sldMk cId="4262334025" sldId="487"/>
            <ac:spMk id="7" creationId="{791DCE12-73F1-D4DD-A7CA-A9A716F966F5}"/>
          </ac:spMkLst>
        </pc:spChg>
        <pc:spChg chg="add mod">
          <ac:chgData name="H M" userId="84cd2103f36ef0dc" providerId="LiveId" clId="{8F10A91F-EFDA-497B-869D-6F532A84F5AF}" dt="2023-09-04T21:24:13.089" v="643" actId="1076"/>
          <ac:spMkLst>
            <pc:docMk/>
            <pc:sldMk cId="4262334025" sldId="487"/>
            <ac:spMk id="8" creationId="{1E278ADE-1C65-1CD4-A665-BAA4846DAC80}"/>
          </ac:spMkLst>
        </pc:spChg>
      </pc:sldChg>
      <pc:sldChg chg="addSp delSp modSp add mod modClrScheme chgLayout">
        <pc:chgData name="H M" userId="84cd2103f36ef0dc" providerId="LiveId" clId="{8F10A91F-EFDA-497B-869D-6F532A84F5AF}" dt="2023-09-05T14:49:50.942" v="1699" actId="700"/>
        <pc:sldMkLst>
          <pc:docMk/>
          <pc:sldMk cId="3793535161" sldId="488"/>
        </pc:sldMkLst>
        <pc:spChg chg="mod">
          <ac:chgData name="H M" userId="84cd2103f36ef0dc" providerId="LiveId" clId="{8F10A91F-EFDA-497B-869D-6F532A84F5AF}" dt="2023-09-05T14:31:20.705" v="1383" actId="20577"/>
          <ac:spMkLst>
            <pc:docMk/>
            <pc:sldMk cId="3793535161" sldId="488"/>
            <ac:spMk id="2" creationId="{B719F01D-D0DA-42FC-F7FB-DCA9579EEE65}"/>
          </ac:spMkLst>
        </pc:spChg>
        <pc:spChg chg="add mod">
          <ac:chgData name="H M" userId="84cd2103f36ef0dc" providerId="LiveId" clId="{8F10A91F-EFDA-497B-869D-6F532A84F5AF}" dt="2023-09-05T14:34:38.126" v="1448" actId="122"/>
          <ac:spMkLst>
            <pc:docMk/>
            <pc:sldMk cId="3793535161" sldId="488"/>
            <ac:spMk id="3" creationId="{7A4928C8-502A-B404-F970-95E3D281E89C}"/>
          </ac:spMkLst>
        </pc:spChg>
        <pc:spChg chg="add mod">
          <ac:chgData name="H M" userId="84cd2103f36ef0dc" providerId="LiveId" clId="{8F10A91F-EFDA-497B-869D-6F532A84F5AF}" dt="2023-09-05T14:34:44.968" v="1452" actId="1076"/>
          <ac:spMkLst>
            <pc:docMk/>
            <pc:sldMk cId="3793535161" sldId="488"/>
            <ac:spMk id="4" creationId="{541DF48F-89E9-E62A-401C-581A89968D12}"/>
          </ac:spMkLst>
        </pc:spChg>
        <pc:spChg chg="mod">
          <ac:chgData name="H M" userId="84cd2103f36ef0dc" providerId="LiveId" clId="{8F10A91F-EFDA-497B-869D-6F532A84F5AF}" dt="2023-09-05T14:34:41.316" v="1450" actId="948"/>
          <ac:spMkLst>
            <pc:docMk/>
            <pc:sldMk cId="3793535161" sldId="488"/>
            <ac:spMk id="8" creationId="{67D410E5-913B-4C1E-98FE-BC0B9AC40B08}"/>
          </ac:spMkLst>
        </pc:spChg>
        <pc:spChg chg="mod">
          <ac:chgData name="H M" userId="84cd2103f36ef0dc" providerId="LiveId" clId="{8F10A91F-EFDA-497B-869D-6F532A84F5AF}" dt="2023-09-05T14:34:41.316" v="1450" actId="948"/>
          <ac:spMkLst>
            <pc:docMk/>
            <pc:sldMk cId="3793535161" sldId="488"/>
            <ac:spMk id="9" creationId="{7299BE52-74B3-6C4D-3912-F39BEB685C94}"/>
          </ac:spMkLst>
        </pc:spChg>
        <pc:spChg chg="mod">
          <ac:chgData name="H M" userId="84cd2103f36ef0dc" providerId="LiveId" clId="{8F10A91F-EFDA-497B-869D-6F532A84F5AF}" dt="2023-09-05T14:34:41.316" v="1450" actId="948"/>
          <ac:spMkLst>
            <pc:docMk/>
            <pc:sldMk cId="3793535161" sldId="488"/>
            <ac:spMk id="10" creationId="{F0D78F08-7FD7-9C2C-BBC2-9D5438083E7E}"/>
          </ac:spMkLst>
        </pc:spChg>
        <pc:spChg chg="mod">
          <ac:chgData name="H M" userId="84cd2103f36ef0dc" providerId="LiveId" clId="{8F10A91F-EFDA-497B-869D-6F532A84F5AF}" dt="2023-09-05T14:34:41.316" v="1450" actId="948"/>
          <ac:spMkLst>
            <pc:docMk/>
            <pc:sldMk cId="3793535161" sldId="488"/>
            <ac:spMk id="11" creationId="{F2C08E36-82D8-D63F-21C0-F8CB42003178}"/>
          </ac:spMkLst>
        </pc:spChg>
        <pc:spChg chg="mod">
          <ac:chgData name="H M" userId="84cd2103f36ef0dc" providerId="LiveId" clId="{8F10A91F-EFDA-497B-869D-6F532A84F5AF}" dt="2023-09-05T14:34:41.316" v="1450" actId="948"/>
          <ac:spMkLst>
            <pc:docMk/>
            <pc:sldMk cId="3793535161" sldId="488"/>
            <ac:spMk id="12" creationId="{EA2A315B-2EAD-51D4-FB35-0E920BC9EE87}"/>
          </ac:spMkLst>
        </pc:spChg>
        <pc:spChg chg="mod">
          <ac:chgData name="H M" userId="84cd2103f36ef0dc" providerId="LiveId" clId="{8F10A91F-EFDA-497B-869D-6F532A84F5AF}" dt="2023-09-05T14:34:41.316" v="1450" actId="948"/>
          <ac:spMkLst>
            <pc:docMk/>
            <pc:sldMk cId="3793535161" sldId="488"/>
            <ac:spMk id="13" creationId="{A5EB95E1-A751-D5BE-0645-C4CFC0A9F946}"/>
          </ac:spMkLst>
        </pc:spChg>
        <pc:spChg chg="mod">
          <ac:chgData name="H M" userId="84cd2103f36ef0dc" providerId="LiveId" clId="{8F10A91F-EFDA-497B-869D-6F532A84F5AF}" dt="2023-09-05T14:34:41.316" v="1450" actId="948"/>
          <ac:spMkLst>
            <pc:docMk/>
            <pc:sldMk cId="3793535161" sldId="488"/>
            <ac:spMk id="14" creationId="{FA52E901-A6ED-3D67-CB18-B8A05B2AE89A}"/>
          </ac:spMkLst>
        </pc:spChg>
        <pc:spChg chg="mod">
          <ac:chgData name="H M" userId="84cd2103f36ef0dc" providerId="LiveId" clId="{8F10A91F-EFDA-497B-869D-6F532A84F5AF}" dt="2023-09-05T14:34:41.316" v="1450" actId="948"/>
          <ac:spMkLst>
            <pc:docMk/>
            <pc:sldMk cId="3793535161" sldId="488"/>
            <ac:spMk id="15" creationId="{88CA2EA2-A19B-EE35-791D-9ED53BDE2E3E}"/>
          </ac:spMkLst>
        </pc:spChg>
        <pc:spChg chg="mod">
          <ac:chgData name="H M" userId="84cd2103f36ef0dc" providerId="LiveId" clId="{8F10A91F-EFDA-497B-869D-6F532A84F5AF}" dt="2023-09-05T14:34:41.316" v="1450" actId="948"/>
          <ac:spMkLst>
            <pc:docMk/>
            <pc:sldMk cId="3793535161" sldId="488"/>
            <ac:spMk id="16" creationId="{3AEBA810-09B1-330C-A2C9-E52120FA2079}"/>
          </ac:spMkLst>
        </pc:spChg>
        <pc:spChg chg="mod">
          <ac:chgData name="H M" userId="84cd2103f36ef0dc" providerId="LiveId" clId="{8F10A91F-EFDA-497B-869D-6F532A84F5AF}" dt="2023-09-05T14:34:41.316" v="1450" actId="948"/>
          <ac:spMkLst>
            <pc:docMk/>
            <pc:sldMk cId="3793535161" sldId="488"/>
            <ac:spMk id="17" creationId="{DC6A0422-3057-F530-91D6-4344D0A263ED}"/>
          </ac:spMkLst>
        </pc:spChg>
        <pc:spChg chg="mod">
          <ac:chgData name="H M" userId="84cd2103f36ef0dc" providerId="LiveId" clId="{8F10A91F-EFDA-497B-869D-6F532A84F5AF}" dt="2023-09-05T14:34:41.316" v="1450" actId="948"/>
          <ac:spMkLst>
            <pc:docMk/>
            <pc:sldMk cId="3793535161" sldId="488"/>
            <ac:spMk id="18" creationId="{075B3661-FA0D-FBF8-B5BD-647D13DD2834}"/>
          </ac:spMkLst>
        </pc:spChg>
        <pc:spChg chg="mod">
          <ac:chgData name="H M" userId="84cd2103f36ef0dc" providerId="LiveId" clId="{8F10A91F-EFDA-497B-869D-6F532A84F5AF}" dt="2023-09-05T14:34:41.316" v="1450" actId="948"/>
          <ac:spMkLst>
            <pc:docMk/>
            <pc:sldMk cId="3793535161" sldId="488"/>
            <ac:spMk id="19" creationId="{850480C8-19AF-0548-4732-3D8E633EFC5C}"/>
          </ac:spMkLst>
        </pc:spChg>
        <pc:spChg chg="mod">
          <ac:chgData name="H M" userId="84cd2103f36ef0dc" providerId="LiveId" clId="{8F10A91F-EFDA-497B-869D-6F532A84F5AF}" dt="2023-09-05T14:34:41.316" v="1450" actId="948"/>
          <ac:spMkLst>
            <pc:docMk/>
            <pc:sldMk cId="3793535161" sldId="488"/>
            <ac:spMk id="20" creationId="{8752117C-309F-C0FF-FE77-F150D7847297}"/>
          </ac:spMkLst>
        </pc:spChg>
        <pc:spChg chg="mod">
          <ac:chgData name="H M" userId="84cd2103f36ef0dc" providerId="LiveId" clId="{8F10A91F-EFDA-497B-869D-6F532A84F5AF}" dt="2023-09-05T14:34:41.316" v="1450" actId="948"/>
          <ac:spMkLst>
            <pc:docMk/>
            <pc:sldMk cId="3793535161" sldId="488"/>
            <ac:spMk id="21" creationId="{8D394D9F-25B3-1418-01CF-08A7B77B0186}"/>
          </ac:spMkLst>
        </pc:spChg>
        <pc:spChg chg="mod">
          <ac:chgData name="H M" userId="84cd2103f36ef0dc" providerId="LiveId" clId="{8F10A91F-EFDA-497B-869D-6F532A84F5AF}" dt="2023-09-05T14:34:41.316" v="1450" actId="948"/>
          <ac:spMkLst>
            <pc:docMk/>
            <pc:sldMk cId="3793535161" sldId="488"/>
            <ac:spMk id="22" creationId="{D545BC9A-1FCA-B251-6B7C-1F9637095CB9}"/>
          </ac:spMkLst>
        </pc:spChg>
        <pc:spChg chg="mod">
          <ac:chgData name="H M" userId="84cd2103f36ef0dc" providerId="LiveId" clId="{8F10A91F-EFDA-497B-869D-6F532A84F5AF}" dt="2023-09-05T14:34:41.316" v="1450" actId="948"/>
          <ac:spMkLst>
            <pc:docMk/>
            <pc:sldMk cId="3793535161" sldId="488"/>
            <ac:spMk id="23" creationId="{F03030CA-9D7B-C4C3-5A86-A993D2712925}"/>
          </ac:spMkLst>
        </pc:spChg>
        <pc:spChg chg="mod">
          <ac:chgData name="H M" userId="84cd2103f36ef0dc" providerId="LiveId" clId="{8F10A91F-EFDA-497B-869D-6F532A84F5AF}" dt="2023-09-05T14:34:41.316" v="1450" actId="948"/>
          <ac:spMkLst>
            <pc:docMk/>
            <pc:sldMk cId="3793535161" sldId="488"/>
            <ac:spMk id="24" creationId="{D0C73843-25C4-4D4D-A237-FB59C9E29684}"/>
          </ac:spMkLst>
        </pc:spChg>
        <pc:spChg chg="mod">
          <ac:chgData name="H M" userId="84cd2103f36ef0dc" providerId="LiveId" clId="{8F10A91F-EFDA-497B-869D-6F532A84F5AF}" dt="2023-09-05T14:34:41.316" v="1450" actId="948"/>
          <ac:spMkLst>
            <pc:docMk/>
            <pc:sldMk cId="3793535161" sldId="488"/>
            <ac:spMk id="25" creationId="{D5FCFA89-9673-A7FA-C67F-581759CBEAA9}"/>
          </ac:spMkLst>
        </pc:spChg>
        <pc:spChg chg="mod">
          <ac:chgData name="H M" userId="84cd2103f36ef0dc" providerId="LiveId" clId="{8F10A91F-EFDA-497B-869D-6F532A84F5AF}" dt="2023-09-05T14:34:41.316" v="1450" actId="948"/>
          <ac:spMkLst>
            <pc:docMk/>
            <pc:sldMk cId="3793535161" sldId="488"/>
            <ac:spMk id="26" creationId="{696C82B8-178A-B606-3778-763F0A84EBDB}"/>
          </ac:spMkLst>
        </pc:spChg>
        <pc:spChg chg="mod">
          <ac:chgData name="H M" userId="84cd2103f36ef0dc" providerId="LiveId" clId="{8F10A91F-EFDA-497B-869D-6F532A84F5AF}" dt="2023-09-05T14:34:41.316" v="1450" actId="948"/>
          <ac:spMkLst>
            <pc:docMk/>
            <pc:sldMk cId="3793535161" sldId="488"/>
            <ac:spMk id="27" creationId="{8FEFCC15-E8BF-1D6C-5841-1F212BE13DD2}"/>
          </ac:spMkLst>
        </pc:spChg>
        <pc:spChg chg="mod">
          <ac:chgData name="H M" userId="84cd2103f36ef0dc" providerId="LiveId" clId="{8F10A91F-EFDA-497B-869D-6F532A84F5AF}" dt="2023-09-05T14:34:41.316" v="1450" actId="948"/>
          <ac:spMkLst>
            <pc:docMk/>
            <pc:sldMk cId="3793535161" sldId="488"/>
            <ac:spMk id="28" creationId="{F07D4ED4-F3FE-B1BF-CE23-15C875405851}"/>
          </ac:spMkLst>
        </pc:spChg>
        <pc:spChg chg="mod">
          <ac:chgData name="H M" userId="84cd2103f36ef0dc" providerId="LiveId" clId="{8F10A91F-EFDA-497B-869D-6F532A84F5AF}" dt="2023-09-05T14:34:41.316" v="1450" actId="948"/>
          <ac:spMkLst>
            <pc:docMk/>
            <pc:sldMk cId="3793535161" sldId="488"/>
            <ac:spMk id="29" creationId="{A2E964C2-0259-54E1-FAFE-527C8993F17B}"/>
          </ac:spMkLst>
        </pc:spChg>
        <pc:spChg chg="mod">
          <ac:chgData name="H M" userId="84cd2103f36ef0dc" providerId="LiveId" clId="{8F10A91F-EFDA-497B-869D-6F532A84F5AF}" dt="2023-09-05T14:34:41.316" v="1450" actId="948"/>
          <ac:spMkLst>
            <pc:docMk/>
            <pc:sldMk cId="3793535161" sldId="488"/>
            <ac:spMk id="30" creationId="{F2281A9E-CC6E-D50A-79DD-A98896E9F827}"/>
          </ac:spMkLst>
        </pc:spChg>
        <pc:spChg chg="mod">
          <ac:chgData name="H M" userId="84cd2103f36ef0dc" providerId="LiveId" clId="{8F10A91F-EFDA-497B-869D-6F532A84F5AF}" dt="2023-09-05T14:48:45.256" v="1681" actId="207"/>
          <ac:spMkLst>
            <pc:docMk/>
            <pc:sldMk cId="3793535161" sldId="488"/>
            <ac:spMk id="31" creationId="{58706DB7-DE67-DE69-9333-6FE5DD91D7AA}"/>
          </ac:spMkLst>
        </pc:spChg>
        <pc:spChg chg="mod">
          <ac:chgData name="H M" userId="84cd2103f36ef0dc" providerId="LiveId" clId="{8F10A91F-EFDA-497B-869D-6F532A84F5AF}" dt="2023-09-05T14:34:41.316" v="1450" actId="948"/>
          <ac:spMkLst>
            <pc:docMk/>
            <pc:sldMk cId="3793535161" sldId="488"/>
            <ac:spMk id="32" creationId="{18981330-8D8D-2D94-B9C0-508AEBBC7E9F}"/>
          </ac:spMkLst>
        </pc:spChg>
        <pc:spChg chg="mod">
          <ac:chgData name="H M" userId="84cd2103f36ef0dc" providerId="LiveId" clId="{8F10A91F-EFDA-497B-869D-6F532A84F5AF}" dt="2023-09-05T14:34:41.316" v="1450" actId="948"/>
          <ac:spMkLst>
            <pc:docMk/>
            <pc:sldMk cId="3793535161" sldId="488"/>
            <ac:spMk id="33" creationId="{45217413-8DB6-0BE9-4515-47402BCD0AD6}"/>
          </ac:spMkLst>
        </pc:spChg>
        <pc:spChg chg="mod">
          <ac:chgData name="H M" userId="84cd2103f36ef0dc" providerId="LiveId" clId="{8F10A91F-EFDA-497B-869D-6F532A84F5AF}" dt="2023-09-05T14:34:41.316" v="1450" actId="948"/>
          <ac:spMkLst>
            <pc:docMk/>
            <pc:sldMk cId="3793535161" sldId="488"/>
            <ac:spMk id="34" creationId="{7A7FDF65-3785-17B2-D189-82075B13233C}"/>
          </ac:spMkLst>
        </pc:spChg>
        <pc:spChg chg="mod">
          <ac:chgData name="H M" userId="84cd2103f36ef0dc" providerId="LiveId" clId="{8F10A91F-EFDA-497B-869D-6F532A84F5AF}" dt="2023-09-05T14:34:41.316" v="1450" actId="948"/>
          <ac:spMkLst>
            <pc:docMk/>
            <pc:sldMk cId="3793535161" sldId="488"/>
            <ac:spMk id="35" creationId="{584663BD-218E-0E11-3435-C022F8291CE8}"/>
          </ac:spMkLst>
        </pc:spChg>
        <pc:spChg chg="mod">
          <ac:chgData name="H M" userId="84cd2103f36ef0dc" providerId="LiveId" clId="{8F10A91F-EFDA-497B-869D-6F532A84F5AF}" dt="2023-09-05T14:34:41.316" v="1450" actId="948"/>
          <ac:spMkLst>
            <pc:docMk/>
            <pc:sldMk cId="3793535161" sldId="488"/>
            <ac:spMk id="36" creationId="{F23FBE05-CA39-30FE-F9C8-0911C33F6700}"/>
          </ac:spMkLst>
        </pc:spChg>
        <pc:spChg chg="mod">
          <ac:chgData name="H M" userId="84cd2103f36ef0dc" providerId="LiveId" clId="{8F10A91F-EFDA-497B-869D-6F532A84F5AF}" dt="2023-09-05T14:34:41.316" v="1450" actId="948"/>
          <ac:spMkLst>
            <pc:docMk/>
            <pc:sldMk cId="3793535161" sldId="488"/>
            <ac:spMk id="37" creationId="{560D49C1-F6F9-8800-905D-59AAD148879C}"/>
          </ac:spMkLst>
        </pc:spChg>
        <pc:spChg chg="mod">
          <ac:chgData name="H M" userId="84cd2103f36ef0dc" providerId="LiveId" clId="{8F10A91F-EFDA-497B-869D-6F532A84F5AF}" dt="2023-09-05T14:34:41.316" v="1450" actId="948"/>
          <ac:spMkLst>
            <pc:docMk/>
            <pc:sldMk cId="3793535161" sldId="488"/>
            <ac:spMk id="38" creationId="{6AD72F3C-3A3D-D072-882D-5CEA86BDEC87}"/>
          </ac:spMkLst>
        </pc:spChg>
        <pc:spChg chg="mod">
          <ac:chgData name="H M" userId="84cd2103f36ef0dc" providerId="LiveId" clId="{8F10A91F-EFDA-497B-869D-6F532A84F5AF}" dt="2023-09-05T14:34:41.316" v="1450" actId="948"/>
          <ac:spMkLst>
            <pc:docMk/>
            <pc:sldMk cId="3793535161" sldId="488"/>
            <ac:spMk id="39" creationId="{4A04E0DE-6071-1284-390A-9B607AC6DAD0}"/>
          </ac:spMkLst>
        </pc:spChg>
        <pc:spChg chg="mod">
          <ac:chgData name="H M" userId="84cd2103f36ef0dc" providerId="LiveId" clId="{8F10A91F-EFDA-497B-869D-6F532A84F5AF}" dt="2023-09-05T14:34:41.316" v="1450" actId="948"/>
          <ac:spMkLst>
            <pc:docMk/>
            <pc:sldMk cId="3793535161" sldId="488"/>
            <ac:spMk id="40" creationId="{844FD221-9D77-50CF-D759-CB50A5D37CB0}"/>
          </ac:spMkLst>
        </pc:spChg>
        <pc:spChg chg="mod">
          <ac:chgData name="H M" userId="84cd2103f36ef0dc" providerId="LiveId" clId="{8F10A91F-EFDA-497B-869D-6F532A84F5AF}" dt="2023-09-05T14:34:41.316" v="1450" actId="948"/>
          <ac:spMkLst>
            <pc:docMk/>
            <pc:sldMk cId="3793535161" sldId="488"/>
            <ac:spMk id="41" creationId="{2F66428C-3729-E0D2-0E3B-55E6F37EF2C0}"/>
          </ac:spMkLst>
        </pc:spChg>
        <pc:spChg chg="mod">
          <ac:chgData name="H M" userId="84cd2103f36ef0dc" providerId="LiveId" clId="{8F10A91F-EFDA-497B-869D-6F532A84F5AF}" dt="2023-09-05T14:34:41.316" v="1450" actId="948"/>
          <ac:spMkLst>
            <pc:docMk/>
            <pc:sldMk cId="3793535161" sldId="488"/>
            <ac:spMk id="42" creationId="{9AE161ED-9E17-680D-46AF-98EC240D1F8E}"/>
          </ac:spMkLst>
        </pc:spChg>
        <pc:spChg chg="mod">
          <ac:chgData name="H M" userId="84cd2103f36ef0dc" providerId="LiveId" clId="{8F10A91F-EFDA-497B-869D-6F532A84F5AF}" dt="2023-09-05T14:34:41.316" v="1450" actId="948"/>
          <ac:spMkLst>
            <pc:docMk/>
            <pc:sldMk cId="3793535161" sldId="488"/>
            <ac:spMk id="43" creationId="{847122F8-6B83-88EF-ED37-CD9598B73EAE}"/>
          </ac:spMkLst>
        </pc:spChg>
        <pc:spChg chg="mod">
          <ac:chgData name="H M" userId="84cd2103f36ef0dc" providerId="LiveId" clId="{8F10A91F-EFDA-497B-869D-6F532A84F5AF}" dt="2023-09-05T14:34:41.316" v="1450" actId="948"/>
          <ac:spMkLst>
            <pc:docMk/>
            <pc:sldMk cId="3793535161" sldId="488"/>
            <ac:spMk id="44" creationId="{4B1154F0-3B91-53C3-4B2B-89D37718B744}"/>
          </ac:spMkLst>
        </pc:spChg>
        <pc:spChg chg="mod">
          <ac:chgData name="H M" userId="84cd2103f36ef0dc" providerId="LiveId" clId="{8F10A91F-EFDA-497B-869D-6F532A84F5AF}" dt="2023-09-05T14:34:41.316" v="1450" actId="948"/>
          <ac:spMkLst>
            <pc:docMk/>
            <pc:sldMk cId="3793535161" sldId="488"/>
            <ac:spMk id="45" creationId="{CF46948B-2DAE-AD51-7B17-77114AB223D1}"/>
          </ac:spMkLst>
        </pc:spChg>
        <pc:spChg chg="mod">
          <ac:chgData name="H M" userId="84cd2103f36ef0dc" providerId="LiveId" clId="{8F10A91F-EFDA-497B-869D-6F532A84F5AF}" dt="2023-09-05T14:34:41.316" v="1450" actId="948"/>
          <ac:spMkLst>
            <pc:docMk/>
            <pc:sldMk cId="3793535161" sldId="488"/>
            <ac:spMk id="46" creationId="{3412092A-8859-51FF-03AF-E5FF9BEE95BC}"/>
          </ac:spMkLst>
        </pc:spChg>
        <pc:spChg chg="mod">
          <ac:chgData name="H M" userId="84cd2103f36ef0dc" providerId="LiveId" clId="{8F10A91F-EFDA-497B-869D-6F532A84F5AF}" dt="2023-09-05T14:34:41.316" v="1450" actId="948"/>
          <ac:spMkLst>
            <pc:docMk/>
            <pc:sldMk cId="3793535161" sldId="488"/>
            <ac:spMk id="47" creationId="{764202BB-6C0D-673D-C2E0-75FD6B39A3E6}"/>
          </ac:spMkLst>
        </pc:spChg>
        <pc:spChg chg="mod">
          <ac:chgData name="H M" userId="84cd2103f36ef0dc" providerId="LiveId" clId="{8F10A91F-EFDA-497B-869D-6F532A84F5AF}" dt="2023-09-05T14:34:41.316" v="1450" actId="948"/>
          <ac:spMkLst>
            <pc:docMk/>
            <pc:sldMk cId="3793535161" sldId="488"/>
            <ac:spMk id="48" creationId="{304A86C3-1125-2D64-8240-EF287B8E6590}"/>
          </ac:spMkLst>
        </pc:spChg>
        <pc:spChg chg="mod">
          <ac:chgData name="H M" userId="84cd2103f36ef0dc" providerId="LiveId" clId="{8F10A91F-EFDA-497B-869D-6F532A84F5AF}" dt="2023-09-05T14:34:41.316" v="1450" actId="948"/>
          <ac:spMkLst>
            <pc:docMk/>
            <pc:sldMk cId="3793535161" sldId="488"/>
            <ac:spMk id="49" creationId="{D8926E89-FDBD-BC29-979F-DBA67F259143}"/>
          </ac:spMkLst>
        </pc:spChg>
        <pc:spChg chg="mod">
          <ac:chgData name="H M" userId="84cd2103f36ef0dc" providerId="LiveId" clId="{8F10A91F-EFDA-497B-869D-6F532A84F5AF}" dt="2023-09-05T14:34:41.316" v="1450" actId="948"/>
          <ac:spMkLst>
            <pc:docMk/>
            <pc:sldMk cId="3793535161" sldId="488"/>
            <ac:spMk id="50" creationId="{D3FF366D-3491-D5CA-09B1-83DF35D771C6}"/>
          </ac:spMkLst>
        </pc:spChg>
        <pc:spChg chg="mod">
          <ac:chgData name="H M" userId="84cd2103f36ef0dc" providerId="LiveId" clId="{8F10A91F-EFDA-497B-869D-6F532A84F5AF}" dt="2023-09-05T14:34:41.316" v="1450" actId="948"/>
          <ac:spMkLst>
            <pc:docMk/>
            <pc:sldMk cId="3793535161" sldId="488"/>
            <ac:spMk id="51" creationId="{AEB8CD36-81AB-0D06-BB39-7ED3F8DFB09B}"/>
          </ac:spMkLst>
        </pc:spChg>
        <pc:spChg chg="mod">
          <ac:chgData name="H M" userId="84cd2103f36ef0dc" providerId="LiveId" clId="{8F10A91F-EFDA-497B-869D-6F532A84F5AF}" dt="2023-09-05T14:34:41.316" v="1450" actId="948"/>
          <ac:spMkLst>
            <pc:docMk/>
            <pc:sldMk cId="3793535161" sldId="488"/>
            <ac:spMk id="52" creationId="{0439635C-ADDE-96E3-D1D1-B4F9C0A1463D}"/>
          </ac:spMkLst>
        </pc:spChg>
        <pc:spChg chg="mod">
          <ac:chgData name="H M" userId="84cd2103f36ef0dc" providerId="LiveId" clId="{8F10A91F-EFDA-497B-869D-6F532A84F5AF}" dt="2023-09-05T14:34:41.316" v="1450" actId="948"/>
          <ac:spMkLst>
            <pc:docMk/>
            <pc:sldMk cId="3793535161" sldId="488"/>
            <ac:spMk id="53" creationId="{8502DD07-D230-9A18-E72C-6FB3930ABA85}"/>
          </ac:spMkLst>
        </pc:spChg>
        <pc:spChg chg="mod">
          <ac:chgData name="H M" userId="84cd2103f36ef0dc" providerId="LiveId" clId="{8F10A91F-EFDA-497B-869D-6F532A84F5AF}" dt="2023-09-05T14:34:41.316" v="1450" actId="948"/>
          <ac:spMkLst>
            <pc:docMk/>
            <pc:sldMk cId="3793535161" sldId="488"/>
            <ac:spMk id="54" creationId="{E4F313B4-7636-A9A1-43EE-F6C6300099FB}"/>
          </ac:spMkLst>
        </pc:spChg>
        <pc:spChg chg="mod">
          <ac:chgData name="H M" userId="84cd2103f36ef0dc" providerId="LiveId" clId="{8F10A91F-EFDA-497B-869D-6F532A84F5AF}" dt="2023-09-05T14:34:41.316" v="1450" actId="948"/>
          <ac:spMkLst>
            <pc:docMk/>
            <pc:sldMk cId="3793535161" sldId="488"/>
            <ac:spMk id="55" creationId="{D86D9FD6-4245-BA1C-E76C-F829DACD8F12}"/>
          </ac:spMkLst>
        </pc:spChg>
        <pc:spChg chg="mod">
          <ac:chgData name="H M" userId="84cd2103f36ef0dc" providerId="LiveId" clId="{8F10A91F-EFDA-497B-869D-6F532A84F5AF}" dt="2023-09-05T14:34:41.316" v="1450" actId="948"/>
          <ac:spMkLst>
            <pc:docMk/>
            <pc:sldMk cId="3793535161" sldId="488"/>
            <ac:spMk id="56" creationId="{60D0BEB9-ACC1-6B7D-21FE-6ACA05EA73F0}"/>
          </ac:spMkLst>
        </pc:spChg>
        <pc:spChg chg="mod">
          <ac:chgData name="H M" userId="84cd2103f36ef0dc" providerId="LiveId" clId="{8F10A91F-EFDA-497B-869D-6F532A84F5AF}" dt="2023-09-05T14:34:41.316" v="1450" actId="948"/>
          <ac:spMkLst>
            <pc:docMk/>
            <pc:sldMk cId="3793535161" sldId="488"/>
            <ac:spMk id="57" creationId="{063BE77E-50A7-8C5F-3CA5-D7D1E8BBAF73}"/>
          </ac:spMkLst>
        </pc:spChg>
        <pc:spChg chg="mod">
          <ac:chgData name="H M" userId="84cd2103f36ef0dc" providerId="LiveId" clId="{8F10A91F-EFDA-497B-869D-6F532A84F5AF}" dt="2023-09-05T14:34:41.316" v="1450" actId="948"/>
          <ac:spMkLst>
            <pc:docMk/>
            <pc:sldMk cId="3793535161" sldId="488"/>
            <ac:spMk id="58" creationId="{70D25E7B-3EA5-CECE-1B37-AE7DDDF4BE37}"/>
          </ac:spMkLst>
        </pc:spChg>
        <pc:spChg chg="mod">
          <ac:chgData name="H M" userId="84cd2103f36ef0dc" providerId="LiveId" clId="{8F10A91F-EFDA-497B-869D-6F532A84F5AF}" dt="2023-09-05T14:34:41.316" v="1450" actId="948"/>
          <ac:spMkLst>
            <pc:docMk/>
            <pc:sldMk cId="3793535161" sldId="488"/>
            <ac:spMk id="59" creationId="{D860D74C-0A21-CE94-CA7B-A0A30ADF6C6A}"/>
          </ac:spMkLst>
        </pc:spChg>
        <pc:spChg chg="mod">
          <ac:chgData name="H M" userId="84cd2103f36ef0dc" providerId="LiveId" clId="{8F10A91F-EFDA-497B-869D-6F532A84F5AF}" dt="2023-09-05T14:34:41.316" v="1450" actId="948"/>
          <ac:spMkLst>
            <pc:docMk/>
            <pc:sldMk cId="3793535161" sldId="488"/>
            <ac:spMk id="60" creationId="{1799265C-F852-99DB-B84B-CE0CD6427D4D}"/>
          </ac:spMkLst>
        </pc:spChg>
        <pc:spChg chg="mod">
          <ac:chgData name="H M" userId="84cd2103f36ef0dc" providerId="LiveId" clId="{8F10A91F-EFDA-497B-869D-6F532A84F5AF}" dt="2023-09-05T14:34:41.316" v="1450" actId="948"/>
          <ac:spMkLst>
            <pc:docMk/>
            <pc:sldMk cId="3793535161" sldId="488"/>
            <ac:spMk id="61" creationId="{4234CC9C-0713-B154-D6A3-9C2721A4E73C}"/>
          </ac:spMkLst>
        </pc:spChg>
        <pc:spChg chg="mod">
          <ac:chgData name="H M" userId="84cd2103f36ef0dc" providerId="LiveId" clId="{8F10A91F-EFDA-497B-869D-6F532A84F5AF}" dt="2023-09-05T14:34:41.316" v="1450" actId="948"/>
          <ac:spMkLst>
            <pc:docMk/>
            <pc:sldMk cId="3793535161" sldId="488"/>
            <ac:spMk id="62" creationId="{8F34099C-6977-DA8D-5E42-0C3E91A161BE}"/>
          </ac:spMkLst>
        </pc:spChg>
        <pc:spChg chg="mod">
          <ac:chgData name="H M" userId="84cd2103f36ef0dc" providerId="LiveId" clId="{8F10A91F-EFDA-497B-869D-6F532A84F5AF}" dt="2023-09-05T14:34:41.316" v="1450" actId="948"/>
          <ac:spMkLst>
            <pc:docMk/>
            <pc:sldMk cId="3793535161" sldId="488"/>
            <ac:spMk id="63" creationId="{3EB9C565-EC40-E9F4-4835-ABDEBA302B47}"/>
          </ac:spMkLst>
        </pc:spChg>
        <pc:spChg chg="mod">
          <ac:chgData name="H M" userId="84cd2103f36ef0dc" providerId="LiveId" clId="{8F10A91F-EFDA-497B-869D-6F532A84F5AF}" dt="2023-09-05T14:34:41.316" v="1450" actId="948"/>
          <ac:spMkLst>
            <pc:docMk/>
            <pc:sldMk cId="3793535161" sldId="488"/>
            <ac:spMk id="64" creationId="{7E38C4A7-D929-098B-A04B-BCD9AAC63F86}"/>
          </ac:spMkLst>
        </pc:spChg>
        <pc:spChg chg="mod">
          <ac:chgData name="H M" userId="84cd2103f36ef0dc" providerId="LiveId" clId="{8F10A91F-EFDA-497B-869D-6F532A84F5AF}" dt="2023-09-05T14:34:41.316" v="1450" actId="948"/>
          <ac:spMkLst>
            <pc:docMk/>
            <pc:sldMk cId="3793535161" sldId="488"/>
            <ac:spMk id="65" creationId="{DE5B897E-B294-EEB5-FE7D-7D860BECEC1C}"/>
          </ac:spMkLst>
        </pc:spChg>
        <pc:spChg chg="mod">
          <ac:chgData name="H M" userId="84cd2103f36ef0dc" providerId="LiveId" clId="{8F10A91F-EFDA-497B-869D-6F532A84F5AF}" dt="2023-09-05T14:34:41.316" v="1450" actId="948"/>
          <ac:spMkLst>
            <pc:docMk/>
            <pc:sldMk cId="3793535161" sldId="488"/>
            <ac:spMk id="66" creationId="{962C42E6-2333-8079-4EB3-0625DC4674AE}"/>
          </ac:spMkLst>
        </pc:spChg>
        <pc:spChg chg="mod">
          <ac:chgData name="H M" userId="84cd2103f36ef0dc" providerId="LiveId" clId="{8F10A91F-EFDA-497B-869D-6F532A84F5AF}" dt="2023-09-05T14:34:41.316" v="1450" actId="948"/>
          <ac:spMkLst>
            <pc:docMk/>
            <pc:sldMk cId="3793535161" sldId="488"/>
            <ac:spMk id="67" creationId="{052E2CD0-DAF5-8ADD-43FB-7B07E7020C6D}"/>
          </ac:spMkLst>
        </pc:spChg>
        <pc:spChg chg="mod">
          <ac:chgData name="H M" userId="84cd2103f36ef0dc" providerId="LiveId" clId="{8F10A91F-EFDA-497B-869D-6F532A84F5AF}" dt="2023-09-05T14:34:41.316" v="1450" actId="948"/>
          <ac:spMkLst>
            <pc:docMk/>
            <pc:sldMk cId="3793535161" sldId="488"/>
            <ac:spMk id="68" creationId="{D29E87CC-CA7D-8F45-9667-B47403CBB130}"/>
          </ac:spMkLst>
        </pc:spChg>
        <pc:spChg chg="mod">
          <ac:chgData name="H M" userId="84cd2103f36ef0dc" providerId="LiveId" clId="{8F10A91F-EFDA-497B-869D-6F532A84F5AF}" dt="2023-09-05T14:34:41.316" v="1450" actId="948"/>
          <ac:spMkLst>
            <pc:docMk/>
            <pc:sldMk cId="3793535161" sldId="488"/>
            <ac:spMk id="69" creationId="{D6E9A2E8-94E9-A1D1-390A-59A74D502EA3}"/>
          </ac:spMkLst>
        </pc:spChg>
        <pc:spChg chg="mod">
          <ac:chgData name="H M" userId="84cd2103f36ef0dc" providerId="LiveId" clId="{8F10A91F-EFDA-497B-869D-6F532A84F5AF}" dt="2023-09-05T14:34:41.316" v="1450" actId="948"/>
          <ac:spMkLst>
            <pc:docMk/>
            <pc:sldMk cId="3793535161" sldId="488"/>
            <ac:spMk id="70" creationId="{9EAED875-9D0B-FD07-2F59-E9C14443884F}"/>
          </ac:spMkLst>
        </pc:spChg>
        <pc:spChg chg="mod">
          <ac:chgData name="H M" userId="84cd2103f36ef0dc" providerId="LiveId" clId="{8F10A91F-EFDA-497B-869D-6F532A84F5AF}" dt="2023-09-05T14:34:41.316" v="1450" actId="948"/>
          <ac:spMkLst>
            <pc:docMk/>
            <pc:sldMk cId="3793535161" sldId="488"/>
            <ac:spMk id="71" creationId="{25D0AF1B-D151-31A1-2F0A-0B9E8232F86C}"/>
          </ac:spMkLst>
        </pc:spChg>
        <pc:spChg chg="mod">
          <ac:chgData name="H M" userId="84cd2103f36ef0dc" providerId="LiveId" clId="{8F10A91F-EFDA-497B-869D-6F532A84F5AF}" dt="2023-09-05T14:34:41.316" v="1450" actId="948"/>
          <ac:spMkLst>
            <pc:docMk/>
            <pc:sldMk cId="3793535161" sldId="488"/>
            <ac:spMk id="72" creationId="{784F32A1-305A-9932-DF2E-DE25DA847EFA}"/>
          </ac:spMkLst>
        </pc:spChg>
        <pc:spChg chg="mod">
          <ac:chgData name="H M" userId="84cd2103f36ef0dc" providerId="LiveId" clId="{8F10A91F-EFDA-497B-869D-6F532A84F5AF}" dt="2023-09-05T14:34:41.316" v="1450" actId="948"/>
          <ac:spMkLst>
            <pc:docMk/>
            <pc:sldMk cId="3793535161" sldId="488"/>
            <ac:spMk id="73" creationId="{568D6D96-3EB1-15B6-8C41-483F47F89FAA}"/>
          </ac:spMkLst>
        </pc:spChg>
        <pc:spChg chg="mod">
          <ac:chgData name="H M" userId="84cd2103f36ef0dc" providerId="LiveId" clId="{8F10A91F-EFDA-497B-869D-6F532A84F5AF}" dt="2023-09-05T14:34:41.316" v="1450" actId="948"/>
          <ac:spMkLst>
            <pc:docMk/>
            <pc:sldMk cId="3793535161" sldId="488"/>
            <ac:spMk id="74" creationId="{0738F5E5-C11A-5E87-2C1B-AFB64AC0A3AA}"/>
          </ac:spMkLst>
        </pc:spChg>
        <pc:spChg chg="mod">
          <ac:chgData name="H M" userId="84cd2103f36ef0dc" providerId="LiveId" clId="{8F10A91F-EFDA-497B-869D-6F532A84F5AF}" dt="2023-09-05T14:34:41.316" v="1450" actId="948"/>
          <ac:spMkLst>
            <pc:docMk/>
            <pc:sldMk cId="3793535161" sldId="488"/>
            <ac:spMk id="75" creationId="{BE97B4A7-C319-F4FC-3011-F96F5FEF36E5}"/>
          </ac:spMkLst>
        </pc:spChg>
        <pc:spChg chg="mod">
          <ac:chgData name="H M" userId="84cd2103f36ef0dc" providerId="LiveId" clId="{8F10A91F-EFDA-497B-869D-6F532A84F5AF}" dt="2023-09-05T14:34:41.316" v="1450" actId="948"/>
          <ac:spMkLst>
            <pc:docMk/>
            <pc:sldMk cId="3793535161" sldId="488"/>
            <ac:spMk id="76" creationId="{466E6B08-8E02-70BA-2050-AB38BE0E399F}"/>
          </ac:spMkLst>
        </pc:spChg>
        <pc:spChg chg="mod">
          <ac:chgData name="H M" userId="84cd2103f36ef0dc" providerId="LiveId" clId="{8F10A91F-EFDA-497B-869D-6F532A84F5AF}" dt="2023-09-05T14:34:41.316" v="1450" actId="948"/>
          <ac:spMkLst>
            <pc:docMk/>
            <pc:sldMk cId="3793535161" sldId="488"/>
            <ac:spMk id="77" creationId="{1F8311A5-B2F4-13DF-7D9E-5CB4475A25F1}"/>
          </ac:spMkLst>
        </pc:spChg>
        <pc:spChg chg="mod">
          <ac:chgData name="H M" userId="84cd2103f36ef0dc" providerId="LiveId" clId="{8F10A91F-EFDA-497B-869D-6F532A84F5AF}" dt="2023-09-05T14:34:41.316" v="1450" actId="948"/>
          <ac:spMkLst>
            <pc:docMk/>
            <pc:sldMk cId="3793535161" sldId="488"/>
            <ac:spMk id="78" creationId="{4998E994-7E35-03A1-9594-233549340114}"/>
          </ac:spMkLst>
        </pc:spChg>
        <pc:spChg chg="mod">
          <ac:chgData name="H M" userId="84cd2103f36ef0dc" providerId="LiveId" clId="{8F10A91F-EFDA-497B-869D-6F532A84F5AF}" dt="2023-09-05T14:34:41.316" v="1450" actId="948"/>
          <ac:spMkLst>
            <pc:docMk/>
            <pc:sldMk cId="3793535161" sldId="488"/>
            <ac:spMk id="79" creationId="{47D99823-F20A-7B17-FE55-31DDC471DAAD}"/>
          </ac:spMkLst>
        </pc:spChg>
        <pc:spChg chg="mod">
          <ac:chgData name="H M" userId="84cd2103f36ef0dc" providerId="LiveId" clId="{8F10A91F-EFDA-497B-869D-6F532A84F5AF}" dt="2023-09-05T14:34:41.316" v="1450" actId="948"/>
          <ac:spMkLst>
            <pc:docMk/>
            <pc:sldMk cId="3793535161" sldId="488"/>
            <ac:spMk id="80" creationId="{0D0B7FE9-417E-9D43-AC71-2AFF3C3B7A9A}"/>
          </ac:spMkLst>
        </pc:spChg>
        <pc:spChg chg="mod">
          <ac:chgData name="H M" userId="84cd2103f36ef0dc" providerId="LiveId" clId="{8F10A91F-EFDA-497B-869D-6F532A84F5AF}" dt="2023-09-05T14:34:41.316" v="1450" actId="948"/>
          <ac:spMkLst>
            <pc:docMk/>
            <pc:sldMk cId="3793535161" sldId="488"/>
            <ac:spMk id="81" creationId="{429A7EAE-FFEE-DFB7-C533-2EFDAB653784}"/>
          </ac:spMkLst>
        </pc:spChg>
        <pc:spChg chg="mod">
          <ac:chgData name="H M" userId="84cd2103f36ef0dc" providerId="LiveId" clId="{8F10A91F-EFDA-497B-869D-6F532A84F5AF}" dt="2023-09-05T14:34:41.316" v="1450" actId="948"/>
          <ac:spMkLst>
            <pc:docMk/>
            <pc:sldMk cId="3793535161" sldId="488"/>
            <ac:spMk id="82" creationId="{5BF02B43-1CFF-9C83-9AD4-2C8C2F34F969}"/>
          </ac:spMkLst>
        </pc:spChg>
        <pc:spChg chg="mod">
          <ac:chgData name="H M" userId="84cd2103f36ef0dc" providerId="LiveId" clId="{8F10A91F-EFDA-497B-869D-6F532A84F5AF}" dt="2023-09-05T14:34:41.316" v="1450" actId="948"/>
          <ac:spMkLst>
            <pc:docMk/>
            <pc:sldMk cId="3793535161" sldId="488"/>
            <ac:spMk id="83" creationId="{A2C75659-5C62-F7B2-8BA8-5B7596670B0A}"/>
          </ac:spMkLst>
        </pc:spChg>
        <pc:spChg chg="mod">
          <ac:chgData name="H M" userId="84cd2103f36ef0dc" providerId="LiveId" clId="{8F10A91F-EFDA-497B-869D-6F532A84F5AF}" dt="2023-09-05T14:34:41.316" v="1450" actId="948"/>
          <ac:spMkLst>
            <pc:docMk/>
            <pc:sldMk cId="3793535161" sldId="488"/>
            <ac:spMk id="84" creationId="{08231B9D-7BF2-14A7-E0DE-8F2E5FC68B55}"/>
          </ac:spMkLst>
        </pc:spChg>
        <pc:spChg chg="mod">
          <ac:chgData name="H M" userId="84cd2103f36ef0dc" providerId="LiveId" clId="{8F10A91F-EFDA-497B-869D-6F532A84F5AF}" dt="2023-09-05T14:34:41.316" v="1450" actId="948"/>
          <ac:spMkLst>
            <pc:docMk/>
            <pc:sldMk cId="3793535161" sldId="488"/>
            <ac:spMk id="85" creationId="{7FC4D09F-5408-BFE5-72D0-26070F28B8E7}"/>
          </ac:spMkLst>
        </pc:spChg>
        <pc:spChg chg="mod">
          <ac:chgData name="H M" userId="84cd2103f36ef0dc" providerId="LiveId" clId="{8F10A91F-EFDA-497B-869D-6F532A84F5AF}" dt="2023-09-05T14:34:41.316" v="1450" actId="948"/>
          <ac:spMkLst>
            <pc:docMk/>
            <pc:sldMk cId="3793535161" sldId="488"/>
            <ac:spMk id="86" creationId="{6BEA2311-3124-618B-6C68-6C8EEF7F3FF2}"/>
          </ac:spMkLst>
        </pc:spChg>
        <pc:spChg chg="mod">
          <ac:chgData name="H M" userId="84cd2103f36ef0dc" providerId="LiveId" clId="{8F10A91F-EFDA-497B-869D-6F532A84F5AF}" dt="2023-09-05T14:34:41.316" v="1450" actId="948"/>
          <ac:spMkLst>
            <pc:docMk/>
            <pc:sldMk cId="3793535161" sldId="488"/>
            <ac:spMk id="87" creationId="{12D1EA95-91DC-F1D1-ACE6-79411EEB1BA0}"/>
          </ac:spMkLst>
        </pc:spChg>
        <pc:spChg chg="mod">
          <ac:chgData name="H M" userId="84cd2103f36ef0dc" providerId="LiveId" clId="{8F10A91F-EFDA-497B-869D-6F532A84F5AF}" dt="2023-09-05T14:34:41.316" v="1450" actId="948"/>
          <ac:spMkLst>
            <pc:docMk/>
            <pc:sldMk cId="3793535161" sldId="488"/>
            <ac:spMk id="88" creationId="{71F833CE-005A-D69A-6C4F-D86D144C3205}"/>
          </ac:spMkLst>
        </pc:spChg>
        <pc:spChg chg="mod">
          <ac:chgData name="H M" userId="84cd2103f36ef0dc" providerId="LiveId" clId="{8F10A91F-EFDA-497B-869D-6F532A84F5AF}" dt="2023-09-05T14:34:41.316" v="1450" actId="948"/>
          <ac:spMkLst>
            <pc:docMk/>
            <pc:sldMk cId="3793535161" sldId="488"/>
            <ac:spMk id="89" creationId="{3A629099-6CBC-6477-395C-9067F1FD7C94}"/>
          </ac:spMkLst>
        </pc:spChg>
        <pc:spChg chg="mod">
          <ac:chgData name="H M" userId="84cd2103f36ef0dc" providerId="LiveId" clId="{8F10A91F-EFDA-497B-869D-6F532A84F5AF}" dt="2023-09-05T14:34:41.316" v="1450" actId="948"/>
          <ac:spMkLst>
            <pc:docMk/>
            <pc:sldMk cId="3793535161" sldId="488"/>
            <ac:spMk id="90" creationId="{50A2F9D3-0864-3068-71AD-7425B96837DD}"/>
          </ac:spMkLst>
        </pc:spChg>
        <pc:spChg chg="mod">
          <ac:chgData name="H M" userId="84cd2103f36ef0dc" providerId="LiveId" clId="{8F10A91F-EFDA-497B-869D-6F532A84F5AF}" dt="2023-09-05T14:34:41.316" v="1450" actId="948"/>
          <ac:spMkLst>
            <pc:docMk/>
            <pc:sldMk cId="3793535161" sldId="488"/>
            <ac:spMk id="91" creationId="{90329BD7-0B28-B658-A83F-28A04DCEF97D}"/>
          </ac:spMkLst>
        </pc:spChg>
        <pc:spChg chg="mod">
          <ac:chgData name="H M" userId="84cd2103f36ef0dc" providerId="LiveId" clId="{8F10A91F-EFDA-497B-869D-6F532A84F5AF}" dt="2023-09-05T14:34:41.316" v="1450" actId="948"/>
          <ac:spMkLst>
            <pc:docMk/>
            <pc:sldMk cId="3793535161" sldId="488"/>
            <ac:spMk id="92" creationId="{E5461FCF-976C-02D4-1928-C945FB376C12}"/>
          </ac:spMkLst>
        </pc:spChg>
        <pc:spChg chg="mod">
          <ac:chgData name="H M" userId="84cd2103f36ef0dc" providerId="LiveId" clId="{8F10A91F-EFDA-497B-869D-6F532A84F5AF}" dt="2023-09-05T14:34:41.316" v="1450" actId="948"/>
          <ac:spMkLst>
            <pc:docMk/>
            <pc:sldMk cId="3793535161" sldId="488"/>
            <ac:spMk id="93" creationId="{24FA21AC-4FC0-8448-E837-8BC87617D437}"/>
          </ac:spMkLst>
        </pc:spChg>
        <pc:spChg chg="mod">
          <ac:chgData name="H M" userId="84cd2103f36ef0dc" providerId="LiveId" clId="{8F10A91F-EFDA-497B-869D-6F532A84F5AF}" dt="2023-09-05T14:34:41.316" v="1450" actId="948"/>
          <ac:spMkLst>
            <pc:docMk/>
            <pc:sldMk cId="3793535161" sldId="488"/>
            <ac:spMk id="94" creationId="{183C0E16-D6E9-C0C2-FADA-5CC2FF7E40BD}"/>
          </ac:spMkLst>
        </pc:spChg>
        <pc:spChg chg="mod">
          <ac:chgData name="H M" userId="84cd2103f36ef0dc" providerId="LiveId" clId="{8F10A91F-EFDA-497B-869D-6F532A84F5AF}" dt="2023-09-05T14:34:41.316" v="1450" actId="948"/>
          <ac:spMkLst>
            <pc:docMk/>
            <pc:sldMk cId="3793535161" sldId="488"/>
            <ac:spMk id="95" creationId="{8BAC3540-11CD-A45F-5020-1E8002679852}"/>
          </ac:spMkLst>
        </pc:spChg>
        <pc:spChg chg="mod">
          <ac:chgData name="H M" userId="84cd2103f36ef0dc" providerId="LiveId" clId="{8F10A91F-EFDA-497B-869D-6F532A84F5AF}" dt="2023-09-05T14:34:41.316" v="1450" actId="948"/>
          <ac:spMkLst>
            <pc:docMk/>
            <pc:sldMk cId="3793535161" sldId="488"/>
            <ac:spMk id="96" creationId="{3A7BF053-6E0F-14AB-BA42-DAED483EBA0D}"/>
          </ac:spMkLst>
        </pc:spChg>
        <pc:spChg chg="mod">
          <ac:chgData name="H M" userId="84cd2103f36ef0dc" providerId="LiveId" clId="{8F10A91F-EFDA-497B-869D-6F532A84F5AF}" dt="2023-09-05T14:34:41.316" v="1450" actId="948"/>
          <ac:spMkLst>
            <pc:docMk/>
            <pc:sldMk cId="3793535161" sldId="488"/>
            <ac:spMk id="97" creationId="{0187C279-8F88-37ED-86A7-F26D6CFA50E3}"/>
          </ac:spMkLst>
        </pc:spChg>
        <pc:spChg chg="mod">
          <ac:chgData name="H M" userId="84cd2103f36ef0dc" providerId="LiveId" clId="{8F10A91F-EFDA-497B-869D-6F532A84F5AF}" dt="2023-09-05T14:34:41.316" v="1450" actId="948"/>
          <ac:spMkLst>
            <pc:docMk/>
            <pc:sldMk cId="3793535161" sldId="488"/>
            <ac:spMk id="98" creationId="{9BEF5E66-8A82-B3FC-4601-845D7413D993}"/>
          </ac:spMkLst>
        </pc:spChg>
        <pc:spChg chg="mod">
          <ac:chgData name="H M" userId="84cd2103f36ef0dc" providerId="LiveId" clId="{8F10A91F-EFDA-497B-869D-6F532A84F5AF}" dt="2023-09-05T14:34:41.316" v="1450" actId="948"/>
          <ac:spMkLst>
            <pc:docMk/>
            <pc:sldMk cId="3793535161" sldId="488"/>
            <ac:spMk id="99" creationId="{5D68CFE9-6397-9E6A-B49D-6B828968E434}"/>
          </ac:spMkLst>
        </pc:spChg>
        <pc:spChg chg="mod">
          <ac:chgData name="H M" userId="84cd2103f36ef0dc" providerId="LiveId" clId="{8F10A91F-EFDA-497B-869D-6F532A84F5AF}" dt="2023-09-05T14:34:41.316" v="1450" actId="948"/>
          <ac:spMkLst>
            <pc:docMk/>
            <pc:sldMk cId="3793535161" sldId="488"/>
            <ac:spMk id="100" creationId="{1BB9AA65-7F4E-D893-B022-94AD256C8550}"/>
          </ac:spMkLst>
        </pc:spChg>
        <pc:grpChg chg="mod">
          <ac:chgData name="H M" userId="84cd2103f36ef0dc" providerId="LiveId" clId="{8F10A91F-EFDA-497B-869D-6F532A84F5AF}" dt="2023-09-05T14:34:44.968" v="1452" actId="1076"/>
          <ac:grpSpMkLst>
            <pc:docMk/>
            <pc:sldMk cId="3793535161" sldId="488"/>
            <ac:grpSpMk id="7" creationId="{00ED07D4-270A-AE47-B703-632EA36A7B43}"/>
          </ac:grpSpMkLst>
        </pc:grpChg>
        <pc:picChg chg="add del mod">
          <ac:chgData name="H M" userId="84cd2103f36ef0dc" providerId="LiveId" clId="{8F10A91F-EFDA-497B-869D-6F532A84F5AF}" dt="2023-09-05T14:32:15.666" v="1399" actId="21"/>
          <ac:picMkLst>
            <pc:docMk/>
            <pc:sldMk cId="3793535161" sldId="488"/>
            <ac:picMk id="5" creationId="{72F5489C-E688-1ADE-75C6-8E667CFE41D9}"/>
          </ac:picMkLst>
        </pc:picChg>
        <pc:picChg chg="add del mod">
          <ac:chgData name="H M" userId="84cd2103f36ef0dc" providerId="LiveId" clId="{8F10A91F-EFDA-497B-869D-6F532A84F5AF}" dt="2023-09-05T14:32:57.186" v="1416" actId="27803"/>
          <ac:picMkLst>
            <pc:docMk/>
            <pc:sldMk cId="3793535161" sldId="488"/>
            <ac:picMk id="6" creationId="{5F62FE9A-25A5-1EB4-0243-3765DAAF4D4A}"/>
          </ac:picMkLst>
        </pc:picChg>
      </pc:sldChg>
      <pc:sldChg chg="addSp delSp modSp add del mod ord modShow">
        <pc:chgData name="H M" userId="84cd2103f36ef0dc" providerId="LiveId" clId="{8F10A91F-EFDA-497B-869D-6F532A84F5AF}" dt="2023-09-05T14:43:12.586" v="1599" actId="47"/>
        <pc:sldMkLst>
          <pc:docMk/>
          <pc:sldMk cId="723784104" sldId="489"/>
        </pc:sldMkLst>
        <pc:spChg chg="mod">
          <ac:chgData name="H M" userId="84cd2103f36ef0dc" providerId="LiveId" clId="{8F10A91F-EFDA-497B-869D-6F532A84F5AF}" dt="2023-09-05T14:19:34.277" v="1199" actId="20577"/>
          <ac:spMkLst>
            <pc:docMk/>
            <pc:sldMk cId="723784104" sldId="489"/>
            <ac:spMk id="2" creationId="{B719F01D-D0DA-42FC-F7FB-DCA9579EEE65}"/>
          </ac:spMkLst>
        </pc:spChg>
        <pc:spChg chg="add mod">
          <ac:chgData name="H M" userId="84cd2103f36ef0dc" providerId="LiveId" clId="{8F10A91F-EFDA-497B-869D-6F532A84F5AF}" dt="2023-09-04T21:24:31.508" v="650"/>
          <ac:spMkLst>
            <pc:docMk/>
            <pc:sldMk cId="723784104" sldId="489"/>
            <ac:spMk id="3" creationId="{C966F89B-6032-6A7A-28A2-6FC0369CA14C}"/>
          </ac:spMkLst>
        </pc:spChg>
        <pc:spChg chg="add del mod">
          <ac:chgData name="H M" userId="84cd2103f36ef0dc" providerId="LiveId" clId="{8F10A91F-EFDA-497B-869D-6F532A84F5AF}" dt="2023-09-05T14:19:50.817" v="1205" actId="478"/>
          <ac:spMkLst>
            <pc:docMk/>
            <pc:sldMk cId="723784104" sldId="489"/>
            <ac:spMk id="4" creationId="{0AACA257-09C9-9E03-A21E-7076C6F63447}"/>
          </ac:spMkLst>
        </pc:spChg>
      </pc:sldChg>
      <pc:sldChg chg="addSp delSp modSp add mod ord modClrScheme chgLayout">
        <pc:chgData name="H M" userId="84cd2103f36ef0dc" providerId="LiveId" clId="{8F10A91F-EFDA-497B-869D-6F532A84F5AF}" dt="2023-09-05T14:49:46.196" v="1698" actId="700"/>
        <pc:sldMkLst>
          <pc:docMk/>
          <pc:sldMk cId="2547935270" sldId="490"/>
        </pc:sldMkLst>
        <pc:spChg chg="mod">
          <ac:chgData name="H M" userId="84cd2103f36ef0dc" providerId="LiveId" clId="{8F10A91F-EFDA-497B-869D-6F532A84F5AF}" dt="2023-09-05T14:38:34.396" v="1518" actId="20577"/>
          <ac:spMkLst>
            <pc:docMk/>
            <pc:sldMk cId="2547935270" sldId="490"/>
            <ac:spMk id="2" creationId="{B719F01D-D0DA-42FC-F7FB-DCA9579EEE65}"/>
          </ac:spMkLst>
        </pc:spChg>
        <pc:spChg chg="add mod">
          <ac:chgData name="H M" userId="84cd2103f36ef0dc" providerId="LiveId" clId="{8F10A91F-EFDA-497B-869D-6F532A84F5AF}" dt="2023-09-05T14:22:42.367" v="1252" actId="1076"/>
          <ac:spMkLst>
            <pc:docMk/>
            <pc:sldMk cId="2547935270" sldId="490"/>
            <ac:spMk id="3" creationId="{F4F004D5-8C2D-6534-7DFF-BF2B1A3E2DA3}"/>
          </ac:spMkLst>
        </pc:spChg>
        <pc:spChg chg="add mod">
          <ac:chgData name="H M" userId="84cd2103f36ef0dc" providerId="LiveId" clId="{8F10A91F-EFDA-497B-869D-6F532A84F5AF}" dt="2023-09-05T14:22:34.452" v="1250" actId="14100"/>
          <ac:spMkLst>
            <pc:docMk/>
            <pc:sldMk cId="2547935270" sldId="490"/>
            <ac:spMk id="6" creationId="{274907D1-EB32-1C70-A041-B38252C479C3}"/>
          </ac:spMkLst>
        </pc:spChg>
        <pc:spChg chg="add mod">
          <ac:chgData name="H M" userId="84cd2103f36ef0dc" providerId="LiveId" clId="{8F10A91F-EFDA-497B-869D-6F532A84F5AF}" dt="2023-09-05T14:38:41.476" v="1520" actId="20577"/>
          <ac:spMkLst>
            <pc:docMk/>
            <pc:sldMk cId="2547935270" sldId="490"/>
            <ac:spMk id="8" creationId="{12EEEE5A-D924-C2E8-452E-B2B51FB4B727}"/>
          </ac:spMkLst>
        </pc:spChg>
        <pc:spChg chg="add mod">
          <ac:chgData name="H M" userId="84cd2103f36ef0dc" providerId="LiveId" clId="{8F10A91F-EFDA-497B-869D-6F532A84F5AF}" dt="2023-09-05T14:22:32.150" v="1249" actId="14100"/>
          <ac:spMkLst>
            <pc:docMk/>
            <pc:sldMk cId="2547935270" sldId="490"/>
            <ac:spMk id="10" creationId="{9FB54E5D-47CA-729D-3257-DF59FA2EDA5E}"/>
          </ac:spMkLst>
        </pc:spChg>
        <pc:spChg chg="add mod">
          <ac:chgData name="H M" userId="84cd2103f36ef0dc" providerId="LiveId" clId="{8F10A91F-EFDA-497B-869D-6F532A84F5AF}" dt="2023-09-05T14:28:37.795" v="1348" actId="207"/>
          <ac:spMkLst>
            <pc:docMk/>
            <pc:sldMk cId="2547935270" sldId="490"/>
            <ac:spMk id="11" creationId="{C8658FD7-8190-B5C4-5D42-AAD539DAA7E7}"/>
          </ac:spMkLst>
        </pc:spChg>
        <pc:spChg chg="add mod">
          <ac:chgData name="H M" userId="84cd2103f36ef0dc" providerId="LiveId" clId="{8F10A91F-EFDA-497B-869D-6F532A84F5AF}" dt="2023-09-05T14:28:38.707" v="1349" actId="207"/>
          <ac:spMkLst>
            <pc:docMk/>
            <pc:sldMk cId="2547935270" sldId="490"/>
            <ac:spMk id="12" creationId="{6B6DFE69-D34B-3372-A683-A1FF93025795}"/>
          </ac:spMkLst>
        </pc:spChg>
        <pc:spChg chg="add mod">
          <ac:chgData name="H M" userId="84cd2103f36ef0dc" providerId="LiveId" clId="{8F10A91F-EFDA-497B-869D-6F532A84F5AF}" dt="2023-09-05T14:28:39.197" v="1350" actId="207"/>
          <ac:spMkLst>
            <pc:docMk/>
            <pc:sldMk cId="2547935270" sldId="490"/>
            <ac:spMk id="13" creationId="{8E4504B8-7F01-05F5-650F-0E5151B41851}"/>
          </ac:spMkLst>
        </pc:spChg>
        <pc:spChg chg="mod topLvl">
          <ac:chgData name="H M" userId="84cd2103f36ef0dc" providerId="LiveId" clId="{8F10A91F-EFDA-497B-869D-6F532A84F5AF}" dt="2023-09-05T14:24:12.357" v="1280" actId="207"/>
          <ac:spMkLst>
            <pc:docMk/>
            <pc:sldMk cId="2547935270" sldId="490"/>
            <ac:spMk id="15" creationId="{3E9FF399-7F02-A271-9A21-47CB593E4D82}"/>
          </ac:spMkLst>
        </pc:spChg>
        <pc:spChg chg="mod topLvl">
          <ac:chgData name="H M" userId="84cd2103f36ef0dc" providerId="LiveId" clId="{8F10A91F-EFDA-497B-869D-6F532A84F5AF}" dt="2023-09-05T14:24:12.357" v="1280" actId="207"/>
          <ac:spMkLst>
            <pc:docMk/>
            <pc:sldMk cId="2547935270" sldId="490"/>
            <ac:spMk id="16" creationId="{07C13052-CE92-4F59-020B-A5E79C87CB00}"/>
          </ac:spMkLst>
        </pc:spChg>
        <pc:spChg chg="mod topLvl">
          <ac:chgData name="H M" userId="84cd2103f36ef0dc" providerId="LiveId" clId="{8F10A91F-EFDA-497B-869D-6F532A84F5AF}" dt="2023-09-05T14:24:12.357" v="1280" actId="207"/>
          <ac:spMkLst>
            <pc:docMk/>
            <pc:sldMk cId="2547935270" sldId="490"/>
            <ac:spMk id="17" creationId="{B517CE31-B2E5-FCB1-3351-9822719213DF}"/>
          </ac:spMkLst>
        </pc:spChg>
        <pc:spChg chg="add mod ord">
          <ac:chgData name="H M" userId="84cd2103f36ef0dc" providerId="LiveId" clId="{8F10A91F-EFDA-497B-869D-6F532A84F5AF}" dt="2023-09-05T14:45:56.166" v="1628" actId="164"/>
          <ac:spMkLst>
            <pc:docMk/>
            <pc:sldMk cId="2547935270" sldId="490"/>
            <ac:spMk id="19" creationId="{EBC05E00-517D-D2EA-708B-5ADCD13E5A6C}"/>
          </ac:spMkLst>
        </pc:spChg>
        <pc:grpChg chg="del mod">
          <ac:chgData name="H M" userId="84cd2103f36ef0dc" providerId="LiveId" clId="{8F10A91F-EFDA-497B-869D-6F532A84F5AF}" dt="2023-09-05T14:22:51.897" v="1256" actId="165"/>
          <ac:grpSpMkLst>
            <pc:docMk/>
            <pc:sldMk cId="2547935270" sldId="490"/>
            <ac:grpSpMk id="14" creationId="{FDE4B73A-F147-41C1-E5FA-A05E297E7C5D}"/>
          </ac:grpSpMkLst>
        </pc:grpChg>
        <pc:grpChg chg="add mod ord">
          <ac:chgData name="H M" userId="84cd2103f36ef0dc" providerId="LiveId" clId="{8F10A91F-EFDA-497B-869D-6F532A84F5AF}" dt="2023-09-05T14:45:56.166" v="1628" actId="164"/>
          <ac:grpSpMkLst>
            <pc:docMk/>
            <pc:sldMk cId="2547935270" sldId="490"/>
            <ac:grpSpMk id="18" creationId="{CA503614-ED44-B798-280C-0EAFAF13D5C8}"/>
          </ac:grpSpMkLst>
        </pc:grpChg>
        <pc:grpChg chg="add mod">
          <ac:chgData name="H M" userId="84cd2103f36ef0dc" providerId="LiveId" clId="{8F10A91F-EFDA-497B-869D-6F532A84F5AF}" dt="2023-09-05T14:45:56.166" v="1628" actId="164"/>
          <ac:grpSpMkLst>
            <pc:docMk/>
            <pc:sldMk cId="2547935270" sldId="490"/>
            <ac:grpSpMk id="20" creationId="{07E223F6-7E87-6C9B-AEDE-F38F0DAC0410}"/>
          </ac:grpSpMkLst>
        </pc:grpChg>
        <pc:picChg chg="add del mod">
          <ac:chgData name="H M" userId="84cd2103f36ef0dc" providerId="LiveId" clId="{8F10A91F-EFDA-497B-869D-6F532A84F5AF}" dt="2023-09-05T14:22:47.427" v="1253" actId="27803"/>
          <ac:picMkLst>
            <pc:docMk/>
            <pc:sldMk cId="2547935270" sldId="490"/>
            <ac:picMk id="4" creationId="{143AF07A-7201-08D2-3F0D-BCDB49DEFD7E}"/>
          </ac:picMkLst>
        </pc:picChg>
      </pc:sldChg>
      <pc:sldChg chg="add del">
        <pc:chgData name="H M" userId="84cd2103f36ef0dc" providerId="LiveId" clId="{8F10A91F-EFDA-497B-869D-6F532A84F5AF}" dt="2023-09-05T14:19:23.097" v="1187" actId="47"/>
        <pc:sldMkLst>
          <pc:docMk/>
          <pc:sldMk cId="2795761963" sldId="491"/>
        </pc:sldMkLst>
      </pc:sldChg>
      <pc:sldChg chg="addSp delSp modSp new mod ord modClrScheme chgLayout">
        <pc:chgData name="H M" userId="84cd2103f36ef0dc" providerId="LiveId" clId="{8F10A91F-EFDA-497B-869D-6F532A84F5AF}" dt="2023-09-05T14:38:59.806" v="1523" actId="403"/>
        <pc:sldMkLst>
          <pc:docMk/>
          <pc:sldMk cId="3772468813" sldId="492"/>
        </pc:sldMkLst>
        <pc:spChg chg="add mod">
          <ac:chgData name="H M" userId="84cd2103f36ef0dc" providerId="LiveId" clId="{8F10A91F-EFDA-497B-869D-6F532A84F5AF}" dt="2023-09-05T14:38:59.806" v="1523" actId="403"/>
          <ac:spMkLst>
            <pc:docMk/>
            <pc:sldMk cId="3772468813" sldId="492"/>
            <ac:spMk id="2" creationId="{3C54821C-046D-0C62-1A79-09411C85EB5D}"/>
          </ac:spMkLst>
        </pc:spChg>
        <pc:spChg chg="add del mod topLvl">
          <ac:chgData name="H M" userId="84cd2103f36ef0dc" providerId="LiveId" clId="{8F10A91F-EFDA-497B-869D-6F532A84F5AF}" dt="2023-09-05T14:02:31.399" v="913" actId="21"/>
          <ac:spMkLst>
            <pc:docMk/>
            <pc:sldMk cId="3772468813" sldId="492"/>
            <ac:spMk id="3" creationId="{30ED3166-AC0D-DF1F-7D2F-72FDA3C2DA98}"/>
          </ac:spMkLst>
        </pc:spChg>
        <pc:spChg chg="add del mod topLvl">
          <ac:chgData name="H M" userId="84cd2103f36ef0dc" providerId="LiveId" clId="{8F10A91F-EFDA-497B-869D-6F532A84F5AF}" dt="2023-09-05T14:02:31.399" v="913" actId="21"/>
          <ac:spMkLst>
            <pc:docMk/>
            <pc:sldMk cId="3772468813" sldId="492"/>
            <ac:spMk id="4" creationId="{959C8491-1D68-B614-E4A3-B6FEF3411D9E}"/>
          </ac:spMkLst>
        </pc:spChg>
        <pc:spChg chg="add del mod topLvl">
          <ac:chgData name="H M" userId="84cd2103f36ef0dc" providerId="LiveId" clId="{8F10A91F-EFDA-497B-869D-6F532A84F5AF}" dt="2023-09-05T14:02:31.399" v="913" actId="21"/>
          <ac:spMkLst>
            <pc:docMk/>
            <pc:sldMk cId="3772468813" sldId="492"/>
            <ac:spMk id="5" creationId="{5AF88D78-6BDE-B8D2-D9CA-F77D8AA90CA6}"/>
          </ac:spMkLst>
        </pc:spChg>
        <pc:spChg chg="add del mod topLvl">
          <ac:chgData name="H M" userId="84cd2103f36ef0dc" providerId="LiveId" clId="{8F10A91F-EFDA-497B-869D-6F532A84F5AF}" dt="2023-09-05T14:02:31.399" v="913" actId="21"/>
          <ac:spMkLst>
            <pc:docMk/>
            <pc:sldMk cId="3772468813" sldId="492"/>
            <ac:spMk id="6" creationId="{E7FC9AC5-4A02-1B2C-78FB-B2B701DB94F7}"/>
          </ac:spMkLst>
        </pc:spChg>
        <pc:spChg chg="add del mod topLvl">
          <ac:chgData name="H M" userId="84cd2103f36ef0dc" providerId="LiveId" clId="{8F10A91F-EFDA-497B-869D-6F532A84F5AF}" dt="2023-09-05T14:02:31.399" v="913" actId="21"/>
          <ac:spMkLst>
            <pc:docMk/>
            <pc:sldMk cId="3772468813" sldId="492"/>
            <ac:spMk id="7" creationId="{68887436-8931-026E-353C-712A1F0A71D2}"/>
          </ac:spMkLst>
        </pc:spChg>
        <pc:spChg chg="add del mod topLvl">
          <ac:chgData name="H M" userId="84cd2103f36ef0dc" providerId="LiveId" clId="{8F10A91F-EFDA-497B-869D-6F532A84F5AF}" dt="2023-09-05T14:02:31.399" v="913" actId="21"/>
          <ac:spMkLst>
            <pc:docMk/>
            <pc:sldMk cId="3772468813" sldId="492"/>
            <ac:spMk id="8" creationId="{46B74460-24F4-E980-C7A5-7636CC943F05}"/>
          </ac:spMkLst>
        </pc:spChg>
        <pc:spChg chg="add del mod topLvl">
          <ac:chgData name="H M" userId="84cd2103f36ef0dc" providerId="LiveId" clId="{8F10A91F-EFDA-497B-869D-6F532A84F5AF}" dt="2023-09-05T14:02:31.399" v="913" actId="21"/>
          <ac:spMkLst>
            <pc:docMk/>
            <pc:sldMk cId="3772468813" sldId="492"/>
            <ac:spMk id="9" creationId="{C5F4DDB2-D9A2-3145-CC20-F86F7F7B05D3}"/>
          </ac:spMkLst>
        </pc:spChg>
        <pc:spChg chg="add del mod topLvl">
          <ac:chgData name="H M" userId="84cd2103f36ef0dc" providerId="LiveId" clId="{8F10A91F-EFDA-497B-869D-6F532A84F5AF}" dt="2023-09-05T14:02:31.399" v="913" actId="21"/>
          <ac:spMkLst>
            <pc:docMk/>
            <pc:sldMk cId="3772468813" sldId="492"/>
            <ac:spMk id="10" creationId="{010F9A78-3244-4B93-45FD-BE97F8035113}"/>
          </ac:spMkLst>
        </pc:spChg>
        <pc:spChg chg="add del mod">
          <ac:chgData name="H M" userId="84cd2103f36ef0dc" providerId="LiveId" clId="{8F10A91F-EFDA-497B-869D-6F532A84F5AF}" dt="2023-09-05T14:02:31.399" v="913" actId="21"/>
          <ac:spMkLst>
            <pc:docMk/>
            <pc:sldMk cId="3772468813" sldId="492"/>
            <ac:spMk id="11" creationId="{862F246A-D3AD-42B4-51A5-1DF6CF668852}"/>
          </ac:spMkLst>
        </pc:spChg>
        <pc:spChg chg="add del mod">
          <ac:chgData name="H M" userId="84cd2103f36ef0dc" providerId="LiveId" clId="{8F10A91F-EFDA-497B-869D-6F532A84F5AF}" dt="2023-09-05T14:02:31.399" v="913" actId="21"/>
          <ac:spMkLst>
            <pc:docMk/>
            <pc:sldMk cId="3772468813" sldId="492"/>
            <ac:spMk id="13" creationId="{C1B2E8B0-9941-4581-84E7-2D168C97C090}"/>
          </ac:spMkLst>
        </pc:spChg>
        <pc:grpChg chg="add del mod">
          <ac:chgData name="H M" userId="84cd2103f36ef0dc" providerId="LiveId" clId="{8F10A91F-EFDA-497B-869D-6F532A84F5AF}" dt="2023-09-04T21:26:34.716" v="716" actId="165"/>
          <ac:grpSpMkLst>
            <pc:docMk/>
            <pc:sldMk cId="3772468813" sldId="492"/>
            <ac:grpSpMk id="11" creationId="{A2C865D8-BCA4-E5AD-D132-51BA38B53495}"/>
          </ac:grpSpMkLst>
        </pc:grpChg>
        <pc:grpChg chg="add del mod">
          <ac:chgData name="H M" userId="84cd2103f36ef0dc" providerId="LiveId" clId="{8F10A91F-EFDA-497B-869D-6F532A84F5AF}" dt="2023-09-05T13:55:48.708" v="786" actId="165"/>
          <ac:grpSpMkLst>
            <pc:docMk/>
            <pc:sldMk cId="3772468813" sldId="492"/>
            <ac:grpSpMk id="12" creationId="{5511C027-0002-1C8C-C09F-97339CAAA64C}"/>
          </ac:grpSpMkLst>
        </pc:grpChg>
      </pc:sldChg>
      <pc:sldChg chg="addSp delSp modSp add mod">
        <pc:chgData name="H M" userId="84cd2103f36ef0dc" providerId="LiveId" clId="{8F10A91F-EFDA-497B-869D-6F532A84F5AF}" dt="2023-09-05T14:43:06.361" v="1598" actId="1076"/>
        <pc:sldMkLst>
          <pc:docMk/>
          <pc:sldMk cId="219822653" sldId="493"/>
        </pc:sldMkLst>
        <pc:spChg chg="mod">
          <ac:chgData name="H M" userId="84cd2103f36ef0dc" providerId="LiveId" clId="{8F10A91F-EFDA-497B-869D-6F532A84F5AF}" dt="2023-09-05T14:19:44.415" v="1203"/>
          <ac:spMkLst>
            <pc:docMk/>
            <pc:sldMk cId="219822653" sldId="493"/>
            <ac:spMk id="2" creationId="{B719F01D-D0DA-42FC-F7FB-DCA9579EEE65}"/>
          </ac:spMkLst>
        </pc:spChg>
        <pc:spChg chg="del">
          <ac:chgData name="H M" userId="84cd2103f36ef0dc" providerId="LiveId" clId="{8F10A91F-EFDA-497B-869D-6F532A84F5AF}" dt="2023-09-05T14:19:46.779" v="1204" actId="478"/>
          <ac:spMkLst>
            <pc:docMk/>
            <pc:sldMk cId="219822653" sldId="493"/>
            <ac:spMk id="3" creationId="{C966F89B-6032-6A7A-28A2-6FC0369CA14C}"/>
          </ac:spMkLst>
        </pc:spChg>
        <pc:spChg chg="mod">
          <ac:chgData name="H M" userId="84cd2103f36ef0dc" providerId="LiveId" clId="{8F10A91F-EFDA-497B-869D-6F532A84F5AF}" dt="2023-09-05T14:43:06.361" v="1598" actId="1076"/>
          <ac:spMkLst>
            <pc:docMk/>
            <pc:sldMk cId="219822653" sldId="493"/>
            <ac:spMk id="4" creationId="{0AACA257-09C9-9E03-A21E-7076C6F63447}"/>
          </ac:spMkLst>
        </pc:spChg>
        <pc:spChg chg="add mod">
          <ac:chgData name="H M" userId="84cd2103f36ef0dc" providerId="LiveId" clId="{8F10A91F-EFDA-497B-869D-6F532A84F5AF}" dt="2023-09-05T14:43:01.486" v="1597" actId="14100"/>
          <ac:spMkLst>
            <pc:docMk/>
            <pc:sldMk cId="219822653" sldId="493"/>
            <ac:spMk id="6" creationId="{782D6406-EC48-3D06-99E2-6D6C0B94489A}"/>
          </ac:spMkLst>
        </pc:spChg>
        <pc:spChg chg="add mod">
          <ac:chgData name="H M" userId="84cd2103f36ef0dc" providerId="LiveId" clId="{8F10A91F-EFDA-497B-869D-6F532A84F5AF}" dt="2023-09-05T14:43:06.361" v="1598" actId="1076"/>
          <ac:spMkLst>
            <pc:docMk/>
            <pc:sldMk cId="219822653" sldId="493"/>
            <ac:spMk id="8" creationId="{12719E2A-52A2-7C1B-44B1-0F8D9EB93A2A}"/>
          </ac:spMkLst>
        </pc:spChg>
        <pc:spChg chg="add mod">
          <ac:chgData name="H M" userId="84cd2103f36ef0dc" providerId="LiveId" clId="{8F10A91F-EFDA-497B-869D-6F532A84F5AF}" dt="2023-09-05T14:43:06.361" v="1598" actId="1076"/>
          <ac:spMkLst>
            <pc:docMk/>
            <pc:sldMk cId="219822653" sldId="493"/>
            <ac:spMk id="10" creationId="{51BD07AC-75AC-FCA1-D03C-CB2F36BD5642}"/>
          </ac:spMkLst>
        </pc:spChg>
        <pc:spChg chg="mod topLvl">
          <ac:chgData name="H M" userId="84cd2103f36ef0dc" providerId="LiveId" clId="{8F10A91F-EFDA-497B-869D-6F532A84F5AF}" dt="2023-09-05T14:41:41.316" v="1571" actId="165"/>
          <ac:spMkLst>
            <pc:docMk/>
            <pc:sldMk cId="219822653" sldId="493"/>
            <ac:spMk id="12" creationId="{918F3BEC-01DC-E3C4-681C-A025684F806A}"/>
          </ac:spMkLst>
        </pc:spChg>
        <pc:spChg chg="mod topLvl">
          <ac:chgData name="H M" userId="84cd2103f36ef0dc" providerId="LiveId" clId="{8F10A91F-EFDA-497B-869D-6F532A84F5AF}" dt="2023-09-05T14:41:41.316" v="1571" actId="165"/>
          <ac:spMkLst>
            <pc:docMk/>
            <pc:sldMk cId="219822653" sldId="493"/>
            <ac:spMk id="13" creationId="{67831C09-C4B7-B57F-38B5-332969407747}"/>
          </ac:spMkLst>
        </pc:spChg>
        <pc:spChg chg="mod topLvl">
          <ac:chgData name="H M" userId="84cd2103f36ef0dc" providerId="LiveId" clId="{8F10A91F-EFDA-497B-869D-6F532A84F5AF}" dt="2023-09-05T14:41:41.316" v="1571" actId="165"/>
          <ac:spMkLst>
            <pc:docMk/>
            <pc:sldMk cId="219822653" sldId="493"/>
            <ac:spMk id="14" creationId="{F51EEEFC-DCF0-C88F-A227-380E8DE7594A}"/>
          </ac:spMkLst>
        </pc:spChg>
        <pc:spChg chg="mod topLvl">
          <ac:chgData name="H M" userId="84cd2103f36ef0dc" providerId="LiveId" clId="{8F10A91F-EFDA-497B-869D-6F532A84F5AF}" dt="2023-09-05T14:41:41.316" v="1571" actId="165"/>
          <ac:spMkLst>
            <pc:docMk/>
            <pc:sldMk cId="219822653" sldId="493"/>
            <ac:spMk id="15" creationId="{F8483348-C3C2-E9C5-79F2-985BF43E05C0}"/>
          </ac:spMkLst>
        </pc:spChg>
        <pc:spChg chg="mod topLvl">
          <ac:chgData name="H M" userId="84cd2103f36ef0dc" providerId="LiveId" clId="{8F10A91F-EFDA-497B-869D-6F532A84F5AF}" dt="2023-09-05T14:41:41.316" v="1571" actId="165"/>
          <ac:spMkLst>
            <pc:docMk/>
            <pc:sldMk cId="219822653" sldId="493"/>
            <ac:spMk id="16" creationId="{BA6C61EE-22EB-303A-51FF-9E32B36D0883}"/>
          </ac:spMkLst>
        </pc:spChg>
        <pc:spChg chg="mod topLvl">
          <ac:chgData name="H M" userId="84cd2103f36ef0dc" providerId="LiveId" clId="{8F10A91F-EFDA-497B-869D-6F532A84F5AF}" dt="2023-09-05T14:41:41.316" v="1571" actId="165"/>
          <ac:spMkLst>
            <pc:docMk/>
            <pc:sldMk cId="219822653" sldId="493"/>
            <ac:spMk id="17" creationId="{EB31EE7D-453F-9C9C-467C-A8D5E6DC3EAA}"/>
          </ac:spMkLst>
        </pc:spChg>
        <pc:spChg chg="mod topLvl">
          <ac:chgData name="H M" userId="84cd2103f36ef0dc" providerId="LiveId" clId="{8F10A91F-EFDA-497B-869D-6F532A84F5AF}" dt="2023-09-05T14:41:41.316" v="1571" actId="165"/>
          <ac:spMkLst>
            <pc:docMk/>
            <pc:sldMk cId="219822653" sldId="493"/>
            <ac:spMk id="18" creationId="{3DCC46D6-AC7F-E72A-E0A2-D347E03B98E1}"/>
          </ac:spMkLst>
        </pc:spChg>
        <pc:spChg chg="mod topLvl">
          <ac:chgData name="H M" userId="84cd2103f36ef0dc" providerId="LiveId" clId="{8F10A91F-EFDA-497B-869D-6F532A84F5AF}" dt="2023-09-05T14:41:41.316" v="1571" actId="165"/>
          <ac:spMkLst>
            <pc:docMk/>
            <pc:sldMk cId="219822653" sldId="493"/>
            <ac:spMk id="19" creationId="{87BD2DD3-6159-9354-A17F-B978DC4243B4}"/>
          </ac:spMkLst>
        </pc:spChg>
        <pc:spChg chg="mod topLvl">
          <ac:chgData name="H M" userId="84cd2103f36ef0dc" providerId="LiveId" clId="{8F10A91F-EFDA-497B-869D-6F532A84F5AF}" dt="2023-09-05T14:41:41.316" v="1571" actId="165"/>
          <ac:spMkLst>
            <pc:docMk/>
            <pc:sldMk cId="219822653" sldId="493"/>
            <ac:spMk id="20" creationId="{F1BDB27A-B43E-15F6-31C1-A1EEFA9067A6}"/>
          </ac:spMkLst>
        </pc:spChg>
        <pc:spChg chg="mod topLvl">
          <ac:chgData name="H M" userId="84cd2103f36ef0dc" providerId="LiveId" clId="{8F10A91F-EFDA-497B-869D-6F532A84F5AF}" dt="2023-09-05T14:41:41.316" v="1571" actId="165"/>
          <ac:spMkLst>
            <pc:docMk/>
            <pc:sldMk cId="219822653" sldId="493"/>
            <ac:spMk id="21" creationId="{D298E3B5-24B5-9CA3-E1C5-4AA8B7638568}"/>
          </ac:spMkLst>
        </pc:spChg>
        <pc:spChg chg="mod topLvl">
          <ac:chgData name="H M" userId="84cd2103f36ef0dc" providerId="LiveId" clId="{8F10A91F-EFDA-497B-869D-6F532A84F5AF}" dt="2023-09-05T14:41:41.316" v="1571" actId="165"/>
          <ac:spMkLst>
            <pc:docMk/>
            <pc:sldMk cId="219822653" sldId="493"/>
            <ac:spMk id="22" creationId="{2B1D783A-637B-265D-3C39-313025C479CE}"/>
          </ac:spMkLst>
        </pc:spChg>
        <pc:spChg chg="mod topLvl">
          <ac:chgData name="H M" userId="84cd2103f36ef0dc" providerId="LiveId" clId="{8F10A91F-EFDA-497B-869D-6F532A84F5AF}" dt="2023-09-05T14:41:41.316" v="1571" actId="165"/>
          <ac:spMkLst>
            <pc:docMk/>
            <pc:sldMk cId="219822653" sldId="493"/>
            <ac:spMk id="23" creationId="{73EB9D2F-EBBE-030B-E090-0FC2551C64A8}"/>
          </ac:spMkLst>
        </pc:spChg>
        <pc:spChg chg="mod topLvl">
          <ac:chgData name="H M" userId="84cd2103f36ef0dc" providerId="LiveId" clId="{8F10A91F-EFDA-497B-869D-6F532A84F5AF}" dt="2023-09-05T14:41:41.316" v="1571" actId="165"/>
          <ac:spMkLst>
            <pc:docMk/>
            <pc:sldMk cId="219822653" sldId="493"/>
            <ac:spMk id="24" creationId="{1A4FC826-36DD-19E1-A9C5-C723CEFFDA9A}"/>
          </ac:spMkLst>
        </pc:spChg>
        <pc:spChg chg="mod topLvl">
          <ac:chgData name="H M" userId="84cd2103f36ef0dc" providerId="LiveId" clId="{8F10A91F-EFDA-497B-869D-6F532A84F5AF}" dt="2023-09-05T14:41:41.316" v="1571" actId="165"/>
          <ac:spMkLst>
            <pc:docMk/>
            <pc:sldMk cId="219822653" sldId="493"/>
            <ac:spMk id="25" creationId="{D26B7DCF-0D11-D0A2-70B3-4F70D27259FB}"/>
          </ac:spMkLst>
        </pc:spChg>
        <pc:spChg chg="mod topLvl">
          <ac:chgData name="H M" userId="84cd2103f36ef0dc" providerId="LiveId" clId="{8F10A91F-EFDA-497B-869D-6F532A84F5AF}" dt="2023-09-05T14:41:41.316" v="1571" actId="165"/>
          <ac:spMkLst>
            <pc:docMk/>
            <pc:sldMk cId="219822653" sldId="493"/>
            <ac:spMk id="26" creationId="{A8632E15-F848-953A-6072-5AE949D2840D}"/>
          </ac:spMkLst>
        </pc:spChg>
        <pc:spChg chg="mod topLvl">
          <ac:chgData name="H M" userId="84cd2103f36ef0dc" providerId="LiveId" clId="{8F10A91F-EFDA-497B-869D-6F532A84F5AF}" dt="2023-09-05T14:41:41.316" v="1571" actId="165"/>
          <ac:spMkLst>
            <pc:docMk/>
            <pc:sldMk cId="219822653" sldId="493"/>
            <ac:spMk id="27" creationId="{5B1DAD59-6FF7-D340-410F-065B0CAA06EA}"/>
          </ac:spMkLst>
        </pc:spChg>
        <pc:spChg chg="mod topLvl">
          <ac:chgData name="H M" userId="84cd2103f36ef0dc" providerId="LiveId" clId="{8F10A91F-EFDA-497B-869D-6F532A84F5AF}" dt="2023-09-05T14:41:41.316" v="1571" actId="165"/>
          <ac:spMkLst>
            <pc:docMk/>
            <pc:sldMk cId="219822653" sldId="493"/>
            <ac:spMk id="28" creationId="{CF48272B-2171-6129-2D7C-6B7BB67659A5}"/>
          </ac:spMkLst>
        </pc:spChg>
        <pc:spChg chg="mod topLvl">
          <ac:chgData name="H M" userId="84cd2103f36ef0dc" providerId="LiveId" clId="{8F10A91F-EFDA-497B-869D-6F532A84F5AF}" dt="2023-09-05T14:41:41.316" v="1571" actId="165"/>
          <ac:spMkLst>
            <pc:docMk/>
            <pc:sldMk cId="219822653" sldId="493"/>
            <ac:spMk id="29" creationId="{B072354C-75A7-8E10-BE75-0F9010C9131A}"/>
          </ac:spMkLst>
        </pc:spChg>
        <pc:spChg chg="mod topLvl">
          <ac:chgData name="H M" userId="84cd2103f36ef0dc" providerId="LiveId" clId="{8F10A91F-EFDA-497B-869D-6F532A84F5AF}" dt="2023-09-05T14:41:41.316" v="1571" actId="165"/>
          <ac:spMkLst>
            <pc:docMk/>
            <pc:sldMk cId="219822653" sldId="493"/>
            <ac:spMk id="30" creationId="{17261B11-8B01-9FDE-1447-1154506746FC}"/>
          </ac:spMkLst>
        </pc:spChg>
        <pc:spChg chg="mod topLvl">
          <ac:chgData name="H M" userId="84cd2103f36ef0dc" providerId="LiveId" clId="{8F10A91F-EFDA-497B-869D-6F532A84F5AF}" dt="2023-09-05T14:41:41.316" v="1571" actId="165"/>
          <ac:spMkLst>
            <pc:docMk/>
            <pc:sldMk cId="219822653" sldId="493"/>
            <ac:spMk id="31" creationId="{029480F0-37C9-8944-A0C8-C21A1EB3C378}"/>
          </ac:spMkLst>
        </pc:spChg>
        <pc:spChg chg="mod topLvl">
          <ac:chgData name="H M" userId="84cd2103f36ef0dc" providerId="LiveId" clId="{8F10A91F-EFDA-497B-869D-6F532A84F5AF}" dt="2023-09-05T14:41:41.316" v="1571" actId="165"/>
          <ac:spMkLst>
            <pc:docMk/>
            <pc:sldMk cId="219822653" sldId="493"/>
            <ac:spMk id="32" creationId="{FAAD4590-DD52-0795-74FB-7FBC9DAD79FE}"/>
          </ac:spMkLst>
        </pc:spChg>
        <pc:spChg chg="mod topLvl">
          <ac:chgData name="H M" userId="84cd2103f36ef0dc" providerId="LiveId" clId="{8F10A91F-EFDA-497B-869D-6F532A84F5AF}" dt="2023-09-05T14:41:41.316" v="1571" actId="165"/>
          <ac:spMkLst>
            <pc:docMk/>
            <pc:sldMk cId="219822653" sldId="493"/>
            <ac:spMk id="33" creationId="{0615E084-A723-5125-C231-7BA6538C4CC3}"/>
          </ac:spMkLst>
        </pc:spChg>
        <pc:spChg chg="mod topLvl">
          <ac:chgData name="H M" userId="84cd2103f36ef0dc" providerId="LiveId" clId="{8F10A91F-EFDA-497B-869D-6F532A84F5AF}" dt="2023-09-05T14:41:41.316" v="1571" actId="165"/>
          <ac:spMkLst>
            <pc:docMk/>
            <pc:sldMk cId="219822653" sldId="493"/>
            <ac:spMk id="34" creationId="{D7C3006B-768D-5BDB-3565-C47F74859271}"/>
          </ac:spMkLst>
        </pc:spChg>
        <pc:spChg chg="mod topLvl">
          <ac:chgData name="H M" userId="84cd2103f36ef0dc" providerId="LiveId" clId="{8F10A91F-EFDA-497B-869D-6F532A84F5AF}" dt="2023-09-05T14:41:41.316" v="1571" actId="165"/>
          <ac:spMkLst>
            <pc:docMk/>
            <pc:sldMk cId="219822653" sldId="493"/>
            <ac:spMk id="35" creationId="{A1E4BA59-39DA-5405-BA53-E83073417D3C}"/>
          </ac:spMkLst>
        </pc:spChg>
        <pc:spChg chg="mod topLvl">
          <ac:chgData name="H M" userId="84cd2103f36ef0dc" providerId="LiveId" clId="{8F10A91F-EFDA-497B-869D-6F532A84F5AF}" dt="2023-09-05T14:41:41.316" v="1571" actId="165"/>
          <ac:spMkLst>
            <pc:docMk/>
            <pc:sldMk cId="219822653" sldId="493"/>
            <ac:spMk id="36" creationId="{36C40095-1FE6-39C0-63FC-3FBA0950201D}"/>
          </ac:spMkLst>
        </pc:spChg>
        <pc:spChg chg="mod topLvl">
          <ac:chgData name="H M" userId="84cd2103f36ef0dc" providerId="LiveId" clId="{8F10A91F-EFDA-497B-869D-6F532A84F5AF}" dt="2023-09-05T14:41:41.316" v="1571" actId="165"/>
          <ac:spMkLst>
            <pc:docMk/>
            <pc:sldMk cId="219822653" sldId="493"/>
            <ac:spMk id="37" creationId="{C302E68F-6308-5D22-19A4-90577613FB70}"/>
          </ac:spMkLst>
        </pc:spChg>
        <pc:spChg chg="mod topLvl">
          <ac:chgData name="H M" userId="84cd2103f36ef0dc" providerId="LiveId" clId="{8F10A91F-EFDA-497B-869D-6F532A84F5AF}" dt="2023-09-05T14:41:41.316" v="1571" actId="165"/>
          <ac:spMkLst>
            <pc:docMk/>
            <pc:sldMk cId="219822653" sldId="493"/>
            <ac:spMk id="38" creationId="{0342AE97-D790-C907-2683-7D50D4EC01FD}"/>
          </ac:spMkLst>
        </pc:spChg>
        <pc:spChg chg="mod topLvl">
          <ac:chgData name="H M" userId="84cd2103f36ef0dc" providerId="LiveId" clId="{8F10A91F-EFDA-497B-869D-6F532A84F5AF}" dt="2023-09-05T14:41:41.316" v="1571" actId="165"/>
          <ac:spMkLst>
            <pc:docMk/>
            <pc:sldMk cId="219822653" sldId="493"/>
            <ac:spMk id="39" creationId="{5F53753C-6BF7-3C5C-E1FA-E722C3DE4E91}"/>
          </ac:spMkLst>
        </pc:spChg>
        <pc:spChg chg="mod topLvl">
          <ac:chgData name="H M" userId="84cd2103f36ef0dc" providerId="LiveId" clId="{8F10A91F-EFDA-497B-869D-6F532A84F5AF}" dt="2023-09-05T14:41:41.316" v="1571" actId="165"/>
          <ac:spMkLst>
            <pc:docMk/>
            <pc:sldMk cId="219822653" sldId="493"/>
            <ac:spMk id="40" creationId="{DDBADC59-84FF-998C-FF9E-1B2CEF14992F}"/>
          </ac:spMkLst>
        </pc:spChg>
        <pc:spChg chg="mod topLvl">
          <ac:chgData name="H M" userId="84cd2103f36ef0dc" providerId="LiveId" clId="{8F10A91F-EFDA-497B-869D-6F532A84F5AF}" dt="2023-09-05T14:41:41.316" v="1571" actId="165"/>
          <ac:spMkLst>
            <pc:docMk/>
            <pc:sldMk cId="219822653" sldId="493"/>
            <ac:spMk id="41" creationId="{F3B900C4-3D59-5B90-1B6E-495D1E6804E4}"/>
          </ac:spMkLst>
        </pc:spChg>
        <pc:spChg chg="mod topLvl">
          <ac:chgData name="H M" userId="84cd2103f36ef0dc" providerId="LiveId" clId="{8F10A91F-EFDA-497B-869D-6F532A84F5AF}" dt="2023-09-05T14:41:41.316" v="1571" actId="165"/>
          <ac:spMkLst>
            <pc:docMk/>
            <pc:sldMk cId="219822653" sldId="493"/>
            <ac:spMk id="42" creationId="{C44FB98F-BC0D-FC68-59BF-F452CAA973C2}"/>
          </ac:spMkLst>
        </pc:spChg>
        <pc:spChg chg="mod topLvl">
          <ac:chgData name="H M" userId="84cd2103f36ef0dc" providerId="LiveId" clId="{8F10A91F-EFDA-497B-869D-6F532A84F5AF}" dt="2023-09-05T14:41:41.316" v="1571" actId="165"/>
          <ac:spMkLst>
            <pc:docMk/>
            <pc:sldMk cId="219822653" sldId="493"/>
            <ac:spMk id="43" creationId="{C8754C5A-144D-BA90-C807-7E89CE0E1B79}"/>
          </ac:spMkLst>
        </pc:spChg>
        <pc:spChg chg="mod topLvl">
          <ac:chgData name="H M" userId="84cd2103f36ef0dc" providerId="LiveId" clId="{8F10A91F-EFDA-497B-869D-6F532A84F5AF}" dt="2023-09-05T14:41:41.316" v="1571" actId="165"/>
          <ac:spMkLst>
            <pc:docMk/>
            <pc:sldMk cId="219822653" sldId="493"/>
            <ac:spMk id="44" creationId="{DEB52954-83FC-D1FF-629E-EDDE4FE58D5D}"/>
          </ac:spMkLst>
        </pc:spChg>
        <pc:spChg chg="mod topLvl">
          <ac:chgData name="H M" userId="84cd2103f36ef0dc" providerId="LiveId" clId="{8F10A91F-EFDA-497B-869D-6F532A84F5AF}" dt="2023-09-05T14:41:41.316" v="1571" actId="165"/>
          <ac:spMkLst>
            <pc:docMk/>
            <pc:sldMk cId="219822653" sldId="493"/>
            <ac:spMk id="45" creationId="{877AD085-4BD9-8AF5-25DB-84C682C2A437}"/>
          </ac:spMkLst>
        </pc:spChg>
        <pc:spChg chg="mod topLvl">
          <ac:chgData name="H M" userId="84cd2103f36ef0dc" providerId="LiveId" clId="{8F10A91F-EFDA-497B-869D-6F532A84F5AF}" dt="2023-09-05T14:41:41.316" v="1571" actId="165"/>
          <ac:spMkLst>
            <pc:docMk/>
            <pc:sldMk cId="219822653" sldId="493"/>
            <ac:spMk id="46" creationId="{368DFB9E-D442-8B30-4A45-B6E838164A55}"/>
          </ac:spMkLst>
        </pc:spChg>
        <pc:spChg chg="mod topLvl">
          <ac:chgData name="H M" userId="84cd2103f36ef0dc" providerId="LiveId" clId="{8F10A91F-EFDA-497B-869D-6F532A84F5AF}" dt="2023-09-05T14:41:41.316" v="1571" actId="165"/>
          <ac:spMkLst>
            <pc:docMk/>
            <pc:sldMk cId="219822653" sldId="493"/>
            <ac:spMk id="47" creationId="{FB5462A8-4873-C918-E6B5-4E09D5CD1989}"/>
          </ac:spMkLst>
        </pc:spChg>
        <pc:spChg chg="mod topLvl">
          <ac:chgData name="H M" userId="84cd2103f36ef0dc" providerId="LiveId" clId="{8F10A91F-EFDA-497B-869D-6F532A84F5AF}" dt="2023-09-05T14:41:41.316" v="1571" actId="165"/>
          <ac:spMkLst>
            <pc:docMk/>
            <pc:sldMk cId="219822653" sldId="493"/>
            <ac:spMk id="48" creationId="{65163B6D-49C6-A5AF-8BDC-9768807BCFF1}"/>
          </ac:spMkLst>
        </pc:spChg>
        <pc:spChg chg="mod topLvl">
          <ac:chgData name="H M" userId="84cd2103f36ef0dc" providerId="LiveId" clId="{8F10A91F-EFDA-497B-869D-6F532A84F5AF}" dt="2023-09-05T14:41:41.316" v="1571" actId="165"/>
          <ac:spMkLst>
            <pc:docMk/>
            <pc:sldMk cId="219822653" sldId="493"/>
            <ac:spMk id="49" creationId="{FA9C306A-B3FE-D0A2-17E2-48CA8F588916}"/>
          </ac:spMkLst>
        </pc:spChg>
        <pc:spChg chg="mod topLvl">
          <ac:chgData name="H M" userId="84cd2103f36ef0dc" providerId="LiveId" clId="{8F10A91F-EFDA-497B-869D-6F532A84F5AF}" dt="2023-09-05T14:41:41.316" v="1571" actId="165"/>
          <ac:spMkLst>
            <pc:docMk/>
            <pc:sldMk cId="219822653" sldId="493"/>
            <ac:spMk id="50" creationId="{7AE5AB67-482A-AA81-456E-A923290FBDF1}"/>
          </ac:spMkLst>
        </pc:spChg>
        <pc:spChg chg="mod topLvl">
          <ac:chgData name="H M" userId="84cd2103f36ef0dc" providerId="LiveId" clId="{8F10A91F-EFDA-497B-869D-6F532A84F5AF}" dt="2023-09-05T14:41:41.316" v="1571" actId="165"/>
          <ac:spMkLst>
            <pc:docMk/>
            <pc:sldMk cId="219822653" sldId="493"/>
            <ac:spMk id="51" creationId="{0D5F57F6-8556-57FD-D86B-70321557E703}"/>
          </ac:spMkLst>
        </pc:spChg>
        <pc:spChg chg="mod topLvl">
          <ac:chgData name="H M" userId="84cd2103f36ef0dc" providerId="LiveId" clId="{8F10A91F-EFDA-497B-869D-6F532A84F5AF}" dt="2023-09-05T14:41:41.316" v="1571" actId="165"/>
          <ac:spMkLst>
            <pc:docMk/>
            <pc:sldMk cId="219822653" sldId="493"/>
            <ac:spMk id="52" creationId="{7EDAD728-7285-0B08-3259-9DA9E138B259}"/>
          </ac:spMkLst>
        </pc:spChg>
        <pc:spChg chg="mod topLvl">
          <ac:chgData name="H M" userId="84cd2103f36ef0dc" providerId="LiveId" clId="{8F10A91F-EFDA-497B-869D-6F532A84F5AF}" dt="2023-09-05T14:41:41.316" v="1571" actId="165"/>
          <ac:spMkLst>
            <pc:docMk/>
            <pc:sldMk cId="219822653" sldId="493"/>
            <ac:spMk id="53" creationId="{CD11B398-9F0D-D575-8F06-8E5B84D9895D}"/>
          </ac:spMkLst>
        </pc:spChg>
        <pc:spChg chg="mod topLvl">
          <ac:chgData name="H M" userId="84cd2103f36ef0dc" providerId="LiveId" clId="{8F10A91F-EFDA-497B-869D-6F532A84F5AF}" dt="2023-09-05T14:41:41.316" v="1571" actId="165"/>
          <ac:spMkLst>
            <pc:docMk/>
            <pc:sldMk cId="219822653" sldId="493"/>
            <ac:spMk id="54" creationId="{10B90E22-4A85-59DB-87D6-CB323766AEDC}"/>
          </ac:spMkLst>
        </pc:spChg>
        <pc:spChg chg="mod topLvl">
          <ac:chgData name="H M" userId="84cd2103f36ef0dc" providerId="LiveId" clId="{8F10A91F-EFDA-497B-869D-6F532A84F5AF}" dt="2023-09-05T14:41:41.316" v="1571" actId="165"/>
          <ac:spMkLst>
            <pc:docMk/>
            <pc:sldMk cId="219822653" sldId="493"/>
            <ac:spMk id="55" creationId="{1DF23CDA-9622-E6DE-7068-D608AB64819B}"/>
          </ac:spMkLst>
        </pc:spChg>
        <pc:spChg chg="mod topLvl">
          <ac:chgData name="H M" userId="84cd2103f36ef0dc" providerId="LiveId" clId="{8F10A91F-EFDA-497B-869D-6F532A84F5AF}" dt="2023-09-05T14:41:41.316" v="1571" actId="165"/>
          <ac:spMkLst>
            <pc:docMk/>
            <pc:sldMk cId="219822653" sldId="493"/>
            <ac:spMk id="56" creationId="{52FECBC2-DDEE-724C-1CFE-9AC1A5E3699B}"/>
          </ac:spMkLst>
        </pc:spChg>
        <pc:spChg chg="mod topLvl">
          <ac:chgData name="H M" userId="84cd2103f36ef0dc" providerId="LiveId" clId="{8F10A91F-EFDA-497B-869D-6F532A84F5AF}" dt="2023-09-05T14:41:41.316" v="1571" actId="165"/>
          <ac:spMkLst>
            <pc:docMk/>
            <pc:sldMk cId="219822653" sldId="493"/>
            <ac:spMk id="57" creationId="{7008E909-F5C4-AE66-421D-FF2822EE3FC4}"/>
          </ac:spMkLst>
        </pc:spChg>
        <pc:spChg chg="mod topLvl">
          <ac:chgData name="H M" userId="84cd2103f36ef0dc" providerId="LiveId" clId="{8F10A91F-EFDA-497B-869D-6F532A84F5AF}" dt="2023-09-05T14:41:41.316" v="1571" actId="165"/>
          <ac:spMkLst>
            <pc:docMk/>
            <pc:sldMk cId="219822653" sldId="493"/>
            <ac:spMk id="58" creationId="{32CB8FC7-B364-8D34-12C5-35A91BB66EC9}"/>
          </ac:spMkLst>
        </pc:spChg>
        <pc:spChg chg="mod topLvl">
          <ac:chgData name="H M" userId="84cd2103f36ef0dc" providerId="LiveId" clId="{8F10A91F-EFDA-497B-869D-6F532A84F5AF}" dt="2023-09-05T14:41:41.316" v="1571" actId="165"/>
          <ac:spMkLst>
            <pc:docMk/>
            <pc:sldMk cId="219822653" sldId="493"/>
            <ac:spMk id="59" creationId="{75CB2678-AB06-0546-A970-D340CEA3B7F3}"/>
          </ac:spMkLst>
        </pc:spChg>
        <pc:spChg chg="mod topLvl">
          <ac:chgData name="H M" userId="84cd2103f36ef0dc" providerId="LiveId" clId="{8F10A91F-EFDA-497B-869D-6F532A84F5AF}" dt="2023-09-05T14:41:41.316" v="1571" actId="165"/>
          <ac:spMkLst>
            <pc:docMk/>
            <pc:sldMk cId="219822653" sldId="493"/>
            <ac:spMk id="60" creationId="{D78CA805-1197-304D-A090-E57B02B81A84}"/>
          </ac:spMkLst>
        </pc:spChg>
        <pc:spChg chg="mod topLvl">
          <ac:chgData name="H M" userId="84cd2103f36ef0dc" providerId="LiveId" clId="{8F10A91F-EFDA-497B-869D-6F532A84F5AF}" dt="2023-09-05T14:41:41.316" v="1571" actId="165"/>
          <ac:spMkLst>
            <pc:docMk/>
            <pc:sldMk cId="219822653" sldId="493"/>
            <ac:spMk id="61" creationId="{B733701F-F09D-19FF-1E1E-5D650C828335}"/>
          </ac:spMkLst>
        </pc:spChg>
        <pc:spChg chg="mod topLvl">
          <ac:chgData name="H M" userId="84cd2103f36ef0dc" providerId="LiveId" clId="{8F10A91F-EFDA-497B-869D-6F532A84F5AF}" dt="2023-09-05T14:41:41.316" v="1571" actId="165"/>
          <ac:spMkLst>
            <pc:docMk/>
            <pc:sldMk cId="219822653" sldId="493"/>
            <ac:spMk id="62" creationId="{8590C38B-09E3-B44F-618A-4C7878F27ABA}"/>
          </ac:spMkLst>
        </pc:spChg>
        <pc:spChg chg="mod topLvl">
          <ac:chgData name="H M" userId="84cd2103f36ef0dc" providerId="LiveId" clId="{8F10A91F-EFDA-497B-869D-6F532A84F5AF}" dt="2023-09-05T14:41:41.316" v="1571" actId="165"/>
          <ac:spMkLst>
            <pc:docMk/>
            <pc:sldMk cId="219822653" sldId="493"/>
            <ac:spMk id="63" creationId="{56F941FA-5699-BA16-B0CB-10796E2F858E}"/>
          </ac:spMkLst>
        </pc:spChg>
        <pc:spChg chg="mod topLvl">
          <ac:chgData name="H M" userId="84cd2103f36ef0dc" providerId="LiveId" clId="{8F10A91F-EFDA-497B-869D-6F532A84F5AF}" dt="2023-09-05T14:41:41.316" v="1571" actId="165"/>
          <ac:spMkLst>
            <pc:docMk/>
            <pc:sldMk cId="219822653" sldId="493"/>
            <ac:spMk id="64" creationId="{C64F8099-5E15-A055-D932-23DF85D34395}"/>
          </ac:spMkLst>
        </pc:spChg>
        <pc:spChg chg="mod topLvl">
          <ac:chgData name="H M" userId="84cd2103f36ef0dc" providerId="LiveId" clId="{8F10A91F-EFDA-497B-869D-6F532A84F5AF}" dt="2023-09-05T14:41:41.316" v="1571" actId="165"/>
          <ac:spMkLst>
            <pc:docMk/>
            <pc:sldMk cId="219822653" sldId="493"/>
            <ac:spMk id="65" creationId="{221F01D7-6458-6CBE-AC15-F0BE6983379B}"/>
          </ac:spMkLst>
        </pc:spChg>
        <pc:spChg chg="mod topLvl">
          <ac:chgData name="H M" userId="84cd2103f36ef0dc" providerId="LiveId" clId="{8F10A91F-EFDA-497B-869D-6F532A84F5AF}" dt="2023-09-05T14:41:41.316" v="1571" actId="165"/>
          <ac:spMkLst>
            <pc:docMk/>
            <pc:sldMk cId="219822653" sldId="493"/>
            <ac:spMk id="66" creationId="{79804648-E1F5-DE72-30D7-459B23C9B31C}"/>
          </ac:spMkLst>
        </pc:spChg>
        <pc:spChg chg="mod topLvl">
          <ac:chgData name="H M" userId="84cd2103f36ef0dc" providerId="LiveId" clId="{8F10A91F-EFDA-497B-869D-6F532A84F5AF}" dt="2023-09-05T14:41:41.316" v="1571" actId="165"/>
          <ac:spMkLst>
            <pc:docMk/>
            <pc:sldMk cId="219822653" sldId="493"/>
            <ac:spMk id="67" creationId="{5C11788D-3CAF-1293-1A64-33BE91047005}"/>
          </ac:spMkLst>
        </pc:spChg>
        <pc:spChg chg="mod topLvl">
          <ac:chgData name="H M" userId="84cd2103f36ef0dc" providerId="LiveId" clId="{8F10A91F-EFDA-497B-869D-6F532A84F5AF}" dt="2023-09-05T14:41:41.316" v="1571" actId="165"/>
          <ac:spMkLst>
            <pc:docMk/>
            <pc:sldMk cId="219822653" sldId="493"/>
            <ac:spMk id="68" creationId="{E6F68B5D-BB39-7BCC-CDEB-FB794F5A46E3}"/>
          </ac:spMkLst>
        </pc:spChg>
        <pc:spChg chg="mod topLvl">
          <ac:chgData name="H M" userId="84cd2103f36ef0dc" providerId="LiveId" clId="{8F10A91F-EFDA-497B-869D-6F532A84F5AF}" dt="2023-09-05T14:41:41.316" v="1571" actId="165"/>
          <ac:spMkLst>
            <pc:docMk/>
            <pc:sldMk cId="219822653" sldId="493"/>
            <ac:spMk id="69" creationId="{6639B3A1-1AC1-DBDF-DF85-8F3D78FB7582}"/>
          </ac:spMkLst>
        </pc:spChg>
        <pc:spChg chg="mod topLvl">
          <ac:chgData name="H M" userId="84cd2103f36ef0dc" providerId="LiveId" clId="{8F10A91F-EFDA-497B-869D-6F532A84F5AF}" dt="2023-09-05T14:41:41.316" v="1571" actId="165"/>
          <ac:spMkLst>
            <pc:docMk/>
            <pc:sldMk cId="219822653" sldId="493"/>
            <ac:spMk id="70" creationId="{AAC63F86-3399-2C88-64F3-4A5461FF45C5}"/>
          </ac:spMkLst>
        </pc:spChg>
        <pc:spChg chg="mod topLvl">
          <ac:chgData name="H M" userId="84cd2103f36ef0dc" providerId="LiveId" clId="{8F10A91F-EFDA-497B-869D-6F532A84F5AF}" dt="2023-09-05T14:41:41.316" v="1571" actId="165"/>
          <ac:spMkLst>
            <pc:docMk/>
            <pc:sldMk cId="219822653" sldId="493"/>
            <ac:spMk id="71" creationId="{57B51082-24FE-64E9-B883-6D79F84596EE}"/>
          </ac:spMkLst>
        </pc:spChg>
        <pc:spChg chg="mod topLvl">
          <ac:chgData name="H M" userId="84cd2103f36ef0dc" providerId="LiveId" clId="{8F10A91F-EFDA-497B-869D-6F532A84F5AF}" dt="2023-09-05T14:41:41.316" v="1571" actId="165"/>
          <ac:spMkLst>
            <pc:docMk/>
            <pc:sldMk cId="219822653" sldId="493"/>
            <ac:spMk id="72" creationId="{C2001278-DC0B-AD8C-735E-658592E445A1}"/>
          </ac:spMkLst>
        </pc:spChg>
        <pc:spChg chg="mod topLvl">
          <ac:chgData name="H M" userId="84cd2103f36ef0dc" providerId="LiveId" clId="{8F10A91F-EFDA-497B-869D-6F532A84F5AF}" dt="2023-09-05T14:41:41.316" v="1571" actId="165"/>
          <ac:spMkLst>
            <pc:docMk/>
            <pc:sldMk cId="219822653" sldId="493"/>
            <ac:spMk id="73" creationId="{04D731A6-EF17-C1B5-B6AD-057D395E3AE3}"/>
          </ac:spMkLst>
        </pc:spChg>
        <pc:spChg chg="mod topLvl">
          <ac:chgData name="H M" userId="84cd2103f36ef0dc" providerId="LiveId" clId="{8F10A91F-EFDA-497B-869D-6F532A84F5AF}" dt="2023-09-05T14:41:41.316" v="1571" actId="165"/>
          <ac:spMkLst>
            <pc:docMk/>
            <pc:sldMk cId="219822653" sldId="493"/>
            <ac:spMk id="74" creationId="{9B1B378F-E144-A969-B331-7A659B6C33C1}"/>
          </ac:spMkLst>
        </pc:spChg>
        <pc:spChg chg="mod topLvl">
          <ac:chgData name="H M" userId="84cd2103f36ef0dc" providerId="LiveId" clId="{8F10A91F-EFDA-497B-869D-6F532A84F5AF}" dt="2023-09-05T14:41:41.316" v="1571" actId="165"/>
          <ac:spMkLst>
            <pc:docMk/>
            <pc:sldMk cId="219822653" sldId="493"/>
            <ac:spMk id="75" creationId="{FB79960B-5430-3756-55E2-4E5801BE2E43}"/>
          </ac:spMkLst>
        </pc:spChg>
        <pc:spChg chg="mod topLvl">
          <ac:chgData name="H M" userId="84cd2103f36ef0dc" providerId="LiveId" clId="{8F10A91F-EFDA-497B-869D-6F532A84F5AF}" dt="2023-09-05T14:41:41.316" v="1571" actId="165"/>
          <ac:spMkLst>
            <pc:docMk/>
            <pc:sldMk cId="219822653" sldId="493"/>
            <ac:spMk id="76" creationId="{D99CA1F1-E06E-360C-F856-07BBE5FB2F3D}"/>
          </ac:spMkLst>
        </pc:spChg>
        <pc:spChg chg="mod topLvl">
          <ac:chgData name="H M" userId="84cd2103f36ef0dc" providerId="LiveId" clId="{8F10A91F-EFDA-497B-869D-6F532A84F5AF}" dt="2023-09-05T14:41:41.316" v="1571" actId="165"/>
          <ac:spMkLst>
            <pc:docMk/>
            <pc:sldMk cId="219822653" sldId="493"/>
            <ac:spMk id="77" creationId="{A8C9203C-7756-F773-1113-917DB09D8994}"/>
          </ac:spMkLst>
        </pc:spChg>
        <pc:spChg chg="mod topLvl">
          <ac:chgData name="H M" userId="84cd2103f36ef0dc" providerId="LiveId" clId="{8F10A91F-EFDA-497B-869D-6F532A84F5AF}" dt="2023-09-05T14:41:41.316" v="1571" actId="165"/>
          <ac:spMkLst>
            <pc:docMk/>
            <pc:sldMk cId="219822653" sldId="493"/>
            <ac:spMk id="78" creationId="{9EF6215C-0EDC-3A9F-2378-CA5E2E3FE665}"/>
          </ac:spMkLst>
        </pc:spChg>
        <pc:spChg chg="mod topLvl">
          <ac:chgData name="H M" userId="84cd2103f36ef0dc" providerId="LiveId" clId="{8F10A91F-EFDA-497B-869D-6F532A84F5AF}" dt="2023-09-05T14:41:41.316" v="1571" actId="165"/>
          <ac:spMkLst>
            <pc:docMk/>
            <pc:sldMk cId="219822653" sldId="493"/>
            <ac:spMk id="79" creationId="{1995683B-4E9B-0746-58A0-B7859CC40C1C}"/>
          </ac:spMkLst>
        </pc:spChg>
        <pc:spChg chg="mod topLvl">
          <ac:chgData name="H M" userId="84cd2103f36ef0dc" providerId="LiveId" clId="{8F10A91F-EFDA-497B-869D-6F532A84F5AF}" dt="2023-09-05T14:41:41.316" v="1571" actId="165"/>
          <ac:spMkLst>
            <pc:docMk/>
            <pc:sldMk cId="219822653" sldId="493"/>
            <ac:spMk id="80" creationId="{E67DA983-B8E9-2014-B724-7220FCA85BC7}"/>
          </ac:spMkLst>
        </pc:spChg>
        <pc:spChg chg="mod topLvl">
          <ac:chgData name="H M" userId="84cd2103f36ef0dc" providerId="LiveId" clId="{8F10A91F-EFDA-497B-869D-6F532A84F5AF}" dt="2023-09-05T14:41:41.316" v="1571" actId="165"/>
          <ac:spMkLst>
            <pc:docMk/>
            <pc:sldMk cId="219822653" sldId="493"/>
            <ac:spMk id="81" creationId="{778536CE-C314-6BC0-69F4-845E6AF35BB8}"/>
          </ac:spMkLst>
        </pc:spChg>
        <pc:spChg chg="mod topLvl">
          <ac:chgData name="H M" userId="84cd2103f36ef0dc" providerId="LiveId" clId="{8F10A91F-EFDA-497B-869D-6F532A84F5AF}" dt="2023-09-05T14:41:41.316" v="1571" actId="165"/>
          <ac:spMkLst>
            <pc:docMk/>
            <pc:sldMk cId="219822653" sldId="493"/>
            <ac:spMk id="82" creationId="{C72993E1-EC13-9E36-C5FF-F09CA3CD123B}"/>
          </ac:spMkLst>
        </pc:spChg>
        <pc:spChg chg="mod topLvl">
          <ac:chgData name="H M" userId="84cd2103f36ef0dc" providerId="LiveId" clId="{8F10A91F-EFDA-497B-869D-6F532A84F5AF}" dt="2023-09-05T14:41:41.316" v="1571" actId="165"/>
          <ac:spMkLst>
            <pc:docMk/>
            <pc:sldMk cId="219822653" sldId="493"/>
            <ac:spMk id="83" creationId="{F7B37FA7-90FE-E51D-A7E3-CD93DF3302C4}"/>
          </ac:spMkLst>
        </pc:spChg>
        <pc:spChg chg="mod topLvl">
          <ac:chgData name="H M" userId="84cd2103f36ef0dc" providerId="LiveId" clId="{8F10A91F-EFDA-497B-869D-6F532A84F5AF}" dt="2023-09-05T14:41:41.316" v="1571" actId="165"/>
          <ac:spMkLst>
            <pc:docMk/>
            <pc:sldMk cId="219822653" sldId="493"/>
            <ac:spMk id="84" creationId="{ED278C81-D38B-5748-121F-DD977184D88A}"/>
          </ac:spMkLst>
        </pc:spChg>
        <pc:spChg chg="mod topLvl">
          <ac:chgData name="H M" userId="84cd2103f36ef0dc" providerId="LiveId" clId="{8F10A91F-EFDA-497B-869D-6F532A84F5AF}" dt="2023-09-05T14:41:41.316" v="1571" actId="165"/>
          <ac:spMkLst>
            <pc:docMk/>
            <pc:sldMk cId="219822653" sldId="493"/>
            <ac:spMk id="85" creationId="{6D0339C1-DF71-EA5A-05F4-D3470F9FE200}"/>
          </ac:spMkLst>
        </pc:spChg>
        <pc:spChg chg="mod topLvl">
          <ac:chgData name="H M" userId="84cd2103f36ef0dc" providerId="LiveId" clId="{8F10A91F-EFDA-497B-869D-6F532A84F5AF}" dt="2023-09-05T14:41:41.316" v="1571" actId="165"/>
          <ac:spMkLst>
            <pc:docMk/>
            <pc:sldMk cId="219822653" sldId="493"/>
            <ac:spMk id="86" creationId="{2974F628-2EC0-4BD3-576B-385AC98E8F3A}"/>
          </ac:spMkLst>
        </pc:spChg>
        <pc:spChg chg="mod topLvl">
          <ac:chgData name="H M" userId="84cd2103f36ef0dc" providerId="LiveId" clId="{8F10A91F-EFDA-497B-869D-6F532A84F5AF}" dt="2023-09-05T14:41:41.316" v="1571" actId="165"/>
          <ac:spMkLst>
            <pc:docMk/>
            <pc:sldMk cId="219822653" sldId="493"/>
            <ac:spMk id="87" creationId="{C9C30B91-E844-3FE2-394A-31CB28C3F5D4}"/>
          </ac:spMkLst>
        </pc:spChg>
        <pc:spChg chg="mod topLvl">
          <ac:chgData name="H M" userId="84cd2103f36ef0dc" providerId="LiveId" clId="{8F10A91F-EFDA-497B-869D-6F532A84F5AF}" dt="2023-09-05T14:41:41.316" v="1571" actId="165"/>
          <ac:spMkLst>
            <pc:docMk/>
            <pc:sldMk cId="219822653" sldId="493"/>
            <ac:spMk id="88" creationId="{38F8A6BD-AFDC-C032-2DB5-A7FEDDE35DDD}"/>
          </ac:spMkLst>
        </pc:spChg>
        <pc:spChg chg="mod topLvl">
          <ac:chgData name="H M" userId="84cd2103f36ef0dc" providerId="LiveId" clId="{8F10A91F-EFDA-497B-869D-6F532A84F5AF}" dt="2023-09-05T14:41:41.316" v="1571" actId="165"/>
          <ac:spMkLst>
            <pc:docMk/>
            <pc:sldMk cId="219822653" sldId="493"/>
            <ac:spMk id="89" creationId="{83E25958-EAB2-32BA-7AC3-AC3659B3C982}"/>
          </ac:spMkLst>
        </pc:spChg>
        <pc:spChg chg="mod topLvl">
          <ac:chgData name="H M" userId="84cd2103f36ef0dc" providerId="LiveId" clId="{8F10A91F-EFDA-497B-869D-6F532A84F5AF}" dt="2023-09-05T14:41:41.316" v="1571" actId="165"/>
          <ac:spMkLst>
            <pc:docMk/>
            <pc:sldMk cId="219822653" sldId="493"/>
            <ac:spMk id="90" creationId="{D4F16A60-3DE4-4263-08D0-AFFAA36D434C}"/>
          </ac:spMkLst>
        </pc:spChg>
        <pc:spChg chg="mod topLvl">
          <ac:chgData name="H M" userId="84cd2103f36ef0dc" providerId="LiveId" clId="{8F10A91F-EFDA-497B-869D-6F532A84F5AF}" dt="2023-09-05T14:41:41.316" v="1571" actId="165"/>
          <ac:spMkLst>
            <pc:docMk/>
            <pc:sldMk cId="219822653" sldId="493"/>
            <ac:spMk id="91" creationId="{0FD7226D-4AC7-0AF1-A5F7-17326A5B935B}"/>
          </ac:spMkLst>
        </pc:spChg>
        <pc:spChg chg="mod topLvl">
          <ac:chgData name="H M" userId="84cd2103f36ef0dc" providerId="LiveId" clId="{8F10A91F-EFDA-497B-869D-6F532A84F5AF}" dt="2023-09-05T14:41:41.316" v="1571" actId="165"/>
          <ac:spMkLst>
            <pc:docMk/>
            <pc:sldMk cId="219822653" sldId="493"/>
            <ac:spMk id="92" creationId="{438898E5-3652-9C73-C104-C4033CA3D90F}"/>
          </ac:spMkLst>
        </pc:spChg>
        <pc:spChg chg="mod topLvl">
          <ac:chgData name="H M" userId="84cd2103f36ef0dc" providerId="LiveId" clId="{8F10A91F-EFDA-497B-869D-6F532A84F5AF}" dt="2023-09-05T14:41:41.316" v="1571" actId="165"/>
          <ac:spMkLst>
            <pc:docMk/>
            <pc:sldMk cId="219822653" sldId="493"/>
            <ac:spMk id="93" creationId="{DBBFF61C-23B7-2EDF-734C-27A91E889D62}"/>
          </ac:spMkLst>
        </pc:spChg>
        <pc:spChg chg="mod topLvl">
          <ac:chgData name="H M" userId="84cd2103f36ef0dc" providerId="LiveId" clId="{8F10A91F-EFDA-497B-869D-6F532A84F5AF}" dt="2023-09-05T14:41:41.316" v="1571" actId="165"/>
          <ac:spMkLst>
            <pc:docMk/>
            <pc:sldMk cId="219822653" sldId="493"/>
            <ac:spMk id="94" creationId="{4DF2B0AA-8010-03B8-FC16-DE3842100C7D}"/>
          </ac:spMkLst>
        </pc:spChg>
        <pc:spChg chg="mod topLvl">
          <ac:chgData name="H M" userId="84cd2103f36ef0dc" providerId="LiveId" clId="{8F10A91F-EFDA-497B-869D-6F532A84F5AF}" dt="2023-09-05T14:41:41.316" v="1571" actId="165"/>
          <ac:spMkLst>
            <pc:docMk/>
            <pc:sldMk cId="219822653" sldId="493"/>
            <ac:spMk id="95" creationId="{873698FD-6916-8D01-E25E-67C27D6FE808}"/>
          </ac:spMkLst>
        </pc:spChg>
        <pc:spChg chg="mod topLvl">
          <ac:chgData name="H M" userId="84cd2103f36ef0dc" providerId="LiveId" clId="{8F10A91F-EFDA-497B-869D-6F532A84F5AF}" dt="2023-09-05T14:41:41.316" v="1571" actId="165"/>
          <ac:spMkLst>
            <pc:docMk/>
            <pc:sldMk cId="219822653" sldId="493"/>
            <ac:spMk id="96" creationId="{2A2D3E65-B0AC-A8D1-D56B-82A5F426B137}"/>
          </ac:spMkLst>
        </pc:spChg>
        <pc:spChg chg="mod topLvl">
          <ac:chgData name="H M" userId="84cd2103f36ef0dc" providerId="LiveId" clId="{8F10A91F-EFDA-497B-869D-6F532A84F5AF}" dt="2023-09-05T14:41:41.316" v="1571" actId="165"/>
          <ac:spMkLst>
            <pc:docMk/>
            <pc:sldMk cId="219822653" sldId="493"/>
            <ac:spMk id="97" creationId="{A5B052EB-7383-BFBD-0D2B-05256E9D368A}"/>
          </ac:spMkLst>
        </pc:spChg>
        <pc:spChg chg="mod topLvl">
          <ac:chgData name="H M" userId="84cd2103f36ef0dc" providerId="LiveId" clId="{8F10A91F-EFDA-497B-869D-6F532A84F5AF}" dt="2023-09-05T14:41:41.316" v="1571" actId="165"/>
          <ac:spMkLst>
            <pc:docMk/>
            <pc:sldMk cId="219822653" sldId="493"/>
            <ac:spMk id="98" creationId="{6D32C4E5-0C70-9C55-2910-7D8B08984D98}"/>
          </ac:spMkLst>
        </pc:spChg>
        <pc:spChg chg="mod topLvl">
          <ac:chgData name="H M" userId="84cd2103f36ef0dc" providerId="LiveId" clId="{8F10A91F-EFDA-497B-869D-6F532A84F5AF}" dt="2023-09-05T14:41:41.316" v="1571" actId="165"/>
          <ac:spMkLst>
            <pc:docMk/>
            <pc:sldMk cId="219822653" sldId="493"/>
            <ac:spMk id="99" creationId="{BFE8EABE-FED5-8D0D-AB37-4506FE197FC3}"/>
          </ac:spMkLst>
        </pc:spChg>
        <pc:spChg chg="mod topLvl">
          <ac:chgData name="H M" userId="84cd2103f36ef0dc" providerId="LiveId" clId="{8F10A91F-EFDA-497B-869D-6F532A84F5AF}" dt="2023-09-05T14:41:41.316" v="1571" actId="165"/>
          <ac:spMkLst>
            <pc:docMk/>
            <pc:sldMk cId="219822653" sldId="493"/>
            <ac:spMk id="100" creationId="{DACAEEE4-9207-F47D-F7A4-9BD7E0315B92}"/>
          </ac:spMkLst>
        </pc:spChg>
        <pc:spChg chg="mod topLvl">
          <ac:chgData name="H M" userId="84cd2103f36ef0dc" providerId="LiveId" clId="{8F10A91F-EFDA-497B-869D-6F532A84F5AF}" dt="2023-09-05T14:41:41.316" v="1571" actId="165"/>
          <ac:spMkLst>
            <pc:docMk/>
            <pc:sldMk cId="219822653" sldId="493"/>
            <ac:spMk id="101" creationId="{CF4044A1-A9F7-1643-B98E-6C04E6F67014}"/>
          </ac:spMkLst>
        </pc:spChg>
        <pc:spChg chg="mod topLvl">
          <ac:chgData name="H M" userId="84cd2103f36ef0dc" providerId="LiveId" clId="{8F10A91F-EFDA-497B-869D-6F532A84F5AF}" dt="2023-09-05T14:41:41.316" v="1571" actId="165"/>
          <ac:spMkLst>
            <pc:docMk/>
            <pc:sldMk cId="219822653" sldId="493"/>
            <ac:spMk id="102" creationId="{9576CEED-02F7-90C8-1A12-9D271BC2B7BA}"/>
          </ac:spMkLst>
        </pc:spChg>
        <pc:spChg chg="mod topLvl">
          <ac:chgData name="H M" userId="84cd2103f36ef0dc" providerId="LiveId" clId="{8F10A91F-EFDA-497B-869D-6F532A84F5AF}" dt="2023-09-05T14:41:41.316" v="1571" actId="165"/>
          <ac:spMkLst>
            <pc:docMk/>
            <pc:sldMk cId="219822653" sldId="493"/>
            <ac:spMk id="103" creationId="{060D602F-BCA2-E216-D948-DAAC334CF786}"/>
          </ac:spMkLst>
        </pc:spChg>
        <pc:spChg chg="mod topLvl">
          <ac:chgData name="H M" userId="84cd2103f36ef0dc" providerId="LiveId" clId="{8F10A91F-EFDA-497B-869D-6F532A84F5AF}" dt="2023-09-05T14:41:41.316" v="1571" actId="165"/>
          <ac:spMkLst>
            <pc:docMk/>
            <pc:sldMk cId="219822653" sldId="493"/>
            <ac:spMk id="104" creationId="{36CB4BD1-B51B-A075-CFFD-6BDDC2FAEDE2}"/>
          </ac:spMkLst>
        </pc:spChg>
        <pc:spChg chg="add mod">
          <ac:chgData name="H M" userId="84cd2103f36ef0dc" providerId="LiveId" clId="{8F10A91F-EFDA-497B-869D-6F532A84F5AF}" dt="2023-09-05T14:43:06.361" v="1598" actId="1076"/>
          <ac:spMkLst>
            <pc:docMk/>
            <pc:sldMk cId="219822653" sldId="493"/>
            <ac:spMk id="109" creationId="{CD4B22C6-F6AD-BAF4-221D-D8A15AD36A16}"/>
          </ac:spMkLst>
        </pc:spChg>
        <pc:spChg chg="add mod">
          <ac:chgData name="H M" userId="84cd2103f36ef0dc" providerId="LiveId" clId="{8F10A91F-EFDA-497B-869D-6F532A84F5AF}" dt="2023-09-05T14:43:06.361" v="1598" actId="1076"/>
          <ac:spMkLst>
            <pc:docMk/>
            <pc:sldMk cId="219822653" sldId="493"/>
            <ac:spMk id="110" creationId="{A55218B2-2975-A35A-F31B-4CBCD40DA051}"/>
          </ac:spMkLst>
        </pc:spChg>
        <pc:spChg chg="add mod">
          <ac:chgData name="H M" userId="84cd2103f36ef0dc" providerId="LiveId" clId="{8F10A91F-EFDA-497B-869D-6F532A84F5AF}" dt="2023-09-05T14:43:06.361" v="1598" actId="1076"/>
          <ac:spMkLst>
            <pc:docMk/>
            <pc:sldMk cId="219822653" sldId="493"/>
            <ac:spMk id="111" creationId="{9BAB2EAD-1787-025A-0579-5C7568F26567}"/>
          </ac:spMkLst>
        </pc:spChg>
        <pc:grpChg chg="add del mod">
          <ac:chgData name="H M" userId="84cd2103f36ef0dc" providerId="LiveId" clId="{8F10A91F-EFDA-497B-869D-6F532A84F5AF}" dt="2023-09-05T14:41:42.216" v="1572" actId="478"/>
          <ac:grpSpMkLst>
            <pc:docMk/>
            <pc:sldMk cId="219822653" sldId="493"/>
            <ac:grpSpMk id="11" creationId="{F6F20050-7DDC-1937-E670-2D9B7A732B19}"/>
          </ac:grpSpMkLst>
        </pc:grpChg>
        <pc:grpChg chg="add mod">
          <ac:chgData name="H M" userId="84cd2103f36ef0dc" providerId="LiveId" clId="{8F10A91F-EFDA-497B-869D-6F532A84F5AF}" dt="2023-09-05T14:41:36.693" v="1570" actId="164"/>
          <ac:grpSpMkLst>
            <pc:docMk/>
            <pc:sldMk cId="219822653" sldId="493"/>
            <ac:grpSpMk id="105" creationId="{DF498FC8-A1A5-92C6-223B-8A2AFAB2567F}"/>
          </ac:grpSpMkLst>
        </pc:grpChg>
        <pc:grpChg chg="add mod">
          <ac:chgData name="H M" userId="84cd2103f36ef0dc" providerId="LiveId" clId="{8F10A91F-EFDA-497B-869D-6F532A84F5AF}" dt="2023-09-05T14:41:35.836" v="1568" actId="164"/>
          <ac:grpSpMkLst>
            <pc:docMk/>
            <pc:sldMk cId="219822653" sldId="493"/>
            <ac:grpSpMk id="106" creationId="{F6BE35C1-104F-1397-FCCD-E9AB2F7E38AF}"/>
          </ac:grpSpMkLst>
        </pc:grpChg>
        <pc:picChg chg="add del mod">
          <ac:chgData name="H M" userId="84cd2103f36ef0dc" providerId="LiveId" clId="{8F10A91F-EFDA-497B-869D-6F532A84F5AF}" dt="2023-09-05T14:42:01.346" v="1578"/>
          <ac:picMkLst>
            <pc:docMk/>
            <pc:sldMk cId="219822653" sldId="493"/>
            <ac:picMk id="107" creationId="{C1750B88-2F9B-6280-63D6-EEC902C2D9A1}"/>
          </ac:picMkLst>
        </pc:picChg>
        <pc:picChg chg="add del mod">
          <ac:chgData name="H M" userId="84cd2103f36ef0dc" providerId="LiveId" clId="{8F10A91F-EFDA-497B-869D-6F532A84F5AF}" dt="2023-09-05T14:42:19.616" v="1585"/>
          <ac:picMkLst>
            <pc:docMk/>
            <pc:sldMk cId="219822653" sldId="493"/>
            <ac:picMk id="108" creationId="{3A1F7BBB-DEB7-D9AB-AAD9-FFC76B94214A}"/>
          </ac:picMkLst>
        </pc:picChg>
      </pc:sldChg>
      <pc:sldMasterChg chg="addSp delSp modSp mod setBg addSldLayout delSldLayout modSldLayout sldLayoutOrd">
        <pc:chgData name="H M" userId="84cd2103f36ef0dc" providerId="LiveId" clId="{8F10A91F-EFDA-497B-869D-6F532A84F5AF}" dt="2023-09-05T14:54:48.986" v="1736" actId="1076"/>
        <pc:sldMasterMkLst>
          <pc:docMk/>
          <pc:sldMasterMk cId="2834134848" sldId="2147483648"/>
        </pc:sldMasterMkLst>
        <pc:spChg chg="mod">
          <ac:chgData name="H M" userId="84cd2103f36ef0dc" providerId="LiveId" clId="{8F10A91F-EFDA-497B-869D-6F532A84F5AF}" dt="2023-09-04T21:01:17.608" v="306"/>
          <ac:spMkLst>
            <pc:docMk/>
            <pc:sldMasterMk cId="2834134848" sldId="2147483648"/>
            <ac:spMk id="3" creationId="{349EDCA4-3075-A0C2-F791-7D2934C91099}"/>
          </ac:spMkLst>
        </pc:spChg>
        <pc:spChg chg="mod">
          <ac:chgData name="H M" userId="84cd2103f36ef0dc" providerId="LiveId" clId="{8F10A91F-EFDA-497B-869D-6F532A84F5AF}" dt="2023-09-04T21:01:17.608" v="306"/>
          <ac:spMkLst>
            <pc:docMk/>
            <pc:sldMasterMk cId="2834134848" sldId="2147483648"/>
            <ac:spMk id="4" creationId="{277E0B8E-CDFF-8014-B8F3-F7B01CC7CC6B}"/>
          </ac:spMkLst>
        </pc:spChg>
        <pc:spChg chg="mod">
          <ac:chgData name="H M" userId="84cd2103f36ef0dc" providerId="LiveId" clId="{8F10A91F-EFDA-497B-869D-6F532A84F5AF}" dt="2023-09-04T21:01:17.608" v="306"/>
          <ac:spMkLst>
            <pc:docMk/>
            <pc:sldMasterMk cId="2834134848" sldId="2147483648"/>
            <ac:spMk id="5" creationId="{5E6D2A2D-5EBF-CFE7-3461-FB0A18564D1A}"/>
          </ac:spMkLst>
        </pc:spChg>
        <pc:spChg chg="mod">
          <ac:chgData name="H M" userId="84cd2103f36ef0dc" providerId="LiveId" clId="{8F10A91F-EFDA-497B-869D-6F532A84F5AF}" dt="2023-09-04T21:01:17.608" v="306"/>
          <ac:spMkLst>
            <pc:docMk/>
            <pc:sldMasterMk cId="2834134848" sldId="2147483648"/>
            <ac:spMk id="6" creationId="{A429C310-09D3-3EC0-FFC0-2E134973A964}"/>
          </ac:spMkLst>
        </pc:spChg>
        <pc:spChg chg="mod">
          <ac:chgData name="H M" userId="84cd2103f36ef0dc" providerId="LiveId" clId="{8F10A91F-EFDA-497B-869D-6F532A84F5AF}" dt="2023-09-04T21:01:17.608" v="306"/>
          <ac:spMkLst>
            <pc:docMk/>
            <pc:sldMasterMk cId="2834134848" sldId="2147483648"/>
            <ac:spMk id="7" creationId="{61575FA6-A131-A590-3C74-5F915036A7BA}"/>
          </ac:spMkLst>
        </pc:spChg>
        <pc:spChg chg="del">
          <ac:chgData name="H M" userId="84cd2103f36ef0dc" providerId="LiveId" clId="{8F10A91F-EFDA-497B-869D-6F532A84F5AF}" dt="2023-09-04T16:33:55.971" v="4" actId="478"/>
          <ac:spMkLst>
            <pc:docMk/>
            <pc:sldMasterMk cId="2834134848" sldId="2147483648"/>
            <ac:spMk id="8" creationId="{A6FBB519-2733-4A92-9000-2E4E21C3E63E}"/>
          </ac:spMkLst>
        </pc:spChg>
        <pc:spChg chg="add mod ord">
          <ac:chgData name="H M" userId="84cd2103f36ef0dc" providerId="LiveId" clId="{8F10A91F-EFDA-497B-869D-6F532A84F5AF}" dt="2023-09-04T21:01:37.495" v="308" actId="167"/>
          <ac:spMkLst>
            <pc:docMk/>
            <pc:sldMasterMk cId="2834134848" sldId="2147483648"/>
            <ac:spMk id="8" creationId="{B27BBFBD-9AEF-E73A-6697-D7531DDAC4EA}"/>
          </ac:spMkLst>
        </pc:spChg>
        <pc:spChg chg="del">
          <ac:chgData name="H M" userId="84cd2103f36ef0dc" providerId="LiveId" clId="{8F10A91F-EFDA-497B-869D-6F532A84F5AF}" dt="2023-09-04T16:33:55.971" v="4" actId="478"/>
          <ac:spMkLst>
            <pc:docMk/>
            <pc:sldMasterMk cId="2834134848" sldId="2147483648"/>
            <ac:spMk id="10" creationId="{2929286D-D6FF-F147-856B-6444289A28BC}"/>
          </ac:spMkLst>
        </pc:spChg>
        <pc:spChg chg="del">
          <ac:chgData name="H M" userId="84cd2103f36ef0dc" providerId="LiveId" clId="{8F10A91F-EFDA-497B-869D-6F532A84F5AF}" dt="2023-09-04T16:33:55.971" v="4" actId="478"/>
          <ac:spMkLst>
            <pc:docMk/>
            <pc:sldMasterMk cId="2834134848" sldId="2147483648"/>
            <ac:spMk id="26" creationId="{407A39FF-DD8F-00ED-AE1B-8ABD5880AF0F}"/>
          </ac:spMkLst>
        </pc:spChg>
        <pc:spChg chg="del">
          <ac:chgData name="H M" userId="84cd2103f36ef0dc" providerId="LiveId" clId="{8F10A91F-EFDA-497B-869D-6F532A84F5AF}" dt="2023-09-04T16:33:55.971" v="4" actId="478"/>
          <ac:spMkLst>
            <pc:docMk/>
            <pc:sldMasterMk cId="2834134848" sldId="2147483648"/>
            <ac:spMk id="27" creationId="{AB5F1B16-5958-1ACC-ACEE-742E968A93E9}"/>
          </ac:spMkLst>
        </pc:spChg>
        <pc:spChg chg="del">
          <ac:chgData name="H M" userId="84cd2103f36ef0dc" providerId="LiveId" clId="{8F10A91F-EFDA-497B-869D-6F532A84F5AF}" dt="2023-09-04T16:33:55.971" v="4" actId="478"/>
          <ac:spMkLst>
            <pc:docMk/>
            <pc:sldMasterMk cId="2834134848" sldId="2147483648"/>
            <ac:spMk id="28" creationId="{74813343-9FDF-5356-91E4-AC18F8A72671}"/>
          </ac:spMkLst>
        </pc:spChg>
        <pc:spChg chg="del">
          <ac:chgData name="H M" userId="84cd2103f36ef0dc" providerId="LiveId" clId="{8F10A91F-EFDA-497B-869D-6F532A84F5AF}" dt="2023-09-04T16:33:55.971" v="4" actId="478"/>
          <ac:spMkLst>
            <pc:docMk/>
            <pc:sldMasterMk cId="2834134848" sldId="2147483648"/>
            <ac:spMk id="29" creationId="{E21E683E-5655-D7BA-EFD4-47CD270BB417}"/>
          </ac:spMkLst>
        </pc:spChg>
        <pc:spChg chg="del">
          <ac:chgData name="H M" userId="84cd2103f36ef0dc" providerId="LiveId" clId="{8F10A91F-EFDA-497B-869D-6F532A84F5AF}" dt="2023-09-04T16:33:55.971" v="4" actId="478"/>
          <ac:spMkLst>
            <pc:docMk/>
            <pc:sldMasterMk cId="2834134848" sldId="2147483648"/>
            <ac:spMk id="30" creationId="{FC5647BD-57F2-0941-1CC3-991ADAB1A109}"/>
          </ac:spMkLst>
        </pc:spChg>
        <pc:spChg chg="del">
          <ac:chgData name="H M" userId="84cd2103f36ef0dc" providerId="LiveId" clId="{8F10A91F-EFDA-497B-869D-6F532A84F5AF}" dt="2023-09-04T16:33:55.971" v="4" actId="478"/>
          <ac:spMkLst>
            <pc:docMk/>
            <pc:sldMasterMk cId="2834134848" sldId="2147483648"/>
            <ac:spMk id="31" creationId="{9D81A619-C639-55D6-9629-4AE8CA3A1559}"/>
          </ac:spMkLst>
        </pc:spChg>
        <pc:spChg chg="del">
          <ac:chgData name="H M" userId="84cd2103f36ef0dc" providerId="LiveId" clId="{8F10A91F-EFDA-497B-869D-6F532A84F5AF}" dt="2023-09-04T16:33:55.971" v="4" actId="478"/>
          <ac:spMkLst>
            <pc:docMk/>
            <pc:sldMasterMk cId="2834134848" sldId="2147483648"/>
            <ac:spMk id="47" creationId="{AE88F7FE-3D42-6CB0-3C52-4D6749B3A04C}"/>
          </ac:spMkLst>
        </pc:spChg>
        <pc:spChg chg="del">
          <ac:chgData name="H M" userId="84cd2103f36ef0dc" providerId="LiveId" clId="{8F10A91F-EFDA-497B-869D-6F532A84F5AF}" dt="2023-09-04T16:33:55.971" v="4" actId="478"/>
          <ac:spMkLst>
            <pc:docMk/>
            <pc:sldMasterMk cId="2834134848" sldId="2147483648"/>
            <ac:spMk id="48" creationId="{C42C2E5C-2479-DAE9-5DB4-9318A8D3A8AC}"/>
          </ac:spMkLst>
        </pc:spChg>
        <pc:spChg chg="del">
          <ac:chgData name="H M" userId="84cd2103f36ef0dc" providerId="LiveId" clId="{8F10A91F-EFDA-497B-869D-6F532A84F5AF}" dt="2023-09-04T16:33:55.971" v="4" actId="478"/>
          <ac:spMkLst>
            <pc:docMk/>
            <pc:sldMasterMk cId="2834134848" sldId="2147483648"/>
            <ac:spMk id="49" creationId="{7AD72B93-AFA4-99BA-2ED4-522291DCCC2C}"/>
          </ac:spMkLst>
        </pc:spChg>
        <pc:grpChg chg="add del mod">
          <ac:chgData name="H M" userId="84cd2103f36ef0dc" providerId="LiveId" clId="{8F10A91F-EFDA-497B-869D-6F532A84F5AF}" dt="2023-09-05T14:43:35.586" v="1602" actId="478"/>
          <ac:grpSpMkLst>
            <pc:docMk/>
            <pc:sldMasterMk cId="2834134848" sldId="2147483648"/>
            <ac:grpSpMk id="2" creationId="{B6F4086F-AA42-50FA-8E23-CFA4018C03CD}"/>
          </ac:grpSpMkLst>
        </pc:grpChg>
        <pc:sldLayoutChg chg="addSp delSp modSp mod">
          <pc:chgData name="H M" userId="84cd2103f36ef0dc" providerId="LiveId" clId="{8F10A91F-EFDA-497B-869D-6F532A84F5AF}" dt="2023-09-05T14:10:07.297" v="1064" actId="1076"/>
          <pc:sldLayoutMkLst>
            <pc:docMk/>
            <pc:sldMasterMk cId="2834134848" sldId="2147483648"/>
            <pc:sldLayoutMk cId="1677186542" sldId="2147483649"/>
          </pc:sldLayoutMkLst>
          <pc:spChg chg="add mod">
            <ac:chgData name="H M" userId="84cd2103f36ef0dc" providerId="LiveId" clId="{8F10A91F-EFDA-497B-869D-6F532A84F5AF}" dt="2023-09-04T20:57:52.099" v="249"/>
            <ac:spMkLst>
              <pc:docMk/>
              <pc:sldMasterMk cId="2834134848" sldId="2147483648"/>
              <pc:sldLayoutMk cId="1677186542" sldId="2147483649"/>
              <ac:spMk id="2" creationId="{C9BFB504-B3B8-E5CB-3698-260F2B7D529E}"/>
            </ac:spMkLst>
          </pc:spChg>
          <pc:spChg chg="add mod">
            <ac:chgData name="H M" userId="84cd2103f36ef0dc" providerId="LiveId" clId="{8F10A91F-EFDA-497B-869D-6F532A84F5AF}" dt="2023-09-04T20:57:52.099" v="249"/>
            <ac:spMkLst>
              <pc:docMk/>
              <pc:sldMasterMk cId="2834134848" sldId="2147483648"/>
              <pc:sldLayoutMk cId="1677186542" sldId="2147483649"/>
              <ac:spMk id="3" creationId="{ACBB150E-3E9A-1AAB-682B-BD23D8B0171F}"/>
            </ac:spMkLst>
          </pc:spChg>
          <pc:spChg chg="add mod">
            <ac:chgData name="H M" userId="84cd2103f36ef0dc" providerId="LiveId" clId="{8F10A91F-EFDA-497B-869D-6F532A84F5AF}" dt="2023-09-04T20:57:52.099" v="249"/>
            <ac:spMkLst>
              <pc:docMk/>
              <pc:sldMasterMk cId="2834134848" sldId="2147483648"/>
              <pc:sldLayoutMk cId="1677186542" sldId="2147483649"/>
              <ac:spMk id="4" creationId="{4632A20C-6173-09F9-3E07-061F8743BD6D}"/>
            </ac:spMkLst>
          </pc:spChg>
          <pc:spChg chg="add mod">
            <ac:chgData name="H M" userId="84cd2103f36ef0dc" providerId="LiveId" clId="{8F10A91F-EFDA-497B-869D-6F532A84F5AF}" dt="2023-09-04T20:57:52.099" v="249"/>
            <ac:spMkLst>
              <pc:docMk/>
              <pc:sldMasterMk cId="2834134848" sldId="2147483648"/>
              <pc:sldLayoutMk cId="1677186542" sldId="2147483649"/>
              <ac:spMk id="5" creationId="{CDE826A5-F715-693E-586A-1E14F4FF739C}"/>
            </ac:spMkLst>
          </pc:spChg>
          <pc:spChg chg="add mod">
            <ac:chgData name="H M" userId="84cd2103f36ef0dc" providerId="LiveId" clId="{8F10A91F-EFDA-497B-869D-6F532A84F5AF}" dt="2023-09-04T20:57:52.099" v="249"/>
            <ac:spMkLst>
              <pc:docMk/>
              <pc:sldMasterMk cId="2834134848" sldId="2147483648"/>
              <pc:sldLayoutMk cId="1677186542" sldId="2147483649"/>
              <ac:spMk id="6" creationId="{F40E7B2A-A27C-E6E3-9195-E4889EBB73A1}"/>
            </ac:spMkLst>
          </pc:spChg>
          <pc:spChg chg="del">
            <ac:chgData name="H M" userId="84cd2103f36ef0dc" providerId="LiveId" clId="{8F10A91F-EFDA-497B-869D-6F532A84F5AF}" dt="2023-09-04T16:33:58.512" v="5" actId="478"/>
            <ac:spMkLst>
              <pc:docMk/>
              <pc:sldMasterMk cId="2834134848" sldId="2147483648"/>
              <pc:sldLayoutMk cId="1677186542" sldId="2147483649"/>
              <ac:spMk id="7" creationId="{63D42994-CB13-4630-B9A6-54D900E878AC}"/>
            </ac:spMkLst>
          </pc:spChg>
          <pc:spChg chg="add mod">
            <ac:chgData name="H M" userId="84cd2103f36ef0dc" providerId="LiveId" clId="{8F10A91F-EFDA-497B-869D-6F532A84F5AF}" dt="2023-09-04T20:57:52.099" v="249"/>
            <ac:spMkLst>
              <pc:docMk/>
              <pc:sldMasterMk cId="2834134848" sldId="2147483648"/>
              <pc:sldLayoutMk cId="1677186542" sldId="2147483649"/>
              <ac:spMk id="7" creationId="{BB65C20B-D257-CDD2-A1EF-532903B4B1DC}"/>
            </ac:spMkLst>
          </pc:spChg>
          <pc:spChg chg="add mod">
            <ac:chgData name="H M" userId="84cd2103f36ef0dc" providerId="LiveId" clId="{8F10A91F-EFDA-497B-869D-6F532A84F5AF}" dt="2023-09-04T20:57:52.099" v="249"/>
            <ac:spMkLst>
              <pc:docMk/>
              <pc:sldMasterMk cId="2834134848" sldId="2147483648"/>
              <pc:sldLayoutMk cId="1677186542" sldId="2147483649"/>
              <ac:spMk id="8" creationId="{E15DDFEE-1DFF-2C02-B440-E385EBDD42E9}"/>
            </ac:spMkLst>
          </pc:spChg>
          <pc:spChg chg="add mod">
            <ac:chgData name="H M" userId="84cd2103f36ef0dc" providerId="LiveId" clId="{8F10A91F-EFDA-497B-869D-6F532A84F5AF}" dt="2023-09-04T20:57:52.099" v="249"/>
            <ac:spMkLst>
              <pc:docMk/>
              <pc:sldMasterMk cId="2834134848" sldId="2147483648"/>
              <pc:sldLayoutMk cId="1677186542" sldId="2147483649"/>
              <ac:spMk id="9" creationId="{15CAFB63-4A35-D5C2-E020-B14B9F2118A7}"/>
            </ac:spMkLst>
          </pc:spChg>
          <pc:spChg chg="add mod">
            <ac:chgData name="H M" userId="84cd2103f36ef0dc" providerId="LiveId" clId="{8F10A91F-EFDA-497B-869D-6F532A84F5AF}" dt="2023-09-04T20:57:52.099" v="249"/>
            <ac:spMkLst>
              <pc:docMk/>
              <pc:sldMasterMk cId="2834134848" sldId="2147483648"/>
              <pc:sldLayoutMk cId="1677186542" sldId="2147483649"/>
              <ac:spMk id="10" creationId="{D73FDB6C-5F43-0EF3-B211-48598C479AAB}"/>
            </ac:spMkLst>
          </pc:spChg>
          <pc:spChg chg="add mod">
            <ac:chgData name="H M" userId="84cd2103f36ef0dc" providerId="LiveId" clId="{8F10A91F-EFDA-497B-869D-6F532A84F5AF}" dt="2023-09-04T20:57:52.099" v="249"/>
            <ac:spMkLst>
              <pc:docMk/>
              <pc:sldMasterMk cId="2834134848" sldId="2147483648"/>
              <pc:sldLayoutMk cId="1677186542" sldId="2147483649"/>
              <ac:spMk id="11" creationId="{25EB56DF-BCE6-7EAB-5D3A-FF5DD657330E}"/>
            </ac:spMkLst>
          </pc:spChg>
          <pc:spChg chg="add mod">
            <ac:chgData name="H M" userId="84cd2103f36ef0dc" providerId="LiveId" clId="{8F10A91F-EFDA-497B-869D-6F532A84F5AF}" dt="2023-09-04T20:57:52.099" v="249"/>
            <ac:spMkLst>
              <pc:docMk/>
              <pc:sldMasterMk cId="2834134848" sldId="2147483648"/>
              <pc:sldLayoutMk cId="1677186542" sldId="2147483649"/>
              <ac:spMk id="12" creationId="{FEFEE6DE-2B6A-4682-3316-45480D8CC0F7}"/>
            </ac:spMkLst>
          </pc:spChg>
          <pc:spChg chg="add mod">
            <ac:chgData name="H M" userId="84cd2103f36ef0dc" providerId="LiveId" clId="{8F10A91F-EFDA-497B-869D-6F532A84F5AF}" dt="2023-09-04T20:57:52.099" v="249"/>
            <ac:spMkLst>
              <pc:docMk/>
              <pc:sldMasterMk cId="2834134848" sldId="2147483648"/>
              <pc:sldLayoutMk cId="1677186542" sldId="2147483649"/>
              <ac:spMk id="13" creationId="{451FC490-1551-A8CD-765E-85DD96640A74}"/>
            </ac:spMkLst>
          </pc:spChg>
          <pc:spChg chg="mod">
            <ac:chgData name="H M" userId="84cd2103f36ef0dc" providerId="LiveId" clId="{8F10A91F-EFDA-497B-869D-6F532A84F5AF}" dt="2023-09-04T20:57:52.099" v="249"/>
            <ac:spMkLst>
              <pc:docMk/>
              <pc:sldMasterMk cId="2834134848" sldId="2147483648"/>
              <pc:sldLayoutMk cId="1677186542" sldId="2147483649"/>
              <ac:spMk id="15" creationId="{80C44C80-82E1-19D0-F069-6C8896812755}"/>
            </ac:spMkLst>
          </pc:spChg>
          <pc:spChg chg="mod">
            <ac:chgData name="H M" userId="84cd2103f36ef0dc" providerId="LiveId" clId="{8F10A91F-EFDA-497B-869D-6F532A84F5AF}" dt="2023-09-04T20:57:52.099" v="249"/>
            <ac:spMkLst>
              <pc:docMk/>
              <pc:sldMasterMk cId="2834134848" sldId="2147483648"/>
              <pc:sldLayoutMk cId="1677186542" sldId="2147483649"/>
              <ac:spMk id="16" creationId="{7EDE32F1-75D1-44E0-888D-3C37A1C5D911}"/>
            </ac:spMkLst>
          </pc:spChg>
          <pc:spChg chg="add mod">
            <ac:chgData name="H M" userId="84cd2103f36ef0dc" providerId="LiveId" clId="{8F10A91F-EFDA-497B-869D-6F532A84F5AF}" dt="2023-09-04T20:57:52.099" v="249"/>
            <ac:spMkLst>
              <pc:docMk/>
              <pc:sldMasterMk cId="2834134848" sldId="2147483648"/>
              <pc:sldLayoutMk cId="1677186542" sldId="2147483649"/>
              <ac:spMk id="17" creationId="{7F430D10-23A7-3273-0A3D-517DEB7C40DD}"/>
            </ac:spMkLst>
          </pc:spChg>
          <pc:spChg chg="add mod">
            <ac:chgData name="H M" userId="84cd2103f36ef0dc" providerId="LiveId" clId="{8F10A91F-EFDA-497B-869D-6F532A84F5AF}" dt="2023-09-05T14:10:07.297" v="1064" actId="1076"/>
            <ac:spMkLst>
              <pc:docMk/>
              <pc:sldMasterMk cId="2834134848" sldId="2147483648"/>
              <pc:sldLayoutMk cId="1677186542" sldId="2147483649"/>
              <ac:spMk id="19" creationId="{50F6CE1E-DC68-83D9-F41C-62A707322B59}"/>
            </ac:spMkLst>
          </pc:spChg>
          <pc:spChg chg="add mod">
            <ac:chgData name="H M" userId="84cd2103f36ef0dc" providerId="LiveId" clId="{8F10A91F-EFDA-497B-869D-6F532A84F5AF}" dt="2023-09-04T20:57:52.099" v="249"/>
            <ac:spMkLst>
              <pc:docMk/>
              <pc:sldMasterMk cId="2834134848" sldId="2147483648"/>
              <pc:sldLayoutMk cId="1677186542" sldId="2147483649"/>
              <ac:spMk id="20" creationId="{9462E908-CA57-868F-559D-50F61A3D7CDC}"/>
            </ac:spMkLst>
          </pc:spChg>
          <pc:spChg chg="add mod">
            <ac:chgData name="H M" userId="84cd2103f36ef0dc" providerId="LiveId" clId="{8F10A91F-EFDA-497B-869D-6F532A84F5AF}" dt="2023-09-04T20:57:52.099" v="249"/>
            <ac:spMkLst>
              <pc:docMk/>
              <pc:sldMasterMk cId="2834134848" sldId="2147483648"/>
              <pc:sldLayoutMk cId="1677186542" sldId="2147483649"/>
              <ac:spMk id="21" creationId="{7B80F9DE-F6B3-BE84-34A2-4C720244E3F5}"/>
            </ac:spMkLst>
          </pc:spChg>
          <pc:spChg chg="add mod">
            <ac:chgData name="H M" userId="84cd2103f36ef0dc" providerId="LiveId" clId="{8F10A91F-EFDA-497B-869D-6F532A84F5AF}" dt="2023-09-04T20:57:52.099" v="249"/>
            <ac:spMkLst>
              <pc:docMk/>
              <pc:sldMasterMk cId="2834134848" sldId="2147483648"/>
              <pc:sldLayoutMk cId="1677186542" sldId="2147483649"/>
              <ac:spMk id="22" creationId="{32EFCFB2-ABAB-6457-173F-D323F14E1BA5}"/>
            </ac:spMkLst>
          </pc:spChg>
          <pc:spChg chg="add mod">
            <ac:chgData name="H M" userId="84cd2103f36ef0dc" providerId="LiveId" clId="{8F10A91F-EFDA-497B-869D-6F532A84F5AF}" dt="2023-09-04T20:57:52.099" v="249"/>
            <ac:spMkLst>
              <pc:docMk/>
              <pc:sldMasterMk cId="2834134848" sldId="2147483648"/>
              <pc:sldLayoutMk cId="1677186542" sldId="2147483649"/>
              <ac:spMk id="23" creationId="{4CAA87EC-13CB-D0DF-CA48-FC173EFB6107}"/>
            </ac:spMkLst>
          </pc:spChg>
          <pc:spChg chg="add mod">
            <ac:chgData name="H M" userId="84cd2103f36ef0dc" providerId="LiveId" clId="{8F10A91F-EFDA-497B-869D-6F532A84F5AF}" dt="2023-09-04T20:57:52.099" v="249"/>
            <ac:spMkLst>
              <pc:docMk/>
              <pc:sldMasterMk cId="2834134848" sldId="2147483648"/>
              <pc:sldLayoutMk cId="1677186542" sldId="2147483649"/>
              <ac:spMk id="24" creationId="{09528124-4929-C1F7-BE09-4A1D58A4FD1C}"/>
            </ac:spMkLst>
          </pc:spChg>
          <pc:spChg chg="add mod">
            <ac:chgData name="H M" userId="84cd2103f36ef0dc" providerId="LiveId" clId="{8F10A91F-EFDA-497B-869D-6F532A84F5AF}" dt="2023-09-04T20:57:52.099" v="249"/>
            <ac:spMkLst>
              <pc:docMk/>
              <pc:sldMasterMk cId="2834134848" sldId="2147483648"/>
              <pc:sldLayoutMk cId="1677186542" sldId="2147483649"/>
              <ac:spMk id="25" creationId="{31A796C1-A6FD-3B1B-BC20-26DA72F36ACE}"/>
            </ac:spMkLst>
          </pc:spChg>
          <pc:spChg chg="add mod">
            <ac:chgData name="H M" userId="84cd2103f36ef0dc" providerId="LiveId" clId="{8F10A91F-EFDA-497B-869D-6F532A84F5AF}" dt="2023-09-04T20:57:52.099" v="249"/>
            <ac:spMkLst>
              <pc:docMk/>
              <pc:sldMasterMk cId="2834134848" sldId="2147483648"/>
              <pc:sldLayoutMk cId="1677186542" sldId="2147483649"/>
              <ac:spMk id="26" creationId="{EA966924-BCB6-BD9E-C192-1E5B5662590E}"/>
            </ac:spMkLst>
          </pc:spChg>
          <pc:spChg chg="add mod">
            <ac:chgData name="H M" userId="84cd2103f36ef0dc" providerId="LiveId" clId="{8F10A91F-EFDA-497B-869D-6F532A84F5AF}" dt="2023-09-04T20:57:52.099" v="249"/>
            <ac:spMkLst>
              <pc:docMk/>
              <pc:sldMasterMk cId="2834134848" sldId="2147483648"/>
              <pc:sldLayoutMk cId="1677186542" sldId="2147483649"/>
              <ac:spMk id="27" creationId="{9E1F6D18-D999-926A-3B7F-7407A4BEF627}"/>
            </ac:spMkLst>
          </pc:spChg>
          <pc:spChg chg="add mod">
            <ac:chgData name="H M" userId="84cd2103f36ef0dc" providerId="LiveId" clId="{8F10A91F-EFDA-497B-869D-6F532A84F5AF}" dt="2023-09-04T20:57:52.099" v="249"/>
            <ac:spMkLst>
              <pc:docMk/>
              <pc:sldMasterMk cId="2834134848" sldId="2147483648"/>
              <pc:sldLayoutMk cId="1677186542" sldId="2147483649"/>
              <ac:spMk id="29" creationId="{72CBCE86-1FF7-AB8C-1F40-5F57A9C21C83}"/>
            </ac:spMkLst>
          </pc:spChg>
          <pc:spChg chg="add mod">
            <ac:chgData name="H M" userId="84cd2103f36ef0dc" providerId="LiveId" clId="{8F10A91F-EFDA-497B-869D-6F532A84F5AF}" dt="2023-09-04T20:57:52.099" v="249"/>
            <ac:spMkLst>
              <pc:docMk/>
              <pc:sldMasterMk cId="2834134848" sldId="2147483648"/>
              <pc:sldLayoutMk cId="1677186542" sldId="2147483649"/>
              <ac:spMk id="30" creationId="{CFBEEB9B-490B-4D2D-A6AE-8148BFFDB0DC}"/>
            </ac:spMkLst>
          </pc:spChg>
          <pc:spChg chg="add mod">
            <ac:chgData name="H M" userId="84cd2103f36ef0dc" providerId="LiveId" clId="{8F10A91F-EFDA-497B-869D-6F532A84F5AF}" dt="2023-09-04T20:57:52.099" v="249"/>
            <ac:spMkLst>
              <pc:docMk/>
              <pc:sldMasterMk cId="2834134848" sldId="2147483648"/>
              <pc:sldLayoutMk cId="1677186542" sldId="2147483649"/>
              <ac:spMk id="31" creationId="{071C6C48-3367-8F9D-2725-7A5E6524FAF2}"/>
            </ac:spMkLst>
          </pc:spChg>
          <pc:spChg chg="add mod">
            <ac:chgData name="H M" userId="84cd2103f36ef0dc" providerId="LiveId" clId="{8F10A91F-EFDA-497B-869D-6F532A84F5AF}" dt="2023-09-04T20:57:52.099" v="249"/>
            <ac:spMkLst>
              <pc:docMk/>
              <pc:sldMasterMk cId="2834134848" sldId="2147483648"/>
              <pc:sldLayoutMk cId="1677186542" sldId="2147483649"/>
              <ac:spMk id="32" creationId="{78594399-BDF0-0EE1-F3C6-F8E50803D215}"/>
            </ac:spMkLst>
          </pc:spChg>
          <pc:spChg chg="mod">
            <ac:chgData name="H M" userId="84cd2103f36ef0dc" providerId="LiveId" clId="{8F10A91F-EFDA-497B-869D-6F532A84F5AF}" dt="2023-09-04T20:57:52.099" v="249"/>
            <ac:spMkLst>
              <pc:docMk/>
              <pc:sldMasterMk cId="2834134848" sldId="2147483648"/>
              <pc:sldLayoutMk cId="1677186542" sldId="2147483649"/>
              <ac:spMk id="34" creationId="{0352BF48-FD1A-C562-954D-35820DED056A}"/>
            </ac:spMkLst>
          </pc:spChg>
          <pc:spChg chg="mod">
            <ac:chgData name="H M" userId="84cd2103f36ef0dc" providerId="LiveId" clId="{8F10A91F-EFDA-497B-869D-6F532A84F5AF}" dt="2023-09-04T20:57:52.099" v="249"/>
            <ac:spMkLst>
              <pc:docMk/>
              <pc:sldMasterMk cId="2834134848" sldId="2147483648"/>
              <pc:sldLayoutMk cId="1677186542" sldId="2147483649"/>
              <ac:spMk id="35" creationId="{155E638A-2918-3D11-174C-2834CB123CB3}"/>
            </ac:spMkLst>
          </pc:spChg>
          <pc:spChg chg="mod">
            <ac:chgData name="H M" userId="84cd2103f36ef0dc" providerId="LiveId" clId="{8F10A91F-EFDA-497B-869D-6F532A84F5AF}" dt="2023-09-04T20:57:52.099" v="249"/>
            <ac:spMkLst>
              <pc:docMk/>
              <pc:sldMasterMk cId="2834134848" sldId="2147483648"/>
              <pc:sldLayoutMk cId="1677186542" sldId="2147483649"/>
              <ac:spMk id="36" creationId="{D5DF3630-9895-7E88-E367-25B996D82C44}"/>
            </ac:spMkLst>
          </pc:spChg>
          <pc:spChg chg="mod">
            <ac:chgData name="H M" userId="84cd2103f36ef0dc" providerId="LiveId" clId="{8F10A91F-EFDA-497B-869D-6F532A84F5AF}" dt="2023-09-04T20:57:52.099" v="249"/>
            <ac:spMkLst>
              <pc:docMk/>
              <pc:sldMasterMk cId="2834134848" sldId="2147483648"/>
              <pc:sldLayoutMk cId="1677186542" sldId="2147483649"/>
              <ac:spMk id="37" creationId="{E2B7BF50-53A9-DF0D-AE54-7587776C882E}"/>
            </ac:spMkLst>
          </pc:spChg>
          <pc:spChg chg="mod">
            <ac:chgData name="H M" userId="84cd2103f36ef0dc" providerId="LiveId" clId="{8F10A91F-EFDA-497B-869D-6F532A84F5AF}" dt="2023-09-04T20:57:52.099" v="249"/>
            <ac:spMkLst>
              <pc:docMk/>
              <pc:sldMasterMk cId="2834134848" sldId="2147483648"/>
              <pc:sldLayoutMk cId="1677186542" sldId="2147483649"/>
              <ac:spMk id="38" creationId="{E0F1CFC9-BA3E-66A6-EADB-DAC7DC2ED052}"/>
            </ac:spMkLst>
          </pc:spChg>
          <pc:spChg chg="mod">
            <ac:chgData name="H M" userId="84cd2103f36ef0dc" providerId="LiveId" clId="{8F10A91F-EFDA-497B-869D-6F532A84F5AF}" dt="2023-09-04T20:57:52.099" v="249"/>
            <ac:spMkLst>
              <pc:docMk/>
              <pc:sldMasterMk cId="2834134848" sldId="2147483648"/>
              <pc:sldLayoutMk cId="1677186542" sldId="2147483649"/>
              <ac:spMk id="39" creationId="{DD1578C4-56A4-28A5-F511-1238579CDA8F}"/>
            </ac:spMkLst>
          </pc:spChg>
          <pc:spChg chg="add del mod">
            <ac:chgData name="H M" userId="84cd2103f36ef0dc" providerId="LiveId" clId="{8F10A91F-EFDA-497B-869D-6F532A84F5AF}" dt="2023-09-04T21:34:57.950" v="781" actId="478"/>
            <ac:spMkLst>
              <pc:docMk/>
              <pc:sldMasterMk cId="2834134848" sldId="2147483648"/>
              <pc:sldLayoutMk cId="1677186542" sldId="2147483649"/>
              <ac:spMk id="40" creationId="{0C97FA5E-C113-A854-C4F3-266B12884DA9}"/>
            </ac:spMkLst>
          </pc:spChg>
          <pc:spChg chg="mod">
            <ac:chgData name="H M" userId="84cd2103f36ef0dc" providerId="LiveId" clId="{8F10A91F-EFDA-497B-869D-6F532A84F5AF}" dt="2023-09-04T20:57:52.099" v="249"/>
            <ac:spMkLst>
              <pc:docMk/>
              <pc:sldMasterMk cId="2834134848" sldId="2147483648"/>
              <pc:sldLayoutMk cId="1677186542" sldId="2147483649"/>
              <ac:spMk id="42" creationId="{1EC72669-6A2E-2EEF-91B3-F70DD1DFEEF2}"/>
            </ac:spMkLst>
          </pc:spChg>
          <pc:spChg chg="mod">
            <ac:chgData name="H M" userId="84cd2103f36ef0dc" providerId="LiveId" clId="{8F10A91F-EFDA-497B-869D-6F532A84F5AF}" dt="2023-09-04T20:57:52.099" v="249"/>
            <ac:spMkLst>
              <pc:docMk/>
              <pc:sldMasterMk cId="2834134848" sldId="2147483648"/>
              <pc:sldLayoutMk cId="1677186542" sldId="2147483649"/>
              <ac:spMk id="43" creationId="{115C048F-5742-7031-2145-FA228BDE56AF}"/>
            </ac:spMkLst>
          </pc:spChg>
          <pc:spChg chg="mod">
            <ac:chgData name="H M" userId="84cd2103f36ef0dc" providerId="LiveId" clId="{8F10A91F-EFDA-497B-869D-6F532A84F5AF}" dt="2023-09-04T20:57:52.099" v="249"/>
            <ac:spMkLst>
              <pc:docMk/>
              <pc:sldMasterMk cId="2834134848" sldId="2147483648"/>
              <pc:sldLayoutMk cId="1677186542" sldId="2147483649"/>
              <ac:spMk id="44" creationId="{0B8613D8-09DB-2E75-57FF-12B013DA661C}"/>
            </ac:spMkLst>
          </pc:spChg>
          <pc:spChg chg="mod">
            <ac:chgData name="H M" userId="84cd2103f36ef0dc" providerId="LiveId" clId="{8F10A91F-EFDA-497B-869D-6F532A84F5AF}" dt="2023-09-04T20:57:52.099" v="249"/>
            <ac:spMkLst>
              <pc:docMk/>
              <pc:sldMasterMk cId="2834134848" sldId="2147483648"/>
              <pc:sldLayoutMk cId="1677186542" sldId="2147483649"/>
              <ac:spMk id="45" creationId="{E530C54F-AF68-CDC1-480F-49A6D75CADCE}"/>
            </ac:spMkLst>
          </pc:spChg>
          <pc:spChg chg="mod">
            <ac:chgData name="H M" userId="84cd2103f36ef0dc" providerId="LiveId" clId="{8F10A91F-EFDA-497B-869D-6F532A84F5AF}" dt="2023-09-04T20:57:52.099" v="249"/>
            <ac:spMkLst>
              <pc:docMk/>
              <pc:sldMasterMk cId="2834134848" sldId="2147483648"/>
              <pc:sldLayoutMk cId="1677186542" sldId="2147483649"/>
              <ac:spMk id="46" creationId="{ECADC6BC-9A3D-BBFC-3CAA-CE14DE39728A}"/>
            </ac:spMkLst>
          </pc:spChg>
          <pc:spChg chg="mod">
            <ac:chgData name="H M" userId="84cd2103f36ef0dc" providerId="LiveId" clId="{8F10A91F-EFDA-497B-869D-6F532A84F5AF}" dt="2023-09-04T20:57:52.099" v="249"/>
            <ac:spMkLst>
              <pc:docMk/>
              <pc:sldMasterMk cId="2834134848" sldId="2147483648"/>
              <pc:sldLayoutMk cId="1677186542" sldId="2147483649"/>
              <ac:spMk id="47" creationId="{6B85FC14-2E1D-7F86-6B40-BCAAE137883D}"/>
            </ac:spMkLst>
          </pc:spChg>
          <pc:spChg chg="add mod">
            <ac:chgData name="H M" userId="84cd2103f36ef0dc" providerId="LiveId" clId="{8F10A91F-EFDA-497B-869D-6F532A84F5AF}" dt="2023-09-04T21:30:55.504" v="757"/>
            <ac:spMkLst>
              <pc:docMk/>
              <pc:sldMasterMk cId="2834134848" sldId="2147483648"/>
              <pc:sldLayoutMk cId="1677186542" sldId="2147483649"/>
              <ac:spMk id="49" creationId="{2310E408-F817-E108-EC16-AFC1E07F2578}"/>
            </ac:spMkLst>
          </pc:spChg>
          <pc:spChg chg="add del mod">
            <ac:chgData name="H M" userId="84cd2103f36ef0dc" providerId="LiveId" clId="{8F10A91F-EFDA-497B-869D-6F532A84F5AF}" dt="2023-09-04T21:34:57.442" v="780"/>
            <ac:spMkLst>
              <pc:docMk/>
              <pc:sldMasterMk cId="2834134848" sldId="2147483648"/>
              <pc:sldLayoutMk cId="1677186542" sldId="2147483649"/>
              <ac:spMk id="50" creationId="{E1D319ED-591F-C6B3-19BC-BB97DCC628C2}"/>
            </ac:spMkLst>
          </pc:spChg>
          <pc:spChg chg="mod">
            <ac:chgData name="H M" userId="84cd2103f36ef0dc" providerId="LiveId" clId="{8F10A91F-EFDA-497B-869D-6F532A84F5AF}" dt="2023-09-04T21:34:47.885" v="779"/>
            <ac:spMkLst>
              <pc:docMk/>
              <pc:sldMasterMk cId="2834134848" sldId="2147483648"/>
              <pc:sldLayoutMk cId="1677186542" sldId="2147483649"/>
              <ac:spMk id="52" creationId="{535358BF-7F2D-8EAF-78BE-A5E04BA7FC43}"/>
            </ac:spMkLst>
          </pc:spChg>
          <pc:spChg chg="mod">
            <ac:chgData name="H M" userId="84cd2103f36ef0dc" providerId="LiveId" clId="{8F10A91F-EFDA-497B-869D-6F532A84F5AF}" dt="2023-09-04T21:34:47.885" v="779"/>
            <ac:spMkLst>
              <pc:docMk/>
              <pc:sldMasterMk cId="2834134848" sldId="2147483648"/>
              <pc:sldLayoutMk cId="1677186542" sldId="2147483649"/>
              <ac:spMk id="53" creationId="{7080AF89-E693-1EF1-6E3E-0B0221D86AA1}"/>
            </ac:spMkLst>
          </pc:spChg>
          <pc:spChg chg="mod">
            <ac:chgData name="H M" userId="84cd2103f36ef0dc" providerId="LiveId" clId="{8F10A91F-EFDA-497B-869D-6F532A84F5AF}" dt="2023-09-04T21:34:47.885" v="779"/>
            <ac:spMkLst>
              <pc:docMk/>
              <pc:sldMasterMk cId="2834134848" sldId="2147483648"/>
              <pc:sldLayoutMk cId="1677186542" sldId="2147483649"/>
              <ac:spMk id="54" creationId="{73FA1D94-C03E-DC23-352D-09016DEB5F2A}"/>
            </ac:spMkLst>
          </pc:spChg>
          <pc:spChg chg="mod">
            <ac:chgData name="H M" userId="84cd2103f36ef0dc" providerId="LiveId" clId="{8F10A91F-EFDA-497B-869D-6F532A84F5AF}" dt="2023-09-04T21:34:47.885" v="779"/>
            <ac:spMkLst>
              <pc:docMk/>
              <pc:sldMasterMk cId="2834134848" sldId="2147483648"/>
              <pc:sldLayoutMk cId="1677186542" sldId="2147483649"/>
              <ac:spMk id="55" creationId="{32FC2A91-B964-AC3D-0BAA-803C8172E6C8}"/>
            </ac:spMkLst>
          </pc:spChg>
          <pc:spChg chg="mod">
            <ac:chgData name="H M" userId="84cd2103f36ef0dc" providerId="LiveId" clId="{8F10A91F-EFDA-497B-869D-6F532A84F5AF}" dt="2023-09-04T21:34:47.885" v="779"/>
            <ac:spMkLst>
              <pc:docMk/>
              <pc:sldMasterMk cId="2834134848" sldId="2147483648"/>
              <pc:sldLayoutMk cId="1677186542" sldId="2147483649"/>
              <ac:spMk id="56" creationId="{D8C38272-D9A7-FD31-FB1E-8780C5E68DA9}"/>
            </ac:spMkLst>
          </pc:spChg>
          <pc:spChg chg="mod">
            <ac:chgData name="H M" userId="84cd2103f36ef0dc" providerId="LiveId" clId="{8F10A91F-EFDA-497B-869D-6F532A84F5AF}" dt="2023-09-04T21:34:47.885" v="779"/>
            <ac:spMkLst>
              <pc:docMk/>
              <pc:sldMasterMk cId="2834134848" sldId="2147483648"/>
              <pc:sldLayoutMk cId="1677186542" sldId="2147483649"/>
              <ac:spMk id="57" creationId="{3F307433-B67F-62F8-0637-5F47AB98B6F8}"/>
            </ac:spMkLst>
          </pc:spChg>
          <pc:grpChg chg="add del mod">
            <ac:chgData name="H M" userId="84cd2103f36ef0dc" providerId="LiveId" clId="{8F10A91F-EFDA-497B-869D-6F532A84F5AF}" dt="2023-09-04T20:58:19.839" v="262" actId="478"/>
            <ac:grpSpMkLst>
              <pc:docMk/>
              <pc:sldMasterMk cId="2834134848" sldId="2147483648"/>
              <pc:sldLayoutMk cId="1677186542" sldId="2147483649"/>
              <ac:grpSpMk id="14" creationId="{B26BE2BA-B905-3A88-2572-BBF596B2AC15}"/>
            </ac:grpSpMkLst>
          </pc:grpChg>
          <pc:grpChg chg="add mod">
            <ac:chgData name="H M" userId="84cd2103f36ef0dc" providerId="LiveId" clId="{8F10A91F-EFDA-497B-869D-6F532A84F5AF}" dt="2023-09-04T20:57:52.099" v="249"/>
            <ac:grpSpMkLst>
              <pc:docMk/>
              <pc:sldMasterMk cId="2834134848" sldId="2147483648"/>
              <pc:sldLayoutMk cId="1677186542" sldId="2147483649"/>
              <ac:grpSpMk id="33" creationId="{D653F295-36CE-D73C-FC6F-787A5F8A0376}"/>
            </ac:grpSpMkLst>
          </pc:grpChg>
          <pc:grpChg chg="add del mod">
            <ac:chgData name="H M" userId="84cd2103f36ef0dc" providerId="LiveId" clId="{8F10A91F-EFDA-497B-869D-6F532A84F5AF}" dt="2023-09-04T21:34:58.367" v="782" actId="478"/>
            <ac:grpSpMkLst>
              <pc:docMk/>
              <pc:sldMasterMk cId="2834134848" sldId="2147483648"/>
              <pc:sldLayoutMk cId="1677186542" sldId="2147483649"/>
              <ac:grpSpMk id="41" creationId="{311A40B0-C193-0A8C-6A61-3E75A1DA4F49}"/>
            </ac:grpSpMkLst>
          </pc:grpChg>
          <pc:grpChg chg="add del mod">
            <ac:chgData name="H M" userId="84cd2103f36ef0dc" providerId="LiveId" clId="{8F10A91F-EFDA-497B-869D-6F532A84F5AF}" dt="2023-09-04T21:34:57.442" v="780"/>
            <ac:grpSpMkLst>
              <pc:docMk/>
              <pc:sldMasterMk cId="2834134848" sldId="2147483648"/>
              <pc:sldLayoutMk cId="1677186542" sldId="2147483649"/>
              <ac:grpSpMk id="51" creationId="{61B20479-D2DC-0E20-8DE0-167C37C87431}"/>
            </ac:grpSpMkLst>
          </pc:grpChg>
          <pc:picChg chg="add mod">
            <ac:chgData name="H M" userId="84cd2103f36ef0dc" providerId="LiveId" clId="{8F10A91F-EFDA-497B-869D-6F532A84F5AF}" dt="2023-09-04T20:57:52.099" v="249"/>
            <ac:picMkLst>
              <pc:docMk/>
              <pc:sldMasterMk cId="2834134848" sldId="2147483648"/>
              <pc:sldLayoutMk cId="1677186542" sldId="2147483649"/>
              <ac:picMk id="18" creationId="{C7C8226D-EA82-C054-A9D3-2AFE156C22E6}"/>
            </ac:picMkLst>
          </pc:picChg>
          <pc:picChg chg="add mod">
            <ac:chgData name="H M" userId="84cd2103f36ef0dc" providerId="LiveId" clId="{8F10A91F-EFDA-497B-869D-6F532A84F5AF}" dt="2023-09-04T20:57:52.099" v="249"/>
            <ac:picMkLst>
              <pc:docMk/>
              <pc:sldMasterMk cId="2834134848" sldId="2147483648"/>
              <pc:sldLayoutMk cId="1677186542" sldId="2147483649"/>
              <ac:picMk id="28" creationId="{C75D72EB-5D87-E3E2-039A-93BF34D7D7B7}"/>
            </ac:picMkLst>
          </pc:picChg>
          <pc:picChg chg="add mod">
            <ac:chgData name="H M" userId="84cd2103f36ef0dc" providerId="LiveId" clId="{8F10A91F-EFDA-497B-869D-6F532A84F5AF}" dt="2023-09-04T20:59:10.500" v="272" actId="1582"/>
            <ac:picMkLst>
              <pc:docMk/>
              <pc:sldMasterMk cId="2834134848" sldId="2147483648"/>
              <pc:sldLayoutMk cId="1677186542" sldId="2147483649"/>
              <ac:picMk id="48" creationId="{E31BAD9D-505C-5603-ADC0-328CA87F1BDA}"/>
            </ac:picMkLst>
          </pc:picChg>
        </pc:sldLayoutChg>
        <pc:sldLayoutChg chg="addSp delSp modSp mod">
          <pc:chgData name="H M" userId="84cd2103f36ef0dc" providerId="LiveId" clId="{8F10A91F-EFDA-497B-869D-6F532A84F5AF}" dt="2023-09-05T14:10:11.388" v="1065" actId="1076"/>
          <pc:sldLayoutMkLst>
            <pc:docMk/>
            <pc:sldMasterMk cId="2834134848" sldId="2147483648"/>
            <pc:sldLayoutMk cId="273777978" sldId="2147483650"/>
          </pc:sldLayoutMkLst>
          <pc:spChg chg="add mod">
            <ac:chgData name="H M" userId="84cd2103f36ef0dc" providerId="LiveId" clId="{8F10A91F-EFDA-497B-869D-6F532A84F5AF}" dt="2023-09-04T20:57:54.122" v="250"/>
            <ac:spMkLst>
              <pc:docMk/>
              <pc:sldMasterMk cId="2834134848" sldId="2147483648"/>
              <pc:sldLayoutMk cId="273777978" sldId="2147483650"/>
              <ac:spMk id="2" creationId="{6D6F6E52-A761-4A08-0655-AF46FFA4293D}"/>
            </ac:spMkLst>
          </pc:spChg>
          <pc:spChg chg="add mod">
            <ac:chgData name="H M" userId="84cd2103f36ef0dc" providerId="LiveId" clId="{8F10A91F-EFDA-497B-869D-6F532A84F5AF}" dt="2023-09-04T20:57:54.122" v="250"/>
            <ac:spMkLst>
              <pc:docMk/>
              <pc:sldMasterMk cId="2834134848" sldId="2147483648"/>
              <pc:sldLayoutMk cId="273777978" sldId="2147483650"/>
              <ac:spMk id="3" creationId="{42598DB5-26D4-1246-8BFC-153E0756CF74}"/>
            </ac:spMkLst>
          </pc:spChg>
          <pc:spChg chg="add mod">
            <ac:chgData name="H M" userId="84cd2103f36ef0dc" providerId="LiveId" clId="{8F10A91F-EFDA-497B-869D-6F532A84F5AF}" dt="2023-09-04T20:57:54.122" v="250"/>
            <ac:spMkLst>
              <pc:docMk/>
              <pc:sldMasterMk cId="2834134848" sldId="2147483648"/>
              <pc:sldLayoutMk cId="273777978" sldId="2147483650"/>
              <ac:spMk id="4" creationId="{2D3C5BA1-1BC6-098E-06E7-82BA56B4DF18}"/>
            </ac:spMkLst>
          </pc:spChg>
          <pc:spChg chg="add mod">
            <ac:chgData name="H M" userId="84cd2103f36ef0dc" providerId="LiveId" clId="{8F10A91F-EFDA-497B-869D-6F532A84F5AF}" dt="2023-09-04T20:57:54.122" v="250"/>
            <ac:spMkLst>
              <pc:docMk/>
              <pc:sldMasterMk cId="2834134848" sldId="2147483648"/>
              <pc:sldLayoutMk cId="273777978" sldId="2147483650"/>
              <ac:spMk id="5" creationId="{82D22EE6-EBBE-60CE-A581-11272A51A9CE}"/>
            </ac:spMkLst>
          </pc:spChg>
          <pc:spChg chg="add mod">
            <ac:chgData name="H M" userId="84cd2103f36ef0dc" providerId="LiveId" clId="{8F10A91F-EFDA-497B-869D-6F532A84F5AF}" dt="2023-09-04T20:57:54.122" v="250"/>
            <ac:spMkLst>
              <pc:docMk/>
              <pc:sldMasterMk cId="2834134848" sldId="2147483648"/>
              <pc:sldLayoutMk cId="273777978" sldId="2147483650"/>
              <ac:spMk id="6" creationId="{9ABCA631-2715-661E-5DCF-C6CFED9B6A9C}"/>
            </ac:spMkLst>
          </pc:spChg>
          <pc:spChg chg="add mod">
            <ac:chgData name="H M" userId="84cd2103f36ef0dc" providerId="LiveId" clId="{8F10A91F-EFDA-497B-869D-6F532A84F5AF}" dt="2023-09-04T20:57:54.122" v="250"/>
            <ac:spMkLst>
              <pc:docMk/>
              <pc:sldMasterMk cId="2834134848" sldId="2147483648"/>
              <pc:sldLayoutMk cId="273777978" sldId="2147483650"/>
              <ac:spMk id="7" creationId="{FF0D0CB6-F804-76FD-F895-1593A27152B8}"/>
            </ac:spMkLst>
          </pc:spChg>
          <pc:spChg chg="add mod">
            <ac:chgData name="H M" userId="84cd2103f36ef0dc" providerId="LiveId" clId="{8F10A91F-EFDA-497B-869D-6F532A84F5AF}" dt="2023-09-04T20:57:54.122" v="250"/>
            <ac:spMkLst>
              <pc:docMk/>
              <pc:sldMasterMk cId="2834134848" sldId="2147483648"/>
              <pc:sldLayoutMk cId="273777978" sldId="2147483650"/>
              <ac:spMk id="8" creationId="{A52D9C6F-9556-0B6D-318D-7854602971A3}"/>
            </ac:spMkLst>
          </pc:spChg>
          <pc:spChg chg="add mod">
            <ac:chgData name="H M" userId="84cd2103f36ef0dc" providerId="LiveId" clId="{8F10A91F-EFDA-497B-869D-6F532A84F5AF}" dt="2023-09-04T20:57:54.122" v="250"/>
            <ac:spMkLst>
              <pc:docMk/>
              <pc:sldMasterMk cId="2834134848" sldId="2147483648"/>
              <pc:sldLayoutMk cId="273777978" sldId="2147483650"/>
              <ac:spMk id="9" creationId="{AD29B7D9-A9B7-4593-0FD3-DFC2501B102F}"/>
            </ac:spMkLst>
          </pc:spChg>
          <pc:spChg chg="add mod">
            <ac:chgData name="H M" userId="84cd2103f36ef0dc" providerId="LiveId" clId="{8F10A91F-EFDA-497B-869D-6F532A84F5AF}" dt="2023-09-04T20:57:54.122" v="250"/>
            <ac:spMkLst>
              <pc:docMk/>
              <pc:sldMasterMk cId="2834134848" sldId="2147483648"/>
              <pc:sldLayoutMk cId="273777978" sldId="2147483650"/>
              <ac:spMk id="10" creationId="{C93BE45E-5E9E-63EF-0AA3-541FA70A7F11}"/>
            </ac:spMkLst>
          </pc:spChg>
          <pc:spChg chg="add mod">
            <ac:chgData name="H M" userId="84cd2103f36ef0dc" providerId="LiveId" clId="{8F10A91F-EFDA-497B-869D-6F532A84F5AF}" dt="2023-09-04T20:57:54.122" v="250"/>
            <ac:spMkLst>
              <pc:docMk/>
              <pc:sldMasterMk cId="2834134848" sldId="2147483648"/>
              <pc:sldLayoutMk cId="273777978" sldId="2147483650"/>
              <ac:spMk id="11" creationId="{FE9705C2-D0E0-9EDC-6392-8D1A5F7FC771}"/>
            </ac:spMkLst>
          </pc:spChg>
          <pc:spChg chg="add mod">
            <ac:chgData name="H M" userId="84cd2103f36ef0dc" providerId="LiveId" clId="{8F10A91F-EFDA-497B-869D-6F532A84F5AF}" dt="2023-09-04T20:57:54.122" v="250"/>
            <ac:spMkLst>
              <pc:docMk/>
              <pc:sldMasterMk cId="2834134848" sldId="2147483648"/>
              <pc:sldLayoutMk cId="273777978" sldId="2147483650"/>
              <ac:spMk id="12" creationId="{764EE03B-B119-30DF-8D9E-9EBCA760E59A}"/>
            </ac:spMkLst>
          </pc:spChg>
          <pc:spChg chg="add mod">
            <ac:chgData name="H M" userId="84cd2103f36ef0dc" providerId="LiveId" clId="{8F10A91F-EFDA-497B-869D-6F532A84F5AF}" dt="2023-09-04T20:57:54.122" v="250"/>
            <ac:spMkLst>
              <pc:docMk/>
              <pc:sldMasterMk cId="2834134848" sldId="2147483648"/>
              <pc:sldLayoutMk cId="273777978" sldId="2147483650"/>
              <ac:spMk id="13" creationId="{12F510A1-5C62-747B-26B4-5D9CDA00DE28}"/>
            </ac:spMkLst>
          </pc:spChg>
          <pc:spChg chg="mod">
            <ac:chgData name="H M" userId="84cd2103f36ef0dc" providerId="LiveId" clId="{8F10A91F-EFDA-497B-869D-6F532A84F5AF}" dt="2023-09-04T20:57:54.122" v="250"/>
            <ac:spMkLst>
              <pc:docMk/>
              <pc:sldMasterMk cId="2834134848" sldId="2147483648"/>
              <pc:sldLayoutMk cId="273777978" sldId="2147483650"/>
              <ac:spMk id="15" creationId="{605112A7-C7F0-2574-F6A5-1B7C7DB488AD}"/>
            </ac:spMkLst>
          </pc:spChg>
          <pc:spChg chg="mod">
            <ac:chgData name="H M" userId="84cd2103f36ef0dc" providerId="LiveId" clId="{8F10A91F-EFDA-497B-869D-6F532A84F5AF}" dt="2023-09-04T20:57:54.122" v="250"/>
            <ac:spMkLst>
              <pc:docMk/>
              <pc:sldMasterMk cId="2834134848" sldId="2147483648"/>
              <pc:sldLayoutMk cId="273777978" sldId="2147483650"/>
              <ac:spMk id="16" creationId="{B5D79103-136A-2BD0-0F8A-30398AD7D2A0}"/>
            </ac:spMkLst>
          </pc:spChg>
          <pc:spChg chg="add mod">
            <ac:chgData name="H M" userId="84cd2103f36ef0dc" providerId="LiveId" clId="{8F10A91F-EFDA-497B-869D-6F532A84F5AF}" dt="2023-09-04T20:58:06.002" v="255" actId="1076"/>
            <ac:spMkLst>
              <pc:docMk/>
              <pc:sldMasterMk cId="2834134848" sldId="2147483648"/>
              <pc:sldLayoutMk cId="273777978" sldId="2147483650"/>
              <ac:spMk id="17" creationId="{A588B997-B2E3-C178-CBBB-E50D38D12108}"/>
            </ac:spMkLst>
          </pc:spChg>
          <pc:spChg chg="add mod">
            <ac:chgData name="H M" userId="84cd2103f36ef0dc" providerId="LiveId" clId="{8F10A91F-EFDA-497B-869D-6F532A84F5AF}" dt="2023-09-05T14:10:11.388" v="1065" actId="1076"/>
            <ac:spMkLst>
              <pc:docMk/>
              <pc:sldMasterMk cId="2834134848" sldId="2147483648"/>
              <pc:sldLayoutMk cId="273777978" sldId="2147483650"/>
              <ac:spMk id="19" creationId="{E7936E42-F6CB-272C-2DC5-BD5B66779563}"/>
            </ac:spMkLst>
          </pc:spChg>
          <pc:spChg chg="add mod">
            <ac:chgData name="H M" userId="84cd2103f36ef0dc" providerId="LiveId" clId="{8F10A91F-EFDA-497B-869D-6F532A84F5AF}" dt="2023-09-04T20:57:54.122" v="250"/>
            <ac:spMkLst>
              <pc:docMk/>
              <pc:sldMasterMk cId="2834134848" sldId="2147483648"/>
              <pc:sldLayoutMk cId="273777978" sldId="2147483650"/>
              <ac:spMk id="20" creationId="{9581BBA0-7EC3-0B6D-6D6A-D4E1EAE9F37F}"/>
            </ac:spMkLst>
          </pc:spChg>
          <pc:spChg chg="add mod">
            <ac:chgData name="H M" userId="84cd2103f36ef0dc" providerId="LiveId" clId="{8F10A91F-EFDA-497B-869D-6F532A84F5AF}" dt="2023-09-04T20:57:54.122" v="250"/>
            <ac:spMkLst>
              <pc:docMk/>
              <pc:sldMasterMk cId="2834134848" sldId="2147483648"/>
              <pc:sldLayoutMk cId="273777978" sldId="2147483650"/>
              <ac:spMk id="21" creationId="{C8AA246B-6001-B55F-8AA1-3142B4C655B9}"/>
            </ac:spMkLst>
          </pc:spChg>
          <pc:spChg chg="add mod">
            <ac:chgData name="H M" userId="84cd2103f36ef0dc" providerId="LiveId" clId="{8F10A91F-EFDA-497B-869D-6F532A84F5AF}" dt="2023-09-04T20:57:54.122" v="250"/>
            <ac:spMkLst>
              <pc:docMk/>
              <pc:sldMasterMk cId="2834134848" sldId="2147483648"/>
              <pc:sldLayoutMk cId="273777978" sldId="2147483650"/>
              <ac:spMk id="22" creationId="{8D188779-F9AC-A9D3-C13C-87D0F9C75202}"/>
            </ac:spMkLst>
          </pc:spChg>
          <pc:spChg chg="add mod">
            <ac:chgData name="H M" userId="84cd2103f36ef0dc" providerId="LiveId" clId="{8F10A91F-EFDA-497B-869D-6F532A84F5AF}" dt="2023-09-04T20:57:54.122" v="250"/>
            <ac:spMkLst>
              <pc:docMk/>
              <pc:sldMasterMk cId="2834134848" sldId="2147483648"/>
              <pc:sldLayoutMk cId="273777978" sldId="2147483650"/>
              <ac:spMk id="23" creationId="{B85B925A-6E7D-4DE7-3978-1E0E135E92F7}"/>
            </ac:spMkLst>
          </pc:spChg>
          <pc:spChg chg="add mod">
            <ac:chgData name="H M" userId="84cd2103f36ef0dc" providerId="LiveId" clId="{8F10A91F-EFDA-497B-869D-6F532A84F5AF}" dt="2023-09-04T20:57:54.122" v="250"/>
            <ac:spMkLst>
              <pc:docMk/>
              <pc:sldMasterMk cId="2834134848" sldId="2147483648"/>
              <pc:sldLayoutMk cId="273777978" sldId="2147483650"/>
              <ac:spMk id="24" creationId="{65B3B996-74BE-2947-CB01-50C90C37F43B}"/>
            </ac:spMkLst>
          </pc:spChg>
          <pc:spChg chg="add mod">
            <ac:chgData name="H M" userId="84cd2103f36ef0dc" providerId="LiveId" clId="{8F10A91F-EFDA-497B-869D-6F532A84F5AF}" dt="2023-09-04T20:57:54.122" v="250"/>
            <ac:spMkLst>
              <pc:docMk/>
              <pc:sldMasterMk cId="2834134848" sldId="2147483648"/>
              <pc:sldLayoutMk cId="273777978" sldId="2147483650"/>
              <ac:spMk id="25" creationId="{420AE81F-B6B2-1640-112A-9AA159793A74}"/>
            </ac:spMkLst>
          </pc:spChg>
          <pc:spChg chg="add mod">
            <ac:chgData name="H M" userId="84cd2103f36ef0dc" providerId="LiveId" clId="{8F10A91F-EFDA-497B-869D-6F532A84F5AF}" dt="2023-09-04T20:57:54.122" v="250"/>
            <ac:spMkLst>
              <pc:docMk/>
              <pc:sldMasterMk cId="2834134848" sldId="2147483648"/>
              <pc:sldLayoutMk cId="273777978" sldId="2147483650"/>
              <ac:spMk id="26" creationId="{A98DE535-4ABF-B736-1955-3A7D79E8FD0D}"/>
            </ac:spMkLst>
          </pc:spChg>
          <pc:spChg chg="add mod">
            <ac:chgData name="H M" userId="84cd2103f36ef0dc" providerId="LiveId" clId="{8F10A91F-EFDA-497B-869D-6F532A84F5AF}" dt="2023-09-04T20:57:54.122" v="250"/>
            <ac:spMkLst>
              <pc:docMk/>
              <pc:sldMasterMk cId="2834134848" sldId="2147483648"/>
              <pc:sldLayoutMk cId="273777978" sldId="2147483650"/>
              <ac:spMk id="27" creationId="{47D4FBD6-DF0A-1B8F-77A3-AFE71630578A}"/>
            </ac:spMkLst>
          </pc:spChg>
          <pc:spChg chg="add mod">
            <ac:chgData name="H M" userId="84cd2103f36ef0dc" providerId="LiveId" clId="{8F10A91F-EFDA-497B-869D-6F532A84F5AF}" dt="2023-09-04T20:57:54.122" v="250"/>
            <ac:spMkLst>
              <pc:docMk/>
              <pc:sldMasterMk cId="2834134848" sldId="2147483648"/>
              <pc:sldLayoutMk cId="273777978" sldId="2147483650"/>
              <ac:spMk id="29" creationId="{2F9CD5AC-AA16-DC8C-7D10-201F5B1B3525}"/>
            </ac:spMkLst>
          </pc:spChg>
          <pc:spChg chg="add mod">
            <ac:chgData name="H M" userId="84cd2103f36ef0dc" providerId="LiveId" clId="{8F10A91F-EFDA-497B-869D-6F532A84F5AF}" dt="2023-09-04T20:57:54.122" v="250"/>
            <ac:spMkLst>
              <pc:docMk/>
              <pc:sldMasterMk cId="2834134848" sldId="2147483648"/>
              <pc:sldLayoutMk cId="273777978" sldId="2147483650"/>
              <ac:spMk id="30" creationId="{503F02C5-BD59-A680-3AC0-E82DE70262D7}"/>
            </ac:spMkLst>
          </pc:spChg>
          <pc:spChg chg="add mod">
            <ac:chgData name="H M" userId="84cd2103f36ef0dc" providerId="LiveId" clId="{8F10A91F-EFDA-497B-869D-6F532A84F5AF}" dt="2023-09-04T20:57:54.122" v="250"/>
            <ac:spMkLst>
              <pc:docMk/>
              <pc:sldMasterMk cId="2834134848" sldId="2147483648"/>
              <pc:sldLayoutMk cId="273777978" sldId="2147483650"/>
              <ac:spMk id="31" creationId="{6A229140-0E8E-D05E-1858-F2E8AE874326}"/>
            </ac:spMkLst>
          </pc:spChg>
          <pc:spChg chg="add mod">
            <ac:chgData name="H M" userId="84cd2103f36ef0dc" providerId="LiveId" clId="{8F10A91F-EFDA-497B-869D-6F532A84F5AF}" dt="2023-09-04T20:57:54.122" v="250"/>
            <ac:spMkLst>
              <pc:docMk/>
              <pc:sldMasterMk cId="2834134848" sldId="2147483648"/>
              <pc:sldLayoutMk cId="273777978" sldId="2147483650"/>
              <ac:spMk id="32" creationId="{75B9B836-7867-59BA-62C1-FA3921E7363F}"/>
            </ac:spMkLst>
          </pc:spChg>
          <pc:spChg chg="mod">
            <ac:chgData name="H M" userId="84cd2103f36ef0dc" providerId="LiveId" clId="{8F10A91F-EFDA-497B-869D-6F532A84F5AF}" dt="2023-09-04T20:57:54.122" v="250"/>
            <ac:spMkLst>
              <pc:docMk/>
              <pc:sldMasterMk cId="2834134848" sldId="2147483648"/>
              <pc:sldLayoutMk cId="273777978" sldId="2147483650"/>
              <ac:spMk id="34" creationId="{A541B34F-4C49-145C-C858-C68BA86DB4FA}"/>
            </ac:spMkLst>
          </pc:spChg>
          <pc:spChg chg="mod">
            <ac:chgData name="H M" userId="84cd2103f36ef0dc" providerId="LiveId" clId="{8F10A91F-EFDA-497B-869D-6F532A84F5AF}" dt="2023-09-04T20:57:54.122" v="250"/>
            <ac:spMkLst>
              <pc:docMk/>
              <pc:sldMasterMk cId="2834134848" sldId="2147483648"/>
              <pc:sldLayoutMk cId="273777978" sldId="2147483650"/>
              <ac:spMk id="35" creationId="{3D4C95CC-74C4-78D2-23FA-D1B491CFCDDA}"/>
            </ac:spMkLst>
          </pc:spChg>
          <pc:spChg chg="mod">
            <ac:chgData name="H M" userId="84cd2103f36ef0dc" providerId="LiveId" clId="{8F10A91F-EFDA-497B-869D-6F532A84F5AF}" dt="2023-09-04T20:57:54.122" v="250"/>
            <ac:spMkLst>
              <pc:docMk/>
              <pc:sldMasterMk cId="2834134848" sldId="2147483648"/>
              <pc:sldLayoutMk cId="273777978" sldId="2147483650"/>
              <ac:spMk id="36" creationId="{804407CB-71CA-8310-5C49-74600366D80D}"/>
            </ac:spMkLst>
          </pc:spChg>
          <pc:spChg chg="mod">
            <ac:chgData name="H M" userId="84cd2103f36ef0dc" providerId="LiveId" clId="{8F10A91F-EFDA-497B-869D-6F532A84F5AF}" dt="2023-09-04T20:57:54.122" v="250"/>
            <ac:spMkLst>
              <pc:docMk/>
              <pc:sldMasterMk cId="2834134848" sldId="2147483648"/>
              <pc:sldLayoutMk cId="273777978" sldId="2147483650"/>
              <ac:spMk id="37" creationId="{6D02CDB8-8583-17FD-4F0B-F1307A2B4A73}"/>
            </ac:spMkLst>
          </pc:spChg>
          <pc:spChg chg="mod">
            <ac:chgData name="H M" userId="84cd2103f36ef0dc" providerId="LiveId" clId="{8F10A91F-EFDA-497B-869D-6F532A84F5AF}" dt="2023-09-04T20:57:54.122" v="250"/>
            <ac:spMkLst>
              <pc:docMk/>
              <pc:sldMasterMk cId="2834134848" sldId="2147483648"/>
              <pc:sldLayoutMk cId="273777978" sldId="2147483650"/>
              <ac:spMk id="38" creationId="{23984ADF-6B77-DF4A-8AA9-E8C1435275F6}"/>
            </ac:spMkLst>
          </pc:spChg>
          <pc:spChg chg="mod">
            <ac:chgData name="H M" userId="84cd2103f36ef0dc" providerId="LiveId" clId="{8F10A91F-EFDA-497B-869D-6F532A84F5AF}" dt="2023-09-04T20:57:54.122" v="250"/>
            <ac:spMkLst>
              <pc:docMk/>
              <pc:sldMasterMk cId="2834134848" sldId="2147483648"/>
              <pc:sldLayoutMk cId="273777978" sldId="2147483650"/>
              <ac:spMk id="39" creationId="{8976AC0B-EEE1-25AC-B964-F229321BD1DA}"/>
            </ac:spMkLst>
          </pc:spChg>
          <pc:spChg chg="add mod">
            <ac:chgData name="H M" userId="84cd2103f36ef0dc" providerId="LiveId" clId="{8F10A91F-EFDA-497B-869D-6F532A84F5AF}" dt="2023-09-04T21:34:58.771" v="783" actId="688"/>
            <ac:spMkLst>
              <pc:docMk/>
              <pc:sldMasterMk cId="2834134848" sldId="2147483648"/>
              <pc:sldLayoutMk cId="273777978" sldId="2147483650"/>
              <ac:spMk id="40" creationId="{DCB38382-33D8-0EAC-D997-94FE9B8A37B9}"/>
            </ac:spMkLst>
          </pc:spChg>
          <pc:spChg chg="mod">
            <ac:chgData name="H M" userId="84cd2103f36ef0dc" providerId="LiveId" clId="{8F10A91F-EFDA-497B-869D-6F532A84F5AF}" dt="2023-09-04T20:57:54.122" v="250"/>
            <ac:spMkLst>
              <pc:docMk/>
              <pc:sldMasterMk cId="2834134848" sldId="2147483648"/>
              <pc:sldLayoutMk cId="273777978" sldId="2147483650"/>
              <ac:spMk id="42" creationId="{6755D21C-8E32-1E18-ECA5-476F8DA2C316}"/>
            </ac:spMkLst>
          </pc:spChg>
          <pc:spChg chg="mod">
            <ac:chgData name="H M" userId="84cd2103f36ef0dc" providerId="LiveId" clId="{8F10A91F-EFDA-497B-869D-6F532A84F5AF}" dt="2023-09-04T20:57:54.122" v="250"/>
            <ac:spMkLst>
              <pc:docMk/>
              <pc:sldMasterMk cId="2834134848" sldId="2147483648"/>
              <pc:sldLayoutMk cId="273777978" sldId="2147483650"/>
              <ac:spMk id="43" creationId="{C995F809-81E0-A640-5B5E-F8AF2597F30A}"/>
            </ac:spMkLst>
          </pc:spChg>
          <pc:spChg chg="mod">
            <ac:chgData name="H M" userId="84cd2103f36ef0dc" providerId="LiveId" clId="{8F10A91F-EFDA-497B-869D-6F532A84F5AF}" dt="2023-09-04T20:57:54.122" v="250"/>
            <ac:spMkLst>
              <pc:docMk/>
              <pc:sldMasterMk cId="2834134848" sldId="2147483648"/>
              <pc:sldLayoutMk cId="273777978" sldId="2147483650"/>
              <ac:spMk id="44" creationId="{ED2ED006-9816-EF68-5A4E-3BDF7097F673}"/>
            </ac:spMkLst>
          </pc:spChg>
          <pc:spChg chg="mod">
            <ac:chgData name="H M" userId="84cd2103f36ef0dc" providerId="LiveId" clId="{8F10A91F-EFDA-497B-869D-6F532A84F5AF}" dt="2023-09-04T20:57:54.122" v="250"/>
            <ac:spMkLst>
              <pc:docMk/>
              <pc:sldMasterMk cId="2834134848" sldId="2147483648"/>
              <pc:sldLayoutMk cId="273777978" sldId="2147483650"/>
              <ac:spMk id="45" creationId="{8985503A-0423-561A-7B33-1210761CFD61}"/>
            </ac:spMkLst>
          </pc:spChg>
          <pc:spChg chg="mod">
            <ac:chgData name="H M" userId="84cd2103f36ef0dc" providerId="LiveId" clId="{8F10A91F-EFDA-497B-869D-6F532A84F5AF}" dt="2023-09-04T20:57:54.122" v="250"/>
            <ac:spMkLst>
              <pc:docMk/>
              <pc:sldMasterMk cId="2834134848" sldId="2147483648"/>
              <pc:sldLayoutMk cId="273777978" sldId="2147483650"/>
              <ac:spMk id="46" creationId="{996D4DF8-DD18-7D4D-F2E3-CF75A61EB13A}"/>
            </ac:spMkLst>
          </pc:spChg>
          <pc:spChg chg="mod">
            <ac:chgData name="H M" userId="84cd2103f36ef0dc" providerId="LiveId" clId="{8F10A91F-EFDA-497B-869D-6F532A84F5AF}" dt="2023-09-04T20:57:54.122" v="250"/>
            <ac:spMkLst>
              <pc:docMk/>
              <pc:sldMasterMk cId="2834134848" sldId="2147483648"/>
              <pc:sldLayoutMk cId="273777978" sldId="2147483650"/>
              <ac:spMk id="47" creationId="{26F8E683-4327-D398-C7B8-DFC65768FACA}"/>
            </ac:spMkLst>
          </pc:spChg>
          <pc:spChg chg="add mod">
            <ac:chgData name="H M" userId="84cd2103f36ef0dc" providerId="LiveId" clId="{8F10A91F-EFDA-497B-869D-6F532A84F5AF}" dt="2023-09-04T21:33:41.520" v="769" actId="14100"/>
            <ac:spMkLst>
              <pc:docMk/>
              <pc:sldMasterMk cId="2834134848" sldId="2147483648"/>
              <pc:sldLayoutMk cId="273777978" sldId="2147483650"/>
              <ac:spMk id="50" creationId="{D85AF8C4-088B-C566-77DF-EEAFC10CA092}"/>
            </ac:spMkLst>
          </pc:spChg>
          <pc:grpChg chg="add del mod">
            <ac:chgData name="H M" userId="84cd2103f36ef0dc" providerId="LiveId" clId="{8F10A91F-EFDA-497B-869D-6F532A84F5AF}" dt="2023-09-04T20:58:10.229" v="257" actId="478"/>
            <ac:grpSpMkLst>
              <pc:docMk/>
              <pc:sldMasterMk cId="2834134848" sldId="2147483648"/>
              <pc:sldLayoutMk cId="273777978" sldId="2147483650"/>
              <ac:grpSpMk id="14" creationId="{50E74EF2-22CA-17A9-90B0-A6112A91EF9B}"/>
            </ac:grpSpMkLst>
          </pc:grpChg>
          <pc:grpChg chg="add mod">
            <ac:chgData name="H M" userId="84cd2103f36ef0dc" providerId="LiveId" clId="{8F10A91F-EFDA-497B-869D-6F532A84F5AF}" dt="2023-09-04T20:57:54.122" v="250"/>
            <ac:grpSpMkLst>
              <pc:docMk/>
              <pc:sldMasterMk cId="2834134848" sldId="2147483648"/>
              <pc:sldLayoutMk cId="273777978" sldId="2147483650"/>
              <ac:grpSpMk id="33" creationId="{C1A61512-916E-4340-5B81-16E416CC8C86}"/>
            </ac:grpSpMkLst>
          </pc:grpChg>
          <pc:grpChg chg="add mod">
            <ac:chgData name="H M" userId="84cd2103f36ef0dc" providerId="LiveId" clId="{8F10A91F-EFDA-497B-869D-6F532A84F5AF}" dt="2023-09-04T21:34:58.771" v="783" actId="688"/>
            <ac:grpSpMkLst>
              <pc:docMk/>
              <pc:sldMasterMk cId="2834134848" sldId="2147483648"/>
              <pc:sldLayoutMk cId="273777978" sldId="2147483650"/>
              <ac:grpSpMk id="41" creationId="{7BFF85A5-41F0-9999-009E-25176401D14D}"/>
            </ac:grpSpMkLst>
          </pc:grpChg>
          <pc:picChg chg="add mod">
            <ac:chgData name="H M" userId="84cd2103f36ef0dc" providerId="LiveId" clId="{8F10A91F-EFDA-497B-869D-6F532A84F5AF}" dt="2023-09-04T20:57:54.122" v="250"/>
            <ac:picMkLst>
              <pc:docMk/>
              <pc:sldMasterMk cId="2834134848" sldId="2147483648"/>
              <pc:sldLayoutMk cId="273777978" sldId="2147483650"/>
              <ac:picMk id="18" creationId="{4CEBD1CF-8460-6F2C-9147-1567C28D7A6C}"/>
            </ac:picMkLst>
          </pc:picChg>
          <pc:picChg chg="add mod">
            <ac:chgData name="H M" userId="84cd2103f36ef0dc" providerId="LiveId" clId="{8F10A91F-EFDA-497B-869D-6F532A84F5AF}" dt="2023-09-04T20:58:03.843" v="254" actId="1076"/>
            <ac:picMkLst>
              <pc:docMk/>
              <pc:sldMasterMk cId="2834134848" sldId="2147483648"/>
              <pc:sldLayoutMk cId="273777978" sldId="2147483650"/>
              <ac:picMk id="28" creationId="{2E350E72-810F-330F-4AA3-997FC7359CC6}"/>
            </ac:picMkLst>
          </pc:picChg>
          <pc:picChg chg="add del mod">
            <ac:chgData name="H M" userId="84cd2103f36ef0dc" providerId="LiveId" clId="{8F10A91F-EFDA-497B-869D-6F532A84F5AF}" dt="2023-09-04T20:59:16.649" v="273" actId="478"/>
            <ac:picMkLst>
              <pc:docMk/>
              <pc:sldMasterMk cId="2834134848" sldId="2147483648"/>
              <pc:sldLayoutMk cId="273777978" sldId="2147483650"/>
              <ac:picMk id="48" creationId="{BC970830-53DF-E094-D9AD-1AC0240E765D}"/>
            </ac:picMkLst>
          </pc:picChg>
          <pc:picChg chg="add mod">
            <ac:chgData name="H M" userId="84cd2103f36ef0dc" providerId="LiveId" clId="{8F10A91F-EFDA-497B-869D-6F532A84F5AF}" dt="2023-09-04T20:59:19.072" v="274"/>
            <ac:picMkLst>
              <pc:docMk/>
              <pc:sldMasterMk cId="2834134848" sldId="2147483648"/>
              <pc:sldLayoutMk cId="273777978" sldId="2147483650"/>
              <ac:picMk id="49" creationId="{3D070C65-AD3D-7B3C-FC52-03385B32AF71}"/>
            </ac:picMkLst>
          </pc:picChg>
        </pc:sldLayoutChg>
        <pc:sldLayoutChg chg="delSp mod setBg">
          <pc:chgData name="H M" userId="84cd2103f36ef0dc" providerId="LiveId" clId="{8F10A91F-EFDA-497B-869D-6F532A84F5AF}" dt="2023-09-04T16:34:10.666" v="8"/>
          <pc:sldLayoutMkLst>
            <pc:docMk/>
            <pc:sldMasterMk cId="2834134848" sldId="2147483648"/>
            <pc:sldLayoutMk cId="3643173897" sldId="2147483651"/>
          </pc:sldLayoutMkLst>
          <pc:spChg chg="del">
            <ac:chgData name="H M" userId="84cd2103f36ef0dc" providerId="LiveId" clId="{8F10A91F-EFDA-497B-869D-6F532A84F5AF}" dt="2023-09-04T16:34:02.560" v="6" actId="478"/>
            <ac:spMkLst>
              <pc:docMk/>
              <pc:sldMasterMk cId="2834134848" sldId="2147483648"/>
              <pc:sldLayoutMk cId="3643173897" sldId="2147483651"/>
              <ac:spMk id="2" creationId="{CA3E46BE-A259-48A7-8C60-7ED7823EF002}"/>
            </ac:spMkLst>
          </pc:spChg>
          <pc:spChg chg="del">
            <ac:chgData name="H M" userId="84cd2103f36ef0dc" providerId="LiveId" clId="{8F10A91F-EFDA-497B-869D-6F532A84F5AF}" dt="2023-09-04T16:34:02.560" v="6" actId="478"/>
            <ac:spMkLst>
              <pc:docMk/>
              <pc:sldMasterMk cId="2834134848" sldId="2147483648"/>
              <pc:sldLayoutMk cId="3643173897" sldId="2147483651"/>
              <ac:spMk id="3" creationId="{26878867-1D80-42EC-AC87-6C34F2C0CF67}"/>
            </ac:spMkLst>
          </pc:spChg>
          <pc:spChg chg="del">
            <ac:chgData name="H M" userId="84cd2103f36ef0dc" providerId="LiveId" clId="{8F10A91F-EFDA-497B-869D-6F532A84F5AF}" dt="2023-09-04T16:34:02.560" v="6" actId="478"/>
            <ac:spMkLst>
              <pc:docMk/>
              <pc:sldMasterMk cId="2834134848" sldId="2147483648"/>
              <pc:sldLayoutMk cId="3643173897" sldId="2147483651"/>
              <ac:spMk id="4" creationId="{377FD594-0ECF-490C-82DB-676A32B7D958}"/>
            </ac:spMkLst>
          </pc:spChg>
          <pc:spChg chg="del">
            <ac:chgData name="H M" userId="84cd2103f36ef0dc" providerId="LiveId" clId="{8F10A91F-EFDA-497B-869D-6F532A84F5AF}" dt="2023-09-04T16:34:02.560" v="6" actId="478"/>
            <ac:spMkLst>
              <pc:docMk/>
              <pc:sldMasterMk cId="2834134848" sldId="2147483648"/>
              <pc:sldLayoutMk cId="3643173897" sldId="2147483651"/>
              <ac:spMk id="5" creationId="{E9CB37B8-6F74-4CC2-B509-0DECC9DB875D}"/>
            </ac:spMkLst>
          </pc:spChg>
          <pc:spChg chg="del">
            <ac:chgData name="H M" userId="84cd2103f36ef0dc" providerId="LiveId" clId="{8F10A91F-EFDA-497B-869D-6F532A84F5AF}" dt="2023-09-04T16:34:02.560" v="6" actId="478"/>
            <ac:spMkLst>
              <pc:docMk/>
              <pc:sldMasterMk cId="2834134848" sldId="2147483648"/>
              <pc:sldLayoutMk cId="3643173897" sldId="2147483651"/>
              <ac:spMk id="6" creationId="{4E617158-EB0B-4E4C-BFA1-FDB6CD3284DB}"/>
            </ac:spMkLst>
          </pc:spChg>
        </pc:sldLayoutChg>
        <pc:sldLayoutChg chg="delSp add del mod ord modTransition">
          <pc:chgData name="H M" userId="84cd2103f36ef0dc" providerId="LiveId" clId="{8F10A91F-EFDA-497B-869D-6F532A84F5AF}" dt="2023-09-04T21:35:02.297" v="785" actId="2696"/>
          <pc:sldLayoutMkLst>
            <pc:docMk/>
            <pc:sldMasterMk cId="2834134848" sldId="2147483648"/>
            <pc:sldLayoutMk cId="1600469987" sldId="2147483652"/>
          </pc:sldLayoutMkLst>
          <pc:spChg chg="del">
            <ac:chgData name="H M" userId="84cd2103f36ef0dc" providerId="LiveId" clId="{8F10A91F-EFDA-497B-869D-6F532A84F5AF}" dt="2023-09-04T21:31:11.962" v="760" actId="478"/>
            <ac:spMkLst>
              <pc:docMk/>
              <pc:sldMasterMk cId="2834134848" sldId="2147483648"/>
              <pc:sldLayoutMk cId="1600469987" sldId="2147483652"/>
              <ac:spMk id="49" creationId="{2310E408-F817-E108-EC16-AFC1E07F2578}"/>
            </ac:spMkLst>
          </pc:spChg>
        </pc:sldLayoutChg>
        <pc:sldLayoutChg chg="addSp delSp modSp add mod ord modTransition">
          <pc:chgData name="H M" userId="84cd2103f36ef0dc" providerId="LiveId" clId="{8F10A91F-EFDA-497B-869D-6F532A84F5AF}" dt="2023-09-05T14:54:48.986" v="1736" actId="1076"/>
          <pc:sldLayoutMkLst>
            <pc:docMk/>
            <pc:sldMasterMk cId="2834134848" sldId="2147483648"/>
            <pc:sldLayoutMk cId="2693412336" sldId="2147483653"/>
          </pc:sldLayoutMkLst>
          <pc:spChg chg="mod">
            <ac:chgData name="H M" userId="84cd2103f36ef0dc" providerId="LiveId" clId="{8F10A91F-EFDA-497B-869D-6F532A84F5AF}" dt="2023-09-05T14:04:30.590" v="949" actId="1076"/>
            <ac:spMkLst>
              <pc:docMk/>
              <pc:sldMasterMk cId="2834134848" sldId="2147483648"/>
              <pc:sldLayoutMk cId="2693412336" sldId="2147483653"/>
              <ac:spMk id="2" creationId="{6D6F6E52-A761-4A08-0655-AF46FFA4293D}"/>
            </ac:spMkLst>
          </pc:spChg>
          <pc:spChg chg="mod">
            <ac:chgData name="H M" userId="84cd2103f36ef0dc" providerId="LiveId" clId="{8F10A91F-EFDA-497B-869D-6F532A84F5AF}" dt="2023-09-05T14:04:27.878" v="947" actId="1076"/>
            <ac:spMkLst>
              <pc:docMk/>
              <pc:sldMasterMk cId="2834134848" sldId="2147483648"/>
              <pc:sldLayoutMk cId="2693412336" sldId="2147483653"/>
              <ac:spMk id="3" creationId="{42598DB5-26D4-1246-8BFC-153E0756CF74}"/>
            </ac:spMkLst>
          </pc:spChg>
          <pc:spChg chg="mod">
            <ac:chgData name="H M" userId="84cd2103f36ef0dc" providerId="LiveId" clId="{8F10A91F-EFDA-497B-869D-6F532A84F5AF}" dt="2023-09-05T14:04:31.968" v="950" actId="1076"/>
            <ac:spMkLst>
              <pc:docMk/>
              <pc:sldMasterMk cId="2834134848" sldId="2147483648"/>
              <pc:sldLayoutMk cId="2693412336" sldId="2147483653"/>
              <ac:spMk id="4" creationId="{2D3C5BA1-1BC6-098E-06E7-82BA56B4DF18}"/>
            </ac:spMkLst>
          </pc:spChg>
          <pc:spChg chg="mod">
            <ac:chgData name="H M" userId="84cd2103f36ef0dc" providerId="LiveId" clId="{8F10A91F-EFDA-497B-869D-6F532A84F5AF}" dt="2023-09-05T14:03:59.198" v="942" actId="1076"/>
            <ac:spMkLst>
              <pc:docMk/>
              <pc:sldMasterMk cId="2834134848" sldId="2147483648"/>
              <pc:sldLayoutMk cId="2693412336" sldId="2147483653"/>
              <ac:spMk id="5" creationId="{82D22EE6-EBBE-60CE-A581-11272A51A9CE}"/>
            </ac:spMkLst>
          </pc:spChg>
          <pc:spChg chg="mod">
            <ac:chgData name="H M" userId="84cd2103f36ef0dc" providerId="LiveId" clId="{8F10A91F-EFDA-497B-869D-6F532A84F5AF}" dt="2023-09-05T14:03:57.638" v="941" actId="1076"/>
            <ac:spMkLst>
              <pc:docMk/>
              <pc:sldMasterMk cId="2834134848" sldId="2147483648"/>
              <pc:sldLayoutMk cId="2693412336" sldId="2147483653"/>
              <ac:spMk id="6" creationId="{9ABCA631-2715-661E-5DCF-C6CFED9B6A9C}"/>
            </ac:spMkLst>
          </pc:spChg>
          <pc:spChg chg="mod">
            <ac:chgData name="H M" userId="84cd2103f36ef0dc" providerId="LiveId" clId="{8F10A91F-EFDA-497B-869D-6F532A84F5AF}" dt="2023-09-05T14:04:36.789" v="952" actId="1076"/>
            <ac:spMkLst>
              <pc:docMk/>
              <pc:sldMasterMk cId="2834134848" sldId="2147483648"/>
              <pc:sldLayoutMk cId="2693412336" sldId="2147483653"/>
              <ac:spMk id="7" creationId="{FF0D0CB6-F804-76FD-F895-1593A27152B8}"/>
            </ac:spMkLst>
          </pc:spChg>
          <pc:spChg chg="mod">
            <ac:chgData name="H M" userId="84cd2103f36ef0dc" providerId="LiveId" clId="{8F10A91F-EFDA-497B-869D-6F532A84F5AF}" dt="2023-09-05T13:57:42.318" v="822" actId="1076"/>
            <ac:spMkLst>
              <pc:docMk/>
              <pc:sldMasterMk cId="2834134848" sldId="2147483648"/>
              <pc:sldLayoutMk cId="2693412336" sldId="2147483653"/>
              <ac:spMk id="8" creationId="{A52D9C6F-9556-0B6D-318D-7854602971A3}"/>
            </ac:spMkLst>
          </pc:spChg>
          <pc:spChg chg="mod">
            <ac:chgData name="H M" userId="84cd2103f36ef0dc" providerId="LiveId" clId="{8F10A91F-EFDA-497B-869D-6F532A84F5AF}" dt="2023-09-05T14:04:01.948" v="943" actId="1076"/>
            <ac:spMkLst>
              <pc:docMk/>
              <pc:sldMasterMk cId="2834134848" sldId="2147483648"/>
              <pc:sldLayoutMk cId="2693412336" sldId="2147483653"/>
              <ac:spMk id="9" creationId="{AD29B7D9-A9B7-4593-0FD3-DFC2501B102F}"/>
            </ac:spMkLst>
          </pc:spChg>
          <pc:spChg chg="mod">
            <ac:chgData name="H M" userId="84cd2103f36ef0dc" providerId="LiveId" clId="{8F10A91F-EFDA-497B-869D-6F532A84F5AF}" dt="2023-09-05T14:03:41.388" v="929" actId="1076"/>
            <ac:spMkLst>
              <pc:docMk/>
              <pc:sldMasterMk cId="2834134848" sldId="2147483648"/>
              <pc:sldLayoutMk cId="2693412336" sldId="2147483653"/>
              <ac:spMk id="10" creationId="{C93BE45E-5E9E-63EF-0AA3-541FA70A7F11}"/>
            </ac:spMkLst>
          </pc:spChg>
          <pc:spChg chg="mod">
            <ac:chgData name="H M" userId="84cd2103f36ef0dc" providerId="LiveId" clId="{8F10A91F-EFDA-497B-869D-6F532A84F5AF}" dt="2023-09-05T14:03:42.342" v="930" actId="1076"/>
            <ac:spMkLst>
              <pc:docMk/>
              <pc:sldMasterMk cId="2834134848" sldId="2147483648"/>
              <pc:sldLayoutMk cId="2693412336" sldId="2147483653"/>
              <ac:spMk id="11" creationId="{FE9705C2-D0E0-9EDC-6392-8D1A5F7FC771}"/>
            </ac:spMkLst>
          </pc:spChg>
          <pc:spChg chg="mod">
            <ac:chgData name="H M" userId="84cd2103f36ef0dc" providerId="LiveId" clId="{8F10A91F-EFDA-497B-869D-6F532A84F5AF}" dt="2023-09-05T14:03:45.978" v="933" actId="1076"/>
            <ac:spMkLst>
              <pc:docMk/>
              <pc:sldMasterMk cId="2834134848" sldId="2147483648"/>
              <pc:sldLayoutMk cId="2693412336" sldId="2147483653"/>
              <ac:spMk id="12" creationId="{764EE03B-B119-30DF-8D9E-9EBCA760E59A}"/>
            </ac:spMkLst>
          </pc:spChg>
          <pc:spChg chg="mod">
            <ac:chgData name="H M" userId="84cd2103f36ef0dc" providerId="LiveId" clId="{8F10A91F-EFDA-497B-869D-6F532A84F5AF}" dt="2023-09-05T13:56:57.558" v="814" actId="1076"/>
            <ac:spMkLst>
              <pc:docMk/>
              <pc:sldMasterMk cId="2834134848" sldId="2147483648"/>
              <pc:sldLayoutMk cId="2693412336" sldId="2147483653"/>
              <ac:spMk id="13" creationId="{12F510A1-5C62-747B-26B4-5D9CDA00DE28}"/>
            </ac:spMkLst>
          </pc:spChg>
          <pc:spChg chg="add mod">
            <ac:chgData name="H M" userId="84cd2103f36ef0dc" providerId="LiveId" clId="{8F10A91F-EFDA-497B-869D-6F532A84F5AF}" dt="2023-09-05T14:43:53.696" v="1607" actId="207"/>
            <ac:spMkLst>
              <pc:docMk/>
              <pc:sldMasterMk cId="2834134848" sldId="2147483648"/>
              <pc:sldLayoutMk cId="2693412336" sldId="2147483653"/>
              <ac:spMk id="14" creationId="{AC54674B-5EF2-3291-B409-BD5DAD0282D8}"/>
            </ac:spMkLst>
          </pc:spChg>
          <pc:spChg chg="add mod">
            <ac:chgData name="H M" userId="84cd2103f36ef0dc" providerId="LiveId" clId="{8F10A91F-EFDA-497B-869D-6F532A84F5AF}" dt="2023-09-05T14:44:41.327" v="1611" actId="207"/>
            <ac:spMkLst>
              <pc:docMk/>
              <pc:sldMasterMk cId="2834134848" sldId="2147483648"/>
              <pc:sldLayoutMk cId="2693412336" sldId="2147483653"/>
              <ac:spMk id="15" creationId="{2B37576D-BD19-A1C7-B406-B3C1905C8169}"/>
            </ac:spMkLst>
          </pc:spChg>
          <pc:spChg chg="add mod">
            <ac:chgData name="H M" userId="84cd2103f36ef0dc" providerId="LiveId" clId="{8F10A91F-EFDA-497B-869D-6F532A84F5AF}" dt="2023-09-05T14:43:51.654" v="1606" actId="207"/>
            <ac:spMkLst>
              <pc:docMk/>
              <pc:sldMasterMk cId="2834134848" sldId="2147483648"/>
              <pc:sldLayoutMk cId="2693412336" sldId="2147483653"/>
              <ac:spMk id="16" creationId="{F0C966B2-B858-C390-3AD9-4F73F4E7AF71}"/>
            </ac:spMkLst>
          </pc:spChg>
          <pc:spChg chg="add del mod">
            <ac:chgData name="H M" userId="84cd2103f36ef0dc" providerId="LiveId" clId="{8F10A91F-EFDA-497B-869D-6F532A84F5AF}" dt="2023-09-05T14:54:06.906" v="1728"/>
            <ac:spMkLst>
              <pc:docMk/>
              <pc:sldMasterMk cId="2834134848" sldId="2147483648"/>
              <pc:sldLayoutMk cId="2693412336" sldId="2147483653"/>
              <ac:spMk id="17" creationId="{6008FFB2-2CB4-D133-7794-A48388DD05E5}"/>
            </ac:spMkLst>
          </pc:spChg>
          <pc:spChg chg="del">
            <ac:chgData name="H M" userId="84cd2103f36ef0dc" providerId="LiveId" clId="{8F10A91F-EFDA-497B-869D-6F532A84F5AF}" dt="2023-09-05T13:56:45.583" v="810" actId="478"/>
            <ac:spMkLst>
              <pc:docMk/>
              <pc:sldMasterMk cId="2834134848" sldId="2147483648"/>
              <pc:sldLayoutMk cId="2693412336" sldId="2147483653"/>
              <ac:spMk id="17" creationId="{A588B997-B2E3-C178-CBBB-E50D38D12108}"/>
            </ac:spMkLst>
          </pc:spChg>
          <pc:spChg chg="add mod">
            <ac:chgData name="H M" userId="84cd2103f36ef0dc" providerId="LiveId" clId="{8F10A91F-EFDA-497B-869D-6F532A84F5AF}" dt="2023-09-05T14:53:20.687" v="1706" actId="571"/>
            <ac:spMkLst>
              <pc:docMk/>
              <pc:sldMasterMk cId="2834134848" sldId="2147483648"/>
              <pc:sldLayoutMk cId="2693412336" sldId="2147483653"/>
              <ac:spMk id="18" creationId="{3F8667B0-E1A6-BAD6-F1C9-53304B491B6C}"/>
            </ac:spMkLst>
          </pc:spChg>
          <pc:spChg chg="mod">
            <ac:chgData name="H M" userId="84cd2103f36ef0dc" providerId="LiveId" clId="{8F10A91F-EFDA-497B-869D-6F532A84F5AF}" dt="2023-09-05T14:04:29.089" v="948" actId="1076"/>
            <ac:spMkLst>
              <pc:docMk/>
              <pc:sldMasterMk cId="2834134848" sldId="2147483648"/>
              <pc:sldLayoutMk cId="2693412336" sldId="2147483653"/>
              <ac:spMk id="19" creationId="{E7936E42-F6CB-272C-2DC5-BD5B66779563}"/>
            </ac:spMkLst>
          </pc:spChg>
          <pc:spChg chg="mod">
            <ac:chgData name="H M" userId="84cd2103f36ef0dc" providerId="LiveId" clId="{8F10A91F-EFDA-497B-869D-6F532A84F5AF}" dt="2023-09-05T13:57:00.948" v="815" actId="1076"/>
            <ac:spMkLst>
              <pc:docMk/>
              <pc:sldMasterMk cId="2834134848" sldId="2147483648"/>
              <pc:sldLayoutMk cId="2693412336" sldId="2147483653"/>
              <ac:spMk id="20" creationId="{9581BBA0-7EC3-0B6D-6D6A-D4E1EAE9F37F}"/>
            </ac:spMkLst>
          </pc:spChg>
          <pc:spChg chg="mod">
            <ac:chgData name="H M" userId="84cd2103f36ef0dc" providerId="LiveId" clId="{8F10A91F-EFDA-497B-869D-6F532A84F5AF}" dt="2023-09-05T14:03:51.688" v="938" actId="1076"/>
            <ac:spMkLst>
              <pc:docMk/>
              <pc:sldMasterMk cId="2834134848" sldId="2147483648"/>
              <pc:sldLayoutMk cId="2693412336" sldId="2147483653"/>
              <ac:spMk id="21" creationId="{C8AA246B-6001-B55F-8AA1-3142B4C655B9}"/>
            </ac:spMkLst>
          </pc:spChg>
          <pc:spChg chg="mod">
            <ac:chgData name="H M" userId="84cd2103f36ef0dc" providerId="LiveId" clId="{8F10A91F-EFDA-497B-869D-6F532A84F5AF}" dt="2023-09-05T14:04:35.328" v="951" actId="1076"/>
            <ac:spMkLst>
              <pc:docMk/>
              <pc:sldMasterMk cId="2834134848" sldId="2147483648"/>
              <pc:sldLayoutMk cId="2693412336" sldId="2147483653"/>
              <ac:spMk id="22" creationId="{8D188779-F9AC-A9D3-C13C-87D0F9C75202}"/>
            </ac:spMkLst>
          </pc:spChg>
          <pc:spChg chg="mod">
            <ac:chgData name="H M" userId="84cd2103f36ef0dc" providerId="LiveId" clId="{8F10A91F-EFDA-497B-869D-6F532A84F5AF}" dt="2023-09-05T14:03:50.118" v="937" actId="1076"/>
            <ac:spMkLst>
              <pc:docMk/>
              <pc:sldMasterMk cId="2834134848" sldId="2147483648"/>
              <pc:sldLayoutMk cId="2693412336" sldId="2147483653"/>
              <ac:spMk id="23" creationId="{B85B925A-6E7D-4DE7-3978-1E0E135E92F7}"/>
            </ac:spMkLst>
          </pc:spChg>
          <pc:spChg chg="mod">
            <ac:chgData name="H M" userId="84cd2103f36ef0dc" providerId="LiveId" clId="{8F10A91F-EFDA-497B-869D-6F532A84F5AF}" dt="2023-09-05T14:03:52.733" v="939" actId="1076"/>
            <ac:spMkLst>
              <pc:docMk/>
              <pc:sldMasterMk cId="2834134848" sldId="2147483648"/>
              <pc:sldLayoutMk cId="2693412336" sldId="2147483653"/>
              <ac:spMk id="24" creationId="{65B3B996-74BE-2947-CB01-50C90C37F43B}"/>
            </ac:spMkLst>
          </pc:spChg>
          <pc:spChg chg="mod">
            <ac:chgData name="H M" userId="84cd2103f36ef0dc" providerId="LiveId" clId="{8F10A91F-EFDA-497B-869D-6F532A84F5AF}" dt="2023-09-05T13:57:00.948" v="815" actId="1076"/>
            <ac:spMkLst>
              <pc:docMk/>
              <pc:sldMasterMk cId="2834134848" sldId="2147483648"/>
              <pc:sldLayoutMk cId="2693412336" sldId="2147483653"/>
              <ac:spMk id="25" creationId="{420AE81F-B6B2-1640-112A-9AA159793A74}"/>
            </ac:spMkLst>
          </pc:spChg>
          <pc:spChg chg="mod">
            <ac:chgData name="H M" userId="84cd2103f36ef0dc" providerId="LiveId" clId="{8F10A91F-EFDA-497B-869D-6F532A84F5AF}" dt="2023-09-05T14:04:03.798" v="944" actId="1076"/>
            <ac:spMkLst>
              <pc:docMk/>
              <pc:sldMasterMk cId="2834134848" sldId="2147483648"/>
              <pc:sldLayoutMk cId="2693412336" sldId="2147483653"/>
              <ac:spMk id="26" creationId="{A98DE535-4ABF-B736-1955-3A7D79E8FD0D}"/>
            </ac:spMkLst>
          </pc:spChg>
          <pc:spChg chg="mod">
            <ac:chgData name="H M" userId="84cd2103f36ef0dc" providerId="LiveId" clId="{8F10A91F-EFDA-497B-869D-6F532A84F5AF}" dt="2023-09-05T13:56:51.788" v="812" actId="1076"/>
            <ac:spMkLst>
              <pc:docMk/>
              <pc:sldMasterMk cId="2834134848" sldId="2147483648"/>
              <pc:sldLayoutMk cId="2693412336" sldId="2147483653"/>
              <ac:spMk id="27" creationId="{47D4FBD6-DF0A-1B8F-77A3-AFE71630578A}"/>
            </ac:spMkLst>
          </pc:spChg>
          <pc:spChg chg="add del mod ord">
            <ac:chgData name="H M" userId="84cd2103f36ef0dc" providerId="LiveId" clId="{8F10A91F-EFDA-497B-869D-6F532A84F5AF}" dt="2023-09-05T14:54:06.906" v="1728"/>
            <ac:spMkLst>
              <pc:docMk/>
              <pc:sldMasterMk cId="2834134848" sldId="2147483648"/>
              <pc:sldLayoutMk cId="2693412336" sldId="2147483653"/>
              <ac:spMk id="28" creationId="{E3CC0B14-EBC8-B5C6-B8E7-1D8665E1D5D4}"/>
            </ac:spMkLst>
          </pc:spChg>
          <pc:spChg chg="mod">
            <ac:chgData name="H M" userId="84cd2103f36ef0dc" providerId="LiveId" clId="{8F10A91F-EFDA-497B-869D-6F532A84F5AF}" dt="2023-09-05T13:56:55.338" v="813" actId="1076"/>
            <ac:spMkLst>
              <pc:docMk/>
              <pc:sldMasterMk cId="2834134848" sldId="2147483648"/>
              <pc:sldLayoutMk cId="2693412336" sldId="2147483653"/>
              <ac:spMk id="29" creationId="{2F9CD5AC-AA16-DC8C-7D10-201F5B1B3525}"/>
            </ac:spMkLst>
          </pc:spChg>
          <pc:spChg chg="mod">
            <ac:chgData name="H M" userId="84cd2103f36ef0dc" providerId="LiveId" clId="{8F10A91F-EFDA-497B-869D-6F532A84F5AF}" dt="2023-09-05T14:04:06.531" v="946" actId="1076"/>
            <ac:spMkLst>
              <pc:docMk/>
              <pc:sldMasterMk cId="2834134848" sldId="2147483648"/>
              <pc:sldLayoutMk cId="2693412336" sldId="2147483653"/>
              <ac:spMk id="30" creationId="{503F02C5-BD59-A680-3AC0-E82DE70262D7}"/>
            </ac:spMkLst>
          </pc:spChg>
          <pc:spChg chg="mod">
            <ac:chgData name="H M" userId="84cd2103f36ef0dc" providerId="LiveId" clId="{8F10A91F-EFDA-497B-869D-6F532A84F5AF}" dt="2023-09-05T14:04:05.208" v="945" actId="1076"/>
            <ac:spMkLst>
              <pc:docMk/>
              <pc:sldMasterMk cId="2834134848" sldId="2147483648"/>
              <pc:sldLayoutMk cId="2693412336" sldId="2147483653"/>
              <ac:spMk id="31" creationId="{6A229140-0E8E-D05E-1858-F2E8AE874326}"/>
            </ac:spMkLst>
          </pc:spChg>
          <pc:spChg chg="del">
            <ac:chgData name="H M" userId="84cd2103f36ef0dc" providerId="LiveId" clId="{8F10A91F-EFDA-497B-869D-6F532A84F5AF}" dt="2023-09-05T13:56:41.958" v="808" actId="478"/>
            <ac:spMkLst>
              <pc:docMk/>
              <pc:sldMasterMk cId="2834134848" sldId="2147483648"/>
              <pc:sldLayoutMk cId="2693412336" sldId="2147483653"/>
              <ac:spMk id="32" creationId="{75B9B836-7867-59BA-62C1-FA3921E7363F}"/>
            </ac:spMkLst>
          </pc:spChg>
          <pc:spChg chg="mod">
            <ac:chgData name="H M" userId="84cd2103f36ef0dc" providerId="LiveId" clId="{8F10A91F-EFDA-497B-869D-6F532A84F5AF}" dt="2023-09-05T14:53:57.886" v="1725"/>
            <ac:spMkLst>
              <pc:docMk/>
              <pc:sldMasterMk cId="2834134848" sldId="2147483648"/>
              <pc:sldLayoutMk cId="2693412336" sldId="2147483653"/>
              <ac:spMk id="32" creationId="{F021E9DF-43F8-536F-595D-0B4D33DF60F2}"/>
            </ac:spMkLst>
          </pc:spChg>
          <pc:spChg chg="add del mod">
            <ac:chgData name="H M" userId="84cd2103f36ef0dc" providerId="LiveId" clId="{8F10A91F-EFDA-497B-869D-6F532A84F5AF}" dt="2023-09-05T14:53:57.886" v="1725"/>
            <ac:spMkLst>
              <pc:docMk/>
              <pc:sldMasterMk cId="2834134848" sldId="2147483648"/>
              <pc:sldLayoutMk cId="2693412336" sldId="2147483653"/>
              <ac:spMk id="33" creationId="{59E4FED9-BAAD-5085-000F-EA5EED106784}"/>
            </ac:spMkLst>
          </pc:spChg>
          <pc:spChg chg="del mod ord">
            <ac:chgData name="H M" userId="84cd2103f36ef0dc" providerId="LiveId" clId="{8F10A91F-EFDA-497B-869D-6F532A84F5AF}" dt="2023-09-05T14:54:40.807" v="1734" actId="478"/>
            <ac:spMkLst>
              <pc:docMk/>
              <pc:sldMasterMk cId="2834134848" sldId="2147483648"/>
              <pc:sldLayoutMk cId="2693412336" sldId="2147483653"/>
              <ac:spMk id="34" creationId="{83488C28-BD4A-DD1A-3749-1B8A836A6D86}"/>
            </ac:spMkLst>
          </pc:spChg>
          <pc:spChg chg="del mod">
            <ac:chgData name="H M" userId="84cd2103f36ef0dc" providerId="LiveId" clId="{8F10A91F-EFDA-497B-869D-6F532A84F5AF}" dt="2023-09-05T14:54:09.765" v="1729" actId="478"/>
            <ac:spMkLst>
              <pc:docMk/>
              <pc:sldMasterMk cId="2834134848" sldId="2147483648"/>
              <pc:sldLayoutMk cId="2693412336" sldId="2147483653"/>
              <ac:spMk id="35" creationId="{8D75747B-FA0C-B9A4-3F8D-9AE383E6E82E}"/>
            </ac:spMkLst>
          </pc:spChg>
          <pc:spChg chg="del">
            <ac:chgData name="H M" userId="84cd2103f36ef0dc" providerId="LiveId" clId="{8F10A91F-EFDA-497B-869D-6F532A84F5AF}" dt="2023-09-05T13:56:40.128" v="807" actId="478"/>
            <ac:spMkLst>
              <pc:docMk/>
              <pc:sldMasterMk cId="2834134848" sldId="2147483648"/>
              <pc:sldLayoutMk cId="2693412336" sldId="2147483653"/>
              <ac:spMk id="40" creationId="{DCB38382-33D8-0EAC-D997-94FE9B8A37B9}"/>
            </ac:spMkLst>
          </pc:spChg>
          <pc:spChg chg="add mod">
            <ac:chgData name="H M" userId="84cd2103f36ef0dc" providerId="LiveId" clId="{8F10A91F-EFDA-497B-869D-6F532A84F5AF}" dt="2023-09-05T14:54:48.986" v="1736" actId="1076"/>
            <ac:spMkLst>
              <pc:docMk/>
              <pc:sldMasterMk cId="2834134848" sldId="2147483648"/>
              <pc:sldLayoutMk cId="2693412336" sldId="2147483653"/>
              <ac:spMk id="48" creationId="{734829AE-BA28-9906-AD20-008967BDD3FB}"/>
            </ac:spMkLst>
          </pc:spChg>
          <pc:spChg chg="add mod">
            <ac:chgData name="H M" userId="84cd2103f36ef0dc" providerId="LiveId" clId="{8F10A91F-EFDA-497B-869D-6F532A84F5AF}" dt="2023-09-05T14:44:03.526" v="1610" actId="207"/>
            <ac:spMkLst>
              <pc:docMk/>
              <pc:sldMasterMk cId="2834134848" sldId="2147483648"/>
              <pc:sldLayoutMk cId="2693412336" sldId="2147483653"/>
              <ac:spMk id="50" creationId="{BAAE4CDB-3E93-0D90-0C8B-F24B19004A4E}"/>
            </ac:spMkLst>
          </pc:spChg>
          <pc:spChg chg="del">
            <ac:chgData name="H M" userId="84cd2103f36ef0dc" providerId="LiveId" clId="{8F10A91F-EFDA-497B-869D-6F532A84F5AF}" dt="2023-09-04T21:31:50.371" v="764" actId="478"/>
            <ac:spMkLst>
              <pc:docMk/>
              <pc:sldMasterMk cId="2834134848" sldId="2147483648"/>
              <pc:sldLayoutMk cId="2693412336" sldId="2147483653"/>
              <ac:spMk id="50" creationId="{D85AF8C4-088B-C566-77DF-EEAFC10CA092}"/>
            </ac:spMkLst>
          </pc:spChg>
          <pc:spChg chg="add mod ord">
            <ac:chgData name="H M" userId="84cd2103f36ef0dc" providerId="LiveId" clId="{8F10A91F-EFDA-497B-869D-6F532A84F5AF}" dt="2023-09-05T14:43:58.206" v="1608" actId="207"/>
            <ac:spMkLst>
              <pc:docMk/>
              <pc:sldMasterMk cId="2834134848" sldId="2147483648"/>
              <pc:sldLayoutMk cId="2693412336" sldId="2147483653"/>
              <ac:spMk id="51" creationId="{0CC0C4B9-5E7F-A484-AA0F-E26A2CF96592}"/>
            </ac:spMkLst>
          </pc:spChg>
          <pc:spChg chg="add mod">
            <ac:chgData name="H M" userId="84cd2103f36ef0dc" providerId="LiveId" clId="{8F10A91F-EFDA-497B-869D-6F532A84F5AF}" dt="2023-09-05T14:44:47.776" v="1612" actId="207"/>
            <ac:spMkLst>
              <pc:docMk/>
              <pc:sldMasterMk cId="2834134848" sldId="2147483648"/>
              <pc:sldLayoutMk cId="2693412336" sldId="2147483653"/>
              <ac:spMk id="52" creationId="{78C2E4B2-9F80-7E55-68EE-DFB9AA2934DD}"/>
            </ac:spMkLst>
          </pc:spChg>
          <pc:spChg chg="add mod">
            <ac:chgData name="H M" userId="84cd2103f36ef0dc" providerId="LiveId" clId="{8F10A91F-EFDA-497B-869D-6F532A84F5AF}" dt="2023-09-05T14:43:41.561" v="1603" actId="207"/>
            <ac:spMkLst>
              <pc:docMk/>
              <pc:sldMasterMk cId="2834134848" sldId="2147483648"/>
              <pc:sldLayoutMk cId="2693412336" sldId="2147483653"/>
              <ac:spMk id="53" creationId="{6272AA89-9A84-1439-B3CA-ACA0500E3B23}"/>
            </ac:spMkLst>
          </pc:spChg>
          <pc:spChg chg="add mod">
            <ac:chgData name="H M" userId="84cd2103f36ef0dc" providerId="LiveId" clId="{8F10A91F-EFDA-497B-869D-6F532A84F5AF}" dt="2023-09-05T14:43:48.576" v="1605" actId="207"/>
            <ac:spMkLst>
              <pc:docMk/>
              <pc:sldMasterMk cId="2834134848" sldId="2147483648"/>
              <pc:sldLayoutMk cId="2693412336" sldId="2147483653"/>
              <ac:spMk id="54" creationId="{5686CEE6-240E-44AB-18B3-FB8572354C0E}"/>
            </ac:spMkLst>
          </pc:spChg>
          <pc:spChg chg="add mod">
            <ac:chgData name="H M" userId="84cd2103f36ef0dc" providerId="LiveId" clId="{8F10A91F-EFDA-497B-869D-6F532A84F5AF}" dt="2023-09-05T14:44:00.778" v="1609" actId="207"/>
            <ac:spMkLst>
              <pc:docMk/>
              <pc:sldMasterMk cId="2834134848" sldId="2147483648"/>
              <pc:sldLayoutMk cId="2693412336" sldId="2147483653"/>
              <ac:spMk id="55" creationId="{9F56055B-BCF2-D36E-BB3F-91B6EE4A6E0C}"/>
            </ac:spMkLst>
          </pc:spChg>
          <pc:grpChg chg="del">
            <ac:chgData name="H M" userId="84cd2103f36ef0dc" providerId="LiveId" clId="{8F10A91F-EFDA-497B-869D-6F532A84F5AF}" dt="2023-09-05T13:56:44.458" v="809" actId="478"/>
            <ac:grpSpMkLst>
              <pc:docMk/>
              <pc:sldMasterMk cId="2834134848" sldId="2147483648"/>
              <pc:sldLayoutMk cId="2693412336" sldId="2147483653"/>
              <ac:grpSpMk id="33" creationId="{C1A61512-916E-4340-5B81-16E416CC8C86}"/>
            </ac:grpSpMkLst>
          </pc:grpChg>
          <pc:grpChg chg="del">
            <ac:chgData name="H M" userId="84cd2103f36ef0dc" providerId="LiveId" clId="{8F10A91F-EFDA-497B-869D-6F532A84F5AF}" dt="2023-09-05T13:56:44.458" v="809" actId="478"/>
            <ac:grpSpMkLst>
              <pc:docMk/>
              <pc:sldMasterMk cId="2834134848" sldId="2147483648"/>
              <pc:sldLayoutMk cId="2693412336" sldId="2147483653"/>
              <ac:grpSpMk id="41" creationId="{7BFF85A5-41F0-9999-009E-25176401D14D}"/>
            </ac:grpSpMkLst>
          </pc:grpChg>
          <pc:picChg chg="del">
            <ac:chgData name="H M" userId="84cd2103f36ef0dc" providerId="LiveId" clId="{8F10A91F-EFDA-497B-869D-6F532A84F5AF}" dt="2023-09-05T13:56:39.428" v="806" actId="478"/>
            <ac:picMkLst>
              <pc:docMk/>
              <pc:sldMasterMk cId="2834134848" sldId="2147483648"/>
              <pc:sldLayoutMk cId="2693412336" sldId="2147483653"/>
              <ac:picMk id="18" creationId="{4CEBD1CF-8460-6F2C-9147-1567C28D7A6C}"/>
            </ac:picMkLst>
          </pc:picChg>
          <pc:picChg chg="del">
            <ac:chgData name="H M" userId="84cd2103f36ef0dc" providerId="LiveId" clId="{8F10A91F-EFDA-497B-869D-6F532A84F5AF}" dt="2023-09-05T13:56:38.214" v="805" actId="478"/>
            <ac:picMkLst>
              <pc:docMk/>
              <pc:sldMasterMk cId="2834134848" sldId="2147483648"/>
              <pc:sldLayoutMk cId="2693412336" sldId="2147483653"/>
              <ac:picMk id="28" creationId="{2E350E72-810F-330F-4AA3-997FC7359CC6}"/>
            </ac:picMkLst>
          </pc:picChg>
          <pc:picChg chg="del mod">
            <ac:chgData name="H M" userId="84cd2103f36ef0dc" providerId="LiveId" clId="{8F10A91F-EFDA-497B-869D-6F532A84F5AF}" dt="2023-09-05T13:57:09.368" v="817" actId="478"/>
            <ac:picMkLst>
              <pc:docMk/>
              <pc:sldMasterMk cId="2834134848" sldId="2147483648"/>
              <pc:sldLayoutMk cId="2693412336" sldId="2147483653"/>
              <ac:picMk id="49" creationId="{3D070C65-AD3D-7B3C-FC52-03385B32AF71}"/>
            </ac:picMkLst>
          </pc:picChg>
        </pc:sldLayoutChg>
      </pc:sldMasterChg>
    </pc:docChg>
  </pc:docChgLst>
  <pc:docChgLst>
    <pc:chgData name="hassan MH" userId="84cd2103f36ef0dc" providerId="LiveId" clId="{93D1C893-E944-408B-81F3-91C8BB3859AB}"/>
    <pc:docChg chg="modSld">
      <pc:chgData name="hassan MH" userId="84cd2103f36ef0dc" providerId="LiveId" clId="{93D1C893-E944-408B-81F3-91C8BB3859AB}" dt="2022-04-07T15:48:49.947" v="6" actId="20577"/>
      <pc:docMkLst>
        <pc:docMk/>
      </pc:docMkLst>
      <pc:sldChg chg="modNotesTx">
        <pc:chgData name="hassan MH" userId="84cd2103f36ef0dc" providerId="LiveId" clId="{93D1C893-E944-408B-81F3-91C8BB3859AB}" dt="2022-04-07T15:48:49.947" v="6" actId="20577"/>
        <pc:sldMkLst>
          <pc:docMk/>
          <pc:sldMk cId="1487315265" sldId="316"/>
        </pc:sldMkLst>
      </pc:sldChg>
      <pc:sldChg chg="addSp modSp mod">
        <pc:chgData name="hassan MH" userId="84cd2103f36ef0dc" providerId="LiveId" clId="{93D1C893-E944-408B-81F3-91C8BB3859AB}" dt="2022-04-07T15:36:55.520" v="4" actId="1076"/>
        <pc:sldMkLst>
          <pc:docMk/>
          <pc:sldMk cId="2224820013" sldId="328"/>
        </pc:sldMkLst>
        <pc:picChg chg="add mod">
          <ac:chgData name="hassan MH" userId="84cd2103f36ef0dc" providerId="LiveId" clId="{93D1C893-E944-408B-81F3-91C8BB3859AB}" dt="2022-04-07T15:36:55.520" v="4" actId="1076"/>
          <ac:picMkLst>
            <pc:docMk/>
            <pc:sldMk cId="2224820013" sldId="328"/>
            <ac:picMk id="19" creationId="{544EAE31-56F5-4C7E-A16B-27124C02283B}"/>
          </ac:picMkLst>
        </pc:picChg>
      </pc:sldChg>
    </pc:docChg>
  </pc:docChgLst>
  <pc:docChgLst>
    <pc:chgData name="H M" userId="84cd2103f36ef0dc" providerId="LiveId" clId="{18DF53AA-1CBD-4E71-BC99-5B5475AED577}"/>
    <pc:docChg chg="custSel addSld delSld modSld sldOrd modMainMaster">
      <pc:chgData name="H M" userId="84cd2103f36ef0dc" providerId="LiveId" clId="{18DF53AA-1CBD-4E71-BC99-5B5475AED577}" dt="2023-11-17T11:18:16.182" v="84" actId="478"/>
      <pc:docMkLst>
        <pc:docMk/>
      </pc:docMkLst>
      <pc:sldChg chg="del">
        <pc:chgData name="H M" userId="84cd2103f36ef0dc" providerId="LiveId" clId="{18DF53AA-1CBD-4E71-BC99-5B5475AED577}" dt="2023-11-17T10:57:06.292" v="5" actId="47"/>
        <pc:sldMkLst>
          <pc:docMk/>
          <pc:sldMk cId="2293351738" sldId="482"/>
        </pc:sldMkLst>
      </pc:sldChg>
      <pc:sldChg chg="addSp delSp modSp mod">
        <pc:chgData name="H M" userId="84cd2103f36ef0dc" providerId="LiveId" clId="{18DF53AA-1CBD-4E71-BC99-5B5475AED577}" dt="2023-11-17T11:18:16.182" v="84" actId="478"/>
        <pc:sldMkLst>
          <pc:docMk/>
          <pc:sldMk cId="2506834596" sldId="483"/>
        </pc:sldMkLst>
        <pc:spChg chg="mod">
          <ac:chgData name="H M" userId="84cd2103f36ef0dc" providerId="LiveId" clId="{18DF53AA-1CBD-4E71-BC99-5B5475AED577}" dt="2023-11-17T11:17:55.023" v="81" actId="207"/>
          <ac:spMkLst>
            <pc:docMk/>
            <pc:sldMk cId="2506834596" sldId="483"/>
            <ac:spMk id="2" creationId="{B719F01D-D0DA-42FC-F7FB-DCA9579EEE65}"/>
          </ac:spMkLst>
        </pc:spChg>
        <pc:spChg chg="mod">
          <ac:chgData name="H M" userId="84cd2103f36ef0dc" providerId="LiveId" clId="{18DF53AA-1CBD-4E71-BC99-5B5475AED577}" dt="2023-11-17T11:18:14.306" v="83" actId="207"/>
          <ac:spMkLst>
            <pc:docMk/>
            <pc:sldMk cId="2506834596" sldId="483"/>
            <ac:spMk id="3" creationId="{B9059ABA-16E3-AAB3-27C1-8BF8FA07D34A}"/>
          </ac:spMkLst>
        </pc:spChg>
        <pc:grpChg chg="del">
          <ac:chgData name="H M" userId="84cd2103f36ef0dc" providerId="LiveId" clId="{18DF53AA-1CBD-4E71-BC99-5B5475AED577}" dt="2023-11-17T10:57:12.765" v="6" actId="478"/>
          <ac:grpSpMkLst>
            <pc:docMk/>
            <pc:sldMk cId="2506834596" sldId="483"/>
            <ac:grpSpMk id="225" creationId="{A85C9473-12B0-6DCB-CEA7-EE020D9A9491}"/>
          </ac:grpSpMkLst>
        </pc:grpChg>
        <pc:picChg chg="add del mod">
          <ac:chgData name="H M" userId="84cd2103f36ef0dc" providerId="LiveId" clId="{18DF53AA-1CBD-4E71-BC99-5B5475AED577}" dt="2023-11-17T11:18:16.182" v="84" actId="478"/>
          <ac:picMkLst>
            <pc:docMk/>
            <pc:sldMk cId="2506834596" sldId="483"/>
            <ac:picMk id="5" creationId="{C6A0049F-CDAB-1F7A-CA3B-066793738837}"/>
          </ac:picMkLst>
        </pc:picChg>
      </pc:sldChg>
      <pc:sldChg chg="addSp modSp new mod">
        <pc:chgData name="H M" userId="84cd2103f36ef0dc" providerId="LiveId" clId="{18DF53AA-1CBD-4E71-BC99-5B5475AED577}" dt="2023-11-17T11:02:28.555" v="41" actId="14100"/>
        <pc:sldMkLst>
          <pc:docMk/>
          <pc:sldMk cId="889727822" sldId="484"/>
        </pc:sldMkLst>
        <pc:spChg chg="add mod">
          <ac:chgData name="H M" userId="84cd2103f36ef0dc" providerId="LiveId" clId="{18DF53AA-1CBD-4E71-BC99-5B5475AED577}" dt="2023-11-17T11:02:28.555" v="41" actId="14100"/>
          <ac:spMkLst>
            <pc:docMk/>
            <pc:sldMk cId="889727822" sldId="484"/>
            <ac:spMk id="3" creationId="{5ED40366-2CBC-F967-9AEC-D54BB56C1813}"/>
          </ac:spMkLst>
        </pc:spChg>
        <pc:spChg chg="add mod">
          <ac:chgData name="H M" userId="84cd2103f36ef0dc" providerId="LiveId" clId="{18DF53AA-1CBD-4E71-BC99-5B5475AED577}" dt="2023-11-17T11:02:25.858" v="40" actId="14100"/>
          <ac:spMkLst>
            <pc:docMk/>
            <pc:sldMk cId="889727822" sldId="484"/>
            <ac:spMk id="5" creationId="{25E90ECC-4428-2CFE-09E7-83AFBE37B4C2}"/>
          </ac:spMkLst>
        </pc:spChg>
      </pc:sldChg>
      <pc:sldChg chg="del">
        <pc:chgData name="H M" userId="84cd2103f36ef0dc" providerId="LiveId" clId="{18DF53AA-1CBD-4E71-BC99-5B5475AED577}" dt="2023-11-17T10:57:06.292" v="5" actId="47"/>
        <pc:sldMkLst>
          <pc:docMk/>
          <pc:sldMk cId="1091442725" sldId="484"/>
        </pc:sldMkLst>
      </pc:sldChg>
      <pc:sldChg chg="addSp delSp modSp add mod">
        <pc:chgData name="H M" userId="84cd2103f36ef0dc" providerId="LiveId" clId="{18DF53AA-1CBD-4E71-BC99-5B5475AED577}" dt="2023-11-17T11:01:25.487" v="32" actId="1076"/>
        <pc:sldMkLst>
          <pc:docMk/>
          <pc:sldMk cId="2233859380" sldId="485"/>
        </pc:sldMkLst>
        <pc:spChg chg="del">
          <ac:chgData name="H M" userId="84cd2103f36ef0dc" providerId="LiveId" clId="{18DF53AA-1CBD-4E71-BC99-5B5475AED577}" dt="2023-11-17T10:58:54.206" v="11" actId="478"/>
          <ac:spMkLst>
            <pc:docMk/>
            <pc:sldMk cId="2233859380" sldId="485"/>
            <ac:spMk id="3" creationId="{5ED40366-2CBC-F967-9AEC-D54BB56C1813}"/>
          </ac:spMkLst>
        </pc:spChg>
        <pc:spChg chg="add mod">
          <ac:chgData name="H M" userId="84cd2103f36ef0dc" providerId="LiveId" clId="{18DF53AA-1CBD-4E71-BC99-5B5475AED577}" dt="2023-11-17T11:01:25.487" v="32" actId="1076"/>
          <ac:spMkLst>
            <pc:docMk/>
            <pc:sldMk cId="2233859380" sldId="485"/>
            <ac:spMk id="4" creationId="{CFA98111-BC1B-A04C-5FC8-0A682570184F}"/>
          </ac:spMkLst>
        </pc:spChg>
      </pc:sldChg>
      <pc:sldChg chg="del">
        <pc:chgData name="H M" userId="84cd2103f36ef0dc" providerId="LiveId" clId="{18DF53AA-1CBD-4E71-BC99-5B5475AED577}" dt="2023-11-17T10:57:06.292" v="5" actId="47"/>
        <pc:sldMkLst>
          <pc:docMk/>
          <pc:sldMk cId="2632650693" sldId="485"/>
        </pc:sldMkLst>
      </pc:sldChg>
      <pc:sldChg chg="del">
        <pc:chgData name="H M" userId="84cd2103f36ef0dc" providerId="LiveId" clId="{18DF53AA-1CBD-4E71-BC99-5B5475AED577}" dt="2023-11-17T10:57:06.292" v="5" actId="47"/>
        <pc:sldMkLst>
          <pc:docMk/>
          <pc:sldMk cId="868431738" sldId="486"/>
        </pc:sldMkLst>
      </pc:sldChg>
      <pc:sldChg chg="addSp delSp modSp add mod">
        <pc:chgData name="H M" userId="84cd2103f36ef0dc" providerId="LiveId" clId="{18DF53AA-1CBD-4E71-BC99-5B5475AED577}" dt="2023-11-17T11:00:44.973" v="31" actId="1076"/>
        <pc:sldMkLst>
          <pc:docMk/>
          <pc:sldMk cId="2774318156" sldId="486"/>
        </pc:sldMkLst>
        <pc:spChg chg="add del mod">
          <ac:chgData name="H M" userId="84cd2103f36ef0dc" providerId="LiveId" clId="{18DF53AA-1CBD-4E71-BC99-5B5475AED577}" dt="2023-11-17T11:00:15.335" v="24" actId="478"/>
          <ac:spMkLst>
            <pc:docMk/>
            <pc:sldMk cId="2774318156" sldId="486"/>
            <ac:spMk id="3" creationId="{1402CBA5-3C7A-546C-B9A3-9D805CA84179}"/>
          </ac:spMkLst>
        </pc:spChg>
        <pc:spChg chg="add mod">
          <ac:chgData name="H M" userId="84cd2103f36ef0dc" providerId="LiveId" clId="{18DF53AA-1CBD-4E71-BC99-5B5475AED577}" dt="2023-11-17T11:00:44.973" v="31" actId="1076"/>
          <ac:spMkLst>
            <pc:docMk/>
            <pc:sldMk cId="2774318156" sldId="486"/>
            <ac:spMk id="5" creationId="{A4D7C662-9E18-5956-9FBA-D28D29E39AA7}"/>
          </ac:spMkLst>
        </pc:spChg>
        <pc:spChg chg="add mod">
          <ac:chgData name="H M" userId="84cd2103f36ef0dc" providerId="LiveId" clId="{18DF53AA-1CBD-4E71-BC99-5B5475AED577}" dt="2023-11-17T11:00:43.076" v="30" actId="1076"/>
          <ac:spMkLst>
            <pc:docMk/>
            <pc:sldMk cId="2774318156" sldId="486"/>
            <ac:spMk id="9" creationId="{3F83503F-31FF-B8BD-E87C-5A1FE8784B54}"/>
          </ac:spMkLst>
        </pc:spChg>
        <pc:picChg chg="add mod">
          <ac:chgData name="H M" userId="84cd2103f36ef0dc" providerId="LiveId" clId="{18DF53AA-1CBD-4E71-BC99-5B5475AED577}" dt="2023-11-17T11:00:34.612" v="28" actId="1076"/>
          <ac:picMkLst>
            <pc:docMk/>
            <pc:sldMk cId="2774318156" sldId="486"/>
            <ac:picMk id="7" creationId="{3831D0BF-3086-E061-C6EC-DEBE8E962F27}"/>
          </ac:picMkLst>
        </pc:picChg>
      </pc:sldChg>
      <pc:sldChg chg="addSp modSp add mod">
        <pc:chgData name="H M" userId="84cd2103f36ef0dc" providerId="LiveId" clId="{18DF53AA-1CBD-4E71-BC99-5B5475AED577}" dt="2023-11-17T11:01:48.305" v="37" actId="14100"/>
        <pc:sldMkLst>
          <pc:docMk/>
          <pc:sldMk cId="2464055012" sldId="487"/>
        </pc:sldMkLst>
        <pc:spChg chg="add mod">
          <ac:chgData name="H M" userId="84cd2103f36ef0dc" providerId="LiveId" clId="{18DF53AA-1CBD-4E71-BC99-5B5475AED577}" dt="2023-11-17T11:01:40.282" v="34" actId="1076"/>
          <ac:spMkLst>
            <pc:docMk/>
            <pc:sldMk cId="2464055012" sldId="487"/>
            <ac:spMk id="3" creationId="{84A72184-6F89-589C-5211-80FAB461B1D3}"/>
          </ac:spMkLst>
        </pc:spChg>
        <pc:spChg chg="add mod">
          <ac:chgData name="H M" userId="84cd2103f36ef0dc" providerId="LiveId" clId="{18DF53AA-1CBD-4E71-BC99-5B5475AED577}" dt="2023-11-17T11:01:48.305" v="37" actId="14100"/>
          <ac:spMkLst>
            <pc:docMk/>
            <pc:sldMk cId="2464055012" sldId="487"/>
            <ac:spMk id="5" creationId="{16C7C1DE-491F-00DF-7263-F67D88E79D58}"/>
          </ac:spMkLst>
        </pc:spChg>
      </pc:sldChg>
      <pc:sldChg chg="del">
        <pc:chgData name="H M" userId="84cd2103f36ef0dc" providerId="LiveId" clId="{18DF53AA-1CBD-4E71-BC99-5B5475AED577}" dt="2023-11-17T10:57:06.292" v="5" actId="47"/>
        <pc:sldMkLst>
          <pc:docMk/>
          <pc:sldMk cId="3793535161" sldId="488"/>
        </pc:sldMkLst>
      </pc:sldChg>
      <pc:sldChg chg="addSp modSp add mod ord">
        <pc:chgData name="H M" userId="84cd2103f36ef0dc" providerId="LiveId" clId="{18DF53AA-1CBD-4E71-BC99-5B5475AED577}" dt="2023-11-17T11:03:25.082" v="50"/>
        <pc:sldMkLst>
          <pc:docMk/>
          <pc:sldMk cId="4182797206" sldId="488"/>
        </pc:sldMkLst>
        <pc:spChg chg="add mod">
          <ac:chgData name="H M" userId="84cd2103f36ef0dc" providerId="LiveId" clId="{18DF53AA-1CBD-4E71-BC99-5B5475AED577}" dt="2023-11-17T11:03:20.880" v="46" actId="1076"/>
          <ac:spMkLst>
            <pc:docMk/>
            <pc:sldMk cId="4182797206" sldId="488"/>
            <ac:spMk id="3" creationId="{DEFF893A-4844-6A69-5BFA-C9F2C2B45E26}"/>
          </ac:spMkLst>
        </pc:spChg>
      </pc:sldChg>
      <pc:sldChg chg="addSp add mod">
        <pc:chgData name="H M" userId="84cd2103f36ef0dc" providerId="LiveId" clId="{18DF53AA-1CBD-4E71-BC99-5B5475AED577}" dt="2023-11-17T11:03:55.855" v="51" actId="22"/>
        <pc:sldMkLst>
          <pc:docMk/>
          <pc:sldMk cId="2211575279" sldId="489"/>
        </pc:sldMkLst>
        <pc:spChg chg="add">
          <ac:chgData name="H M" userId="84cd2103f36ef0dc" providerId="LiveId" clId="{18DF53AA-1CBD-4E71-BC99-5B5475AED577}" dt="2023-11-17T11:03:55.855" v="51" actId="22"/>
          <ac:spMkLst>
            <pc:docMk/>
            <pc:sldMk cId="2211575279" sldId="489"/>
            <ac:spMk id="3" creationId="{ED394106-4979-C7CD-9A45-B39D5C6BB39F}"/>
          </ac:spMkLst>
        </pc:spChg>
      </pc:sldChg>
      <pc:sldChg chg="addSp delSp modSp add del mod">
        <pc:chgData name="H M" userId="84cd2103f36ef0dc" providerId="LiveId" clId="{18DF53AA-1CBD-4E71-BC99-5B5475AED577}" dt="2023-11-17T11:05:31.159" v="72" actId="47"/>
        <pc:sldMkLst>
          <pc:docMk/>
          <pc:sldMk cId="2230289126" sldId="490"/>
        </pc:sldMkLst>
        <pc:spChg chg="add del mod">
          <ac:chgData name="H M" userId="84cd2103f36ef0dc" providerId="LiveId" clId="{18DF53AA-1CBD-4E71-BC99-5B5475AED577}" dt="2023-11-17T11:04:32.131" v="56" actId="21"/>
          <ac:spMkLst>
            <pc:docMk/>
            <pc:sldMk cId="2230289126" sldId="490"/>
            <ac:spMk id="3" creationId="{46F53E8B-57D2-9B77-F5FC-673F125E5C62}"/>
          </ac:spMkLst>
        </pc:spChg>
      </pc:sldChg>
      <pc:sldChg chg="del">
        <pc:chgData name="H M" userId="84cd2103f36ef0dc" providerId="LiveId" clId="{18DF53AA-1CBD-4E71-BC99-5B5475AED577}" dt="2023-11-17T10:57:06.292" v="5" actId="47"/>
        <pc:sldMkLst>
          <pc:docMk/>
          <pc:sldMk cId="2547935270" sldId="490"/>
        </pc:sldMkLst>
      </pc:sldChg>
      <pc:sldChg chg="addSp modSp add mod ord">
        <pc:chgData name="H M" userId="84cd2103f36ef0dc" providerId="LiveId" clId="{18DF53AA-1CBD-4E71-BC99-5B5475AED577}" dt="2023-11-17T11:05:27.935" v="71"/>
        <pc:sldMkLst>
          <pc:docMk/>
          <pc:sldMk cId="211146466" sldId="491"/>
        </pc:sldMkLst>
        <pc:spChg chg="add mod">
          <ac:chgData name="H M" userId="84cd2103f36ef0dc" providerId="LiveId" clId="{18DF53AA-1CBD-4E71-BC99-5B5475AED577}" dt="2023-11-17T11:05:11.439" v="65" actId="14100"/>
          <ac:spMkLst>
            <pc:docMk/>
            <pc:sldMk cId="211146466" sldId="491"/>
            <ac:spMk id="3" creationId="{41DD6431-C0A6-FD13-0FE8-6C49762C90D0}"/>
          </ac:spMkLst>
        </pc:spChg>
        <pc:spChg chg="add mod">
          <ac:chgData name="H M" userId="84cd2103f36ef0dc" providerId="LiveId" clId="{18DF53AA-1CBD-4E71-BC99-5B5475AED577}" dt="2023-11-17T11:05:13.828" v="66" actId="1076"/>
          <ac:spMkLst>
            <pc:docMk/>
            <pc:sldMk cId="211146466" sldId="491"/>
            <ac:spMk id="4" creationId="{B22F019F-3761-B2B2-3C1C-EA843A057BE6}"/>
          </ac:spMkLst>
        </pc:spChg>
        <pc:spChg chg="add mod">
          <ac:chgData name="H M" userId="84cd2103f36ef0dc" providerId="LiveId" clId="{18DF53AA-1CBD-4E71-BC99-5B5475AED577}" dt="2023-11-17T11:05:24.413" v="69" actId="1076"/>
          <ac:spMkLst>
            <pc:docMk/>
            <pc:sldMk cId="211146466" sldId="491"/>
            <ac:spMk id="6" creationId="{02F80EB0-C8CC-C6F2-6E75-1B3A7E5043A2}"/>
          </ac:spMkLst>
        </pc:spChg>
      </pc:sldChg>
      <pc:sldChg chg="add del">
        <pc:chgData name="H M" userId="84cd2103f36ef0dc" providerId="LiveId" clId="{18DF53AA-1CBD-4E71-BC99-5B5475AED577}" dt="2023-11-17T11:05:31.159" v="72" actId="47"/>
        <pc:sldMkLst>
          <pc:docMk/>
          <pc:sldMk cId="1978223245" sldId="492"/>
        </pc:sldMkLst>
      </pc:sldChg>
      <pc:sldChg chg="del">
        <pc:chgData name="H M" userId="84cd2103f36ef0dc" providerId="LiveId" clId="{18DF53AA-1CBD-4E71-BC99-5B5475AED577}" dt="2023-11-17T10:57:00.046" v="4" actId="47"/>
        <pc:sldMkLst>
          <pc:docMk/>
          <pc:sldMk cId="3772468813" sldId="492"/>
        </pc:sldMkLst>
      </pc:sldChg>
      <pc:sldChg chg="del">
        <pc:chgData name="H M" userId="84cd2103f36ef0dc" providerId="LiveId" clId="{18DF53AA-1CBD-4E71-BC99-5B5475AED577}" dt="2023-11-17T10:57:06.292" v="5" actId="47"/>
        <pc:sldMkLst>
          <pc:docMk/>
          <pc:sldMk cId="219822653" sldId="493"/>
        </pc:sldMkLst>
      </pc:sldChg>
      <pc:sldChg chg="add del">
        <pc:chgData name="H M" userId="84cd2103f36ef0dc" providerId="LiveId" clId="{18DF53AA-1CBD-4E71-BC99-5B5475AED577}" dt="2023-11-17T11:05:31.159" v="72" actId="47"/>
        <pc:sldMkLst>
          <pc:docMk/>
          <pc:sldMk cId="1364007599" sldId="493"/>
        </pc:sldMkLst>
      </pc:sldChg>
      <pc:sldChg chg="add del">
        <pc:chgData name="H M" userId="84cd2103f36ef0dc" providerId="LiveId" clId="{18DF53AA-1CBD-4E71-BC99-5B5475AED577}" dt="2023-11-17T11:05:31.159" v="72" actId="47"/>
        <pc:sldMkLst>
          <pc:docMk/>
          <pc:sldMk cId="2767714000" sldId="494"/>
        </pc:sldMkLst>
      </pc:sldChg>
      <pc:sldMasterChg chg="addSp modSp mod modSldLayout">
        <pc:chgData name="H M" userId="84cd2103f36ef0dc" providerId="LiveId" clId="{18DF53AA-1CBD-4E71-BC99-5B5475AED577}" dt="2023-11-17T11:17:10.565" v="78" actId="196"/>
        <pc:sldMasterMkLst>
          <pc:docMk/>
          <pc:sldMasterMk cId="2834134848" sldId="2147483648"/>
        </pc:sldMasterMkLst>
        <pc:picChg chg="add mod">
          <ac:chgData name="H M" userId="84cd2103f36ef0dc" providerId="LiveId" clId="{18DF53AA-1CBD-4E71-BC99-5B5475AED577}" dt="2023-11-17T11:17:10.565" v="78" actId="196"/>
          <ac:picMkLst>
            <pc:docMk/>
            <pc:sldMasterMk cId="2834134848" sldId="2147483648"/>
            <ac:picMk id="2" creationId="{AAAD39EE-A687-0BFE-AAE7-30173C81545A}"/>
          </ac:picMkLst>
        </pc:picChg>
        <pc:sldLayoutChg chg="delSp mod">
          <pc:chgData name="H M" userId="84cd2103f36ef0dc" providerId="LiveId" clId="{18DF53AA-1CBD-4E71-BC99-5B5475AED577}" dt="2023-11-17T10:56:38.424" v="2" actId="478"/>
          <pc:sldLayoutMkLst>
            <pc:docMk/>
            <pc:sldMasterMk cId="2834134848" sldId="2147483648"/>
            <pc:sldLayoutMk cId="1677186542" sldId="2147483649"/>
          </pc:sldLayoutMkLst>
          <pc:spChg chg="del">
            <ac:chgData name="H M" userId="84cd2103f36ef0dc" providerId="LiveId" clId="{18DF53AA-1CBD-4E71-BC99-5B5475AED577}" dt="2023-11-17T10:56:35.296" v="1" actId="478"/>
            <ac:spMkLst>
              <pc:docMk/>
              <pc:sldMasterMk cId="2834134848" sldId="2147483648"/>
              <pc:sldLayoutMk cId="1677186542" sldId="2147483649"/>
              <ac:spMk id="2" creationId="{C9BFB504-B3B8-E5CB-3698-260F2B7D529E}"/>
            </ac:spMkLst>
          </pc:spChg>
          <pc:spChg chg="del">
            <ac:chgData name="H M" userId="84cd2103f36ef0dc" providerId="LiveId" clId="{18DF53AA-1CBD-4E71-BC99-5B5475AED577}" dt="2023-11-17T10:56:35.296" v="1" actId="478"/>
            <ac:spMkLst>
              <pc:docMk/>
              <pc:sldMasterMk cId="2834134848" sldId="2147483648"/>
              <pc:sldLayoutMk cId="1677186542" sldId="2147483649"/>
              <ac:spMk id="3" creationId="{ACBB150E-3E9A-1AAB-682B-BD23D8B0171F}"/>
            </ac:spMkLst>
          </pc:spChg>
          <pc:spChg chg="del">
            <ac:chgData name="H M" userId="84cd2103f36ef0dc" providerId="LiveId" clId="{18DF53AA-1CBD-4E71-BC99-5B5475AED577}" dt="2023-11-17T10:56:35.296" v="1" actId="478"/>
            <ac:spMkLst>
              <pc:docMk/>
              <pc:sldMasterMk cId="2834134848" sldId="2147483648"/>
              <pc:sldLayoutMk cId="1677186542" sldId="2147483649"/>
              <ac:spMk id="4" creationId="{4632A20C-6173-09F9-3E07-061F8743BD6D}"/>
            </ac:spMkLst>
          </pc:spChg>
          <pc:spChg chg="del">
            <ac:chgData name="H M" userId="84cd2103f36ef0dc" providerId="LiveId" clId="{18DF53AA-1CBD-4E71-BC99-5B5475AED577}" dt="2023-11-17T10:56:35.296" v="1" actId="478"/>
            <ac:spMkLst>
              <pc:docMk/>
              <pc:sldMasterMk cId="2834134848" sldId="2147483648"/>
              <pc:sldLayoutMk cId="1677186542" sldId="2147483649"/>
              <ac:spMk id="5" creationId="{CDE826A5-F715-693E-586A-1E14F4FF739C}"/>
            </ac:spMkLst>
          </pc:spChg>
          <pc:spChg chg="del">
            <ac:chgData name="H M" userId="84cd2103f36ef0dc" providerId="LiveId" clId="{18DF53AA-1CBD-4E71-BC99-5B5475AED577}" dt="2023-11-17T10:56:35.296" v="1" actId="478"/>
            <ac:spMkLst>
              <pc:docMk/>
              <pc:sldMasterMk cId="2834134848" sldId="2147483648"/>
              <pc:sldLayoutMk cId="1677186542" sldId="2147483649"/>
              <ac:spMk id="6" creationId="{F40E7B2A-A27C-E6E3-9195-E4889EBB73A1}"/>
            </ac:spMkLst>
          </pc:spChg>
          <pc:spChg chg="del">
            <ac:chgData name="H M" userId="84cd2103f36ef0dc" providerId="LiveId" clId="{18DF53AA-1CBD-4E71-BC99-5B5475AED577}" dt="2023-11-17T10:56:35.296" v="1" actId="478"/>
            <ac:spMkLst>
              <pc:docMk/>
              <pc:sldMasterMk cId="2834134848" sldId="2147483648"/>
              <pc:sldLayoutMk cId="1677186542" sldId="2147483649"/>
              <ac:spMk id="7" creationId="{BB65C20B-D257-CDD2-A1EF-532903B4B1DC}"/>
            </ac:spMkLst>
          </pc:spChg>
          <pc:spChg chg="del">
            <ac:chgData name="H M" userId="84cd2103f36ef0dc" providerId="LiveId" clId="{18DF53AA-1CBD-4E71-BC99-5B5475AED577}" dt="2023-11-17T10:56:35.296" v="1" actId="478"/>
            <ac:spMkLst>
              <pc:docMk/>
              <pc:sldMasterMk cId="2834134848" sldId="2147483648"/>
              <pc:sldLayoutMk cId="1677186542" sldId="2147483649"/>
              <ac:spMk id="8" creationId="{E15DDFEE-1DFF-2C02-B440-E385EBDD42E9}"/>
            </ac:spMkLst>
          </pc:spChg>
          <pc:spChg chg="del">
            <ac:chgData name="H M" userId="84cd2103f36ef0dc" providerId="LiveId" clId="{18DF53AA-1CBD-4E71-BC99-5B5475AED577}" dt="2023-11-17T10:56:35.296" v="1" actId="478"/>
            <ac:spMkLst>
              <pc:docMk/>
              <pc:sldMasterMk cId="2834134848" sldId="2147483648"/>
              <pc:sldLayoutMk cId="1677186542" sldId="2147483649"/>
              <ac:spMk id="9" creationId="{15CAFB63-4A35-D5C2-E020-B14B9F2118A7}"/>
            </ac:spMkLst>
          </pc:spChg>
          <pc:spChg chg="del">
            <ac:chgData name="H M" userId="84cd2103f36ef0dc" providerId="LiveId" clId="{18DF53AA-1CBD-4E71-BC99-5B5475AED577}" dt="2023-11-17T10:56:35.296" v="1" actId="478"/>
            <ac:spMkLst>
              <pc:docMk/>
              <pc:sldMasterMk cId="2834134848" sldId="2147483648"/>
              <pc:sldLayoutMk cId="1677186542" sldId="2147483649"/>
              <ac:spMk id="10" creationId="{D73FDB6C-5F43-0EF3-B211-48598C479AAB}"/>
            </ac:spMkLst>
          </pc:spChg>
          <pc:spChg chg="del">
            <ac:chgData name="H M" userId="84cd2103f36ef0dc" providerId="LiveId" clId="{18DF53AA-1CBD-4E71-BC99-5B5475AED577}" dt="2023-11-17T10:56:35.296" v="1" actId="478"/>
            <ac:spMkLst>
              <pc:docMk/>
              <pc:sldMasterMk cId="2834134848" sldId="2147483648"/>
              <pc:sldLayoutMk cId="1677186542" sldId="2147483649"/>
              <ac:spMk id="11" creationId="{25EB56DF-BCE6-7EAB-5D3A-FF5DD657330E}"/>
            </ac:spMkLst>
          </pc:spChg>
          <pc:spChg chg="del">
            <ac:chgData name="H M" userId="84cd2103f36ef0dc" providerId="LiveId" clId="{18DF53AA-1CBD-4E71-BC99-5B5475AED577}" dt="2023-11-17T10:56:35.296" v="1" actId="478"/>
            <ac:spMkLst>
              <pc:docMk/>
              <pc:sldMasterMk cId="2834134848" sldId="2147483648"/>
              <pc:sldLayoutMk cId="1677186542" sldId="2147483649"/>
              <ac:spMk id="12" creationId="{FEFEE6DE-2B6A-4682-3316-45480D8CC0F7}"/>
            </ac:spMkLst>
          </pc:spChg>
          <pc:spChg chg="del">
            <ac:chgData name="H M" userId="84cd2103f36ef0dc" providerId="LiveId" clId="{18DF53AA-1CBD-4E71-BC99-5B5475AED577}" dt="2023-11-17T10:56:35.296" v="1" actId="478"/>
            <ac:spMkLst>
              <pc:docMk/>
              <pc:sldMasterMk cId="2834134848" sldId="2147483648"/>
              <pc:sldLayoutMk cId="1677186542" sldId="2147483649"/>
              <ac:spMk id="13" creationId="{451FC490-1551-A8CD-765E-85DD96640A74}"/>
            </ac:spMkLst>
          </pc:spChg>
          <pc:spChg chg="del">
            <ac:chgData name="H M" userId="84cd2103f36ef0dc" providerId="LiveId" clId="{18DF53AA-1CBD-4E71-BC99-5B5475AED577}" dt="2023-11-17T10:56:38.424" v="2" actId="478"/>
            <ac:spMkLst>
              <pc:docMk/>
              <pc:sldMasterMk cId="2834134848" sldId="2147483648"/>
              <pc:sldLayoutMk cId="1677186542" sldId="2147483649"/>
              <ac:spMk id="17" creationId="{7F430D10-23A7-3273-0A3D-517DEB7C40DD}"/>
            </ac:spMkLst>
          </pc:spChg>
          <pc:spChg chg="del">
            <ac:chgData name="H M" userId="84cd2103f36ef0dc" providerId="LiveId" clId="{18DF53AA-1CBD-4E71-BC99-5B5475AED577}" dt="2023-11-17T10:56:35.296" v="1" actId="478"/>
            <ac:spMkLst>
              <pc:docMk/>
              <pc:sldMasterMk cId="2834134848" sldId="2147483648"/>
              <pc:sldLayoutMk cId="1677186542" sldId="2147483649"/>
              <ac:spMk id="19" creationId="{50F6CE1E-DC68-83D9-F41C-62A707322B59}"/>
            </ac:spMkLst>
          </pc:spChg>
          <pc:spChg chg="del">
            <ac:chgData name="H M" userId="84cd2103f36ef0dc" providerId="LiveId" clId="{18DF53AA-1CBD-4E71-BC99-5B5475AED577}" dt="2023-11-17T10:56:35.296" v="1" actId="478"/>
            <ac:spMkLst>
              <pc:docMk/>
              <pc:sldMasterMk cId="2834134848" sldId="2147483648"/>
              <pc:sldLayoutMk cId="1677186542" sldId="2147483649"/>
              <ac:spMk id="20" creationId="{9462E908-CA57-868F-559D-50F61A3D7CDC}"/>
            </ac:spMkLst>
          </pc:spChg>
          <pc:spChg chg="del">
            <ac:chgData name="H M" userId="84cd2103f36ef0dc" providerId="LiveId" clId="{18DF53AA-1CBD-4E71-BC99-5B5475AED577}" dt="2023-11-17T10:56:35.296" v="1" actId="478"/>
            <ac:spMkLst>
              <pc:docMk/>
              <pc:sldMasterMk cId="2834134848" sldId="2147483648"/>
              <pc:sldLayoutMk cId="1677186542" sldId="2147483649"/>
              <ac:spMk id="21" creationId="{7B80F9DE-F6B3-BE84-34A2-4C720244E3F5}"/>
            </ac:spMkLst>
          </pc:spChg>
          <pc:spChg chg="del">
            <ac:chgData name="H M" userId="84cd2103f36ef0dc" providerId="LiveId" clId="{18DF53AA-1CBD-4E71-BC99-5B5475AED577}" dt="2023-11-17T10:56:35.296" v="1" actId="478"/>
            <ac:spMkLst>
              <pc:docMk/>
              <pc:sldMasterMk cId="2834134848" sldId="2147483648"/>
              <pc:sldLayoutMk cId="1677186542" sldId="2147483649"/>
              <ac:spMk id="22" creationId="{32EFCFB2-ABAB-6457-173F-D323F14E1BA5}"/>
            </ac:spMkLst>
          </pc:spChg>
          <pc:spChg chg="del">
            <ac:chgData name="H M" userId="84cd2103f36ef0dc" providerId="LiveId" clId="{18DF53AA-1CBD-4E71-BC99-5B5475AED577}" dt="2023-11-17T10:56:35.296" v="1" actId="478"/>
            <ac:spMkLst>
              <pc:docMk/>
              <pc:sldMasterMk cId="2834134848" sldId="2147483648"/>
              <pc:sldLayoutMk cId="1677186542" sldId="2147483649"/>
              <ac:spMk id="23" creationId="{4CAA87EC-13CB-D0DF-CA48-FC173EFB6107}"/>
            </ac:spMkLst>
          </pc:spChg>
          <pc:spChg chg="del">
            <ac:chgData name="H M" userId="84cd2103f36ef0dc" providerId="LiveId" clId="{18DF53AA-1CBD-4E71-BC99-5B5475AED577}" dt="2023-11-17T10:56:35.296" v="1" actId="478"/>
            <ac:spMkLst>
              <pc:docMk/>
              <pc:sldMasterMk cId="2834134848" sldId="2147483648"/>
              <pc:sldLayoutMk cId="1677186542" sldId="2147483649"/>
              <ac:spMk id="24" creationId="{09528124-4929-C1F7-BE09-4A1D58A4FD1C}"/>
            </ac:spMkLst>
          </pc:spChg>
          <pc:spChg chg="del">
            <ac:chgData name="H M" userId="84cd2103f36ef0dc" providerId="LiveId" clId="{18DF53AA-1CBD-4E71-BC99-5B5475AED577}" dt="2023-11-17T10:56:35.296" v="1" actId="478"/>
            <ac:spMkLst>
              <pc:docMk/>
              <pc:sldMasterMk cId="2834134848" sldId="2147483648"/>
              <pc:sldLayoutMk cId="1677186542" sldId="2147483649"/>
              <ac:spMk id="25" creationId="{31A796C1-A6FD-3B1B-BC20-26DA72F36ACE}"/>
            </ac:spMkLst>
          </pc:spChg>
          <pc:spChg chg="del">
            <ac:chgData name="H M" userId="84cd2103f36ef0dc" providerId="LiveId" clId="{18DF53AA-1CBD-4E71-BC99-5B5475AED577}" dt="2023-11-17T10:56:35.296" v="1" actId="478"/>
            <ac:spMkLst>
              <pc:docMk/>
              <pc:sldMasterMk cId="2834134848" sldId="2147483648"/>
              <pc:sldLayoutMk cId="1677186542" sldId="2147483649"/>
              <ac:spMk id="26" creationId="{EA966924-BCB6-BD9E-C192-1E5B5662590E}"/>
            </ac:spMkLst>
          </pc:spChg>
          <pc:spChg chg="del">
            <ac:chgData name="H M" userId="84cd2103f36ef0dc" providerId="LiveId" clId="{18DF53AA-1CBD-4E71-BC99-5B5475AED577}" dt="2023-11-17T10:56:35.296" v="1" actId="478"/>
            <ac:spMkLst>
              <pc:docMk/>
              <pc:sldMasterMk cId="2834134848" sldId="2147483648"/>
              <pc:sldLayoutMk cId="1677186542" sldId="2147483649"/>
              <ac:spMk id="27" creationId="{9E1F6D18-D999-926A-3B7F-7407A4BEF627}"/>
            </ac:spMkLst>
          </pc:spChg>
          <pc:spChg chg="del">
            <ac:chgData name="H M" userId="84cd2103f36ef0dc" providerId="LiveId" clId="{18DF53AA-1CBD-4E71-BC99-5B5475AED577}" dt="2023-11-17T10:56:35.296" v="1" actId="478"/>
            <ac:spMkLst>
              <pc:docMk/>
              <pc:sldMasterMk cId="2834134848" sldId="2147483648"/>
              <pc:sldLayoutMk cId="1677186542" sldId="2147483649"/>
              <ac:spMk id="29" creationId="{72CBCE86-1FF7-AB8C-1F40-5F57A9C21C83}"/>
            </ac:spMkLst>
          </pc:spChg>
          <pc:spChg chg="del">
            <ac:chgData name="H M" userId="84cd2103f36ef0dc" providerId="LiveId" clId="{18DF53AA-1CBD-4E71-BC99-5B5475AED577}" dt="2023-11-17T10:56:35.296" v="1" actId="478"/>
            <ac:spMkLst>
              <pc:docMk/>
              <pc:sldMasterMk cId="2834134848" sldId="2147483648"/>
              <pc:sldLayoutMk cId="1677186542" sldId="2147483649"/>
              <ac:spMk id="30" creationId="{CFBEEB9B-490B-4D2D-A6AE-8148BFFDB0DC}"/>
            </ac:spMkLst>
          </pc:spChg>
          <pc:spChg chg="del">
            <ac:chgData name="H M" userId="84cd2103f36ef0dc" providerId="LiveId" clId="{18DF53AA-1CBD-4E71-BC99-5B5475AED577}" dt="2023-11-17T10:56:35.296" v="1" actId="478"/>
            <ac:spMkLst>
              <pc:docMk/>
              <pc:sldMasterMk cId="2834134848" sldId="2147483648"/>
              <pc:sldLayoutMk cId="1677186542" sldId="2147483649"/>
              <ac:spMk id="31" creationId="{071C6C48-3367-8F9D-2725-7A5E6524FAF2}"/>
            </ac:spMkLst>
          </pc:spChg>
          <pc:spChg chg="del">
            <ac:chgData name="H M" userId="84cd2103f36ef0dc" providerId="LiveId" clId="{18DF53AA-1CBD-4E71-BC99-5B5475AED577}" dt="2023-11-17T10:56:35.296" v="1" actId="478"/>
            <ac:spMkLst>
              <pc:docMk/>
              <pc:sldMasterMk cId="2834134848" sldId="2147483648"/>
              <pc:sldLayoutMk cId="1677186542" sldId="2147483649"/>
              <ac:spMk id="32" creationId="{78594399-BDF0-0EE1-F3C6-F8E50803D215}"/>
            </ac:spMkLst>
          </pc:spChg>
          <pc:spChg chg="del">
            <ac:chgData name="H M" userId="84cd2103f36ef0dc" providerId="LiveId" clId="{18DF53AA-1CBD-4E71-BC99-5B5475AED577}" dt="2023-11-17T10:56:35.296" v="1" actId="478"/>
            <ac:spMkLst>
              <pc:docMk/>
              <pc:sldMasterMk cId="2834134848" sldId="2147483648"/>
              <pc:sldLayoutMk cId="1677186542" sldId="2147483649"/>
              <ac:spMk id="40" creationId="{0C97FA5E-C113-A854-C4F3-266B12884DA9}"/>
            </ac:spMkLst>
          </pc:spChg>
          <pc:spChg chg="del">
            <ac:chgData name="H M" userId="84cd2103f36ef0dc" providerId="LiveId" clId="{18DF53AA-1CBD-4E71-BC99-5B5475AED577}" dt="2023-11-17T10:56:35.296" v="1" actId="478"/>
            <ac:spMkLst>
              <pc:docMk/>
              <pc:sldMasterMk cId="2834134848" sldId="2147483648"/>
              <pc:sldLayoutMk cId="1677186542" sldId="2147483649"/>
              <ac:spMk id="49" creationId="{2310E408-F817-E108-EC16-AFC1E07F2578}"/>
            </ac:spMkLst>
          </pc:spChg>
          <pc:grpChg chg="del">
            <ac:chgData name="H M" userId="84cd2103f36ef0dc" providerId="LiveId" clId="{18DF53AA-1CBD-4E71-BC99-5B5475AED577}" dt="2023-11-17T10:56:35.296" v="1" actId="478"/>
            <ac:grpSpMkLst>
              <pc:docMk/>
              <pc:sldMasterMk cId="2834134848" sldId="2147483648"/>
              <pc:sldLayoutMk cId="1677186542" sldId="2147483649"/>
              <ac:grpSpMk id="33" creationId="{D653F295-36CE-D73C-FC6F-787A5F8A0376}"/>
            </ac:grpSpMkLst>
          </pc:grpChg>
          <pc:grpChg chg="del">
            <ac:chgData name="H M" userId="84cd2103f36ef0dc" providerId="LiveId" clId="{18DF53AA-1CBD-4E71-BC99-5B5475AED577}" dt="2023-11-17T10:56:35.296" v="1" actId="478"/>
            <ac:grpSpMkLst>
              <pc:docMk/>
              <pc:sldMasterMk cId="2834134848" sldId="2147483648"/>
              <pc:sldLayoutMk cId="1677186542" sldId="2147483649"/>
              <ac:grpSpMk id="41" creationId="{311A40B0-C193-0A8C-6A61-3E75A1DA4F49}"/>
            </ac:grpSpMkLst>
          </pc:grpChg>
          <pc:picChg chg="del">
            <ac:chgData name="H M" userId="84cd2103f36ef0dc" providerId="LiveId" clId="{18DF53AA-1CBD-4E71-BC99-5B5475AED577}" dt="2023-11-17T10:56:35.296" v="1" actId="478"/>
            <ac:picMkLst>
              <pc:docMk/>
              <pc:sldMasterMk cId="2834134848" sldId="2147483648"/>
              <pc:sldLayoutMk cId="1677186542" sldId="2147483649"/>
              <ac:picMk id="18" creationId="{C7C8226D-EA82-C054-A9D3-2AFE156C22E6}"/>
            </ac:picMkLst>
          </pc:picChg>
          <pc:picChg chg="del">
            <ac:chgData name="H M" userId="84cd2103f36ef0dc" providerId="LiveId" clId="{18DF53AA-1CBD-4E71-BC99-5B5475AED577}" dt="2023-11-17T10:56:35.296" v="1" actId="478"/>
            <ac:picMkLst>
              <pc:docMk/>
              <pc:sldMasterMk cId="2834134848" sldId="2147483648"/>
              <pc:sldLayoutMk cId="1677186542" sldId="2147483649"/>
              <ac:picMk id="28" creationId="{C75D72EB-5D87-E3E2-039A-93BF34D7D7B7}"/>
            </ac:picMkLst>
          </pc:picChg>
          <pc:picChg chg="del">
            <ac:chgData name="H M" userId="84cd2103f36ef0dc" providerId="LiveId" clId="{18DF53AA-1CBD-4E71-BC99-5B5475AED577}" dt="2023-11-17T10:56:35.296" v="1" actId="478"/>
            <ac:picMkLst>
              <pc:docMk/>
              <pc:sldMasterMk cId="2834134848" sldId="2147483648"/>
              <pc:sldLayoutMk cId="1677186542" sldId="2147483649"/>
              <ac:picMk id="48" creationId="{E31BAD9D-505C-5603-ADC0-328CA87F1BDA}"/>
            </ac:picMkLst>
          </pc:picChg>
        </pc:sldLayoutChg>
        <pc:sldLayoutChg chg="delSp mod">
          <pc:chgData name="H M" userId="84cd2103f36ef0dc" providerId="LiveId" clId="{18DF53AA-1CBD-4E71-BC99-5B5475AED577}" dt="2023-11-17T10:56:43.069" v="3" actId="478"/>
          <pc:sldLayoutMkLst>
            <pc:docMk/>
            <pc:sldMasterMk cId="2834134848" sldId="2147483648"/>
            <pc:sldLayoutMk cId="273777978" sldId="2147483650"/>
          </pc:sldLayoutMkLst>
          <pc:spChg chg="del">
            <ac:chgData name="H M" userId="84cd2103f36ef0dc" providerId="LiveId" clId="{18DF53AA-1CBD-4E71-BC99-5B5475AED577}" dt="2023-11-17T10:56:43.069" v="3" actId="478"/>
            <ac:spMkLst>
              <pc:docMk/>
              <pc:sldMasterMk cId="2834134848" sldId="2147483648"/>
              <pc:sldLayoutMk cId="273777978" sldId="2147483650"/>
              <ac:spMk id="2" creationId="{6D6F6E52-A761-4A08-0655-AF46FFA4293D}"/>
            </ac:spMkLst>
          </pc:spChg>
          <pc:spChg chg="del">
            <ac:chgData name="H M" userId="84cd2103f36ef0dc" providerId="LiveId" clId="{18DF53AA-1CBD-4E71-BC99-5B5475AED577}" dt="2023-11-17T10:56:43.069" v="3" actId="478"/>
            <ac:spMkLst>
              <pc:docMk/>
              <pc:sldMasterMk cId="2834134848" sldId="2147483648"/>
              <pc:sldLayoutMk cId="273777978" sldId="2147483650"/>
              <ac:spMk id="3" creationId="{42598DB5-26D4-1246-8BFC-153E0756CF74}"/>
            </ac:spMkLst>
          </pc:spChg>
          <pc:spChg chg="del">
            <ac:chgData name="H M" userId="84cd2103f36ef0dc" providerId="LiveId" clId="{18DF53AA-1CBD-4E71-BC99-5B5475AED577}" dt="2023-11-17T10:56:43.069" v="3" actId="478"/>
            <ac:spMkLst>
              <pc:docMk/>
              <pc:sldMasterMk cId="2834134848" sldId="2147483648"/>
              <pc:sldLayoutMk cId="273777978" sldId="2147483650"/>
              <ac:spMk id="4" creationId="{2D3C5BA1-1BC6-098E-06E7-82BA56B4DF18}"/>
            </ac:spMkLst>
          </pc:spChg>
          <pc:spChg chg="del">
            <ac:chgData name="H M" userId="84cd2103f36ef0dc" providerId="LiveId" clId="{18DF53AA-1CBD-4E71-BC99-5B5475AED577}" dt="2023-11-17T10:56:43.069" v="3" actId="478"/>
            <ac:spMkLst>
              <pc:docMk/>
              <pc:sldMasterMk cId="2834134848" sldId="2147483648"/>
              <pc:sldLayoutMk cId="273777978" sldId="2147483650"/>
              <ac:spMk id="5" creationId="{82D22EE6-EBBE-60CE-A581-11272A51A9CE}"/>
            </ac:spMkLst>
          </pc:spChg>
          <pc:spChg chg="del">
            <ac:chgData name="H M" userId="84cd2103f36ef0dc" providerId="LiveId" clId="{18DF53AA-1CBD-4E71-BC99-5B5475AED577}" dt="2023-11-17T10:56:43.069" v="3" actId="478"/>
            <ac:spMkLst>
              <pc:docMk/>
              <pc:sldMasterMk cId="2834134848" sldId="2147483648"/>
              <pc:sldLayoutMk cId="273777978" sldId="2147483650"/>
              <ac:spMk id="6" creationId="{9ABCA631-2715-661E-5DCF-C6CFED9B6A9C}"/>
            </ac:spMkLst>
          </pc:spChg>
          <pc:spChg chg="del">
            <ac:chgData name="H M" userId="84cd2103f36ef0dc" providerId="LiveId" clId="{18DF53AA-1CBD-4E71-BC99-5B5475AED577}" dt="2023-11-17T10:56:43.069" v="3" actId="478"/>
            <ac:spMkLst>
              <pc:docMk/>
              <pc:sldMasterMk cId="2834134848" sldId="2147483648"/>
              <pc:sldLayoutMk cId="273777978" sldId="2147483650"/>
              <ac:spMk id="7" creationId="{FF0D0CB6-F804-76FD-F895-1593A27152B8}"/>
            </ac:spMkLst>
          </pc:spChg>
          <pc:spChg chg="del">
            <ac:chgData name="H M" userId="84cd2103f36ef0dc" providerId="LiveId" clId="{18DF53AA-1CBD-4E71-BC99-5B5475AED577}" dt="2023-11-17T10:56:43.069" v="3" actId="478"/>
            <ac:spMkLst>
              <pc:docMk/>
              <pc:sldMasterMk cId="2834134848" sldId="2147483648"/>
              <pc:sldLayoutMk cId="273777978" sldId="2147483650"/>
              <ac:spMk id="8" creationId="{A52D9C6F-9556-0B6D-318D-7854602971A3}"/>
            </ac:spMkLst>
          </pc:spChg>
          <pc:spChg chg="del">
            <ac:chgData name="H M" userId="84cd2103f36ef0dc" providerId="LiveId" clId="{18DF53AA-1CBD-4E71-BC99-5B5475AED577}" dt="2023-11-17T10:56:43.069" v="3" actId="478"/>
            <ac:spMkLst>
              <pc:docMk/>
              <pc:sldMasterMk cId="2834134848" sldId="2147483648"/>
              <pc:sldLayoutMk cId="273777978" sldId="2147483650"/>
              <ac:spMk id="9" creationId="{AD29B7D9-A9B7-4593-0FD3-DFC2501B102F}"/>
            </ac:spMkLst>
          </pc:spChg>
          <pc:spChg chg="del">
            <ac:chgData name="H M" userId="84cd2103f36ef0dc" providerId="LiveId" clId="{18DF53AA-1CBD-4E71-BC99-5B5475AED577}" dt="2023-11-17T10:56:43.069" v="3" actId="478"/>
            <ac:spMkLst>
              <pc:docMk/>
              <pc:sldMasterMk cId="2834134848" sldId="2147483648"/>
              <pc:sldLayoutMk cId="273777978" sldId="2147483650"/>
              <ac:spMk id="10" creationId="{C93BE45E-5E9E-63EF-0AA3-541FA70A7F11}"/>
            </ac:spMkLst>
          </pc:spChg>
          <pc:spChg chg="del">
            <ac:chgData name="H M" userId="84cd2103f36ef0dc" providerId="LiveId" clId="{18DF53AA-1CBD-4E71-BC99-5B5475AED577}" dt="2023-11-17T10:56:43.069" v="3" actId="478"/>
            <ac:spMkLst>
              <pc:docMk/>
              <pc:sldMasterMk cId="2834134848" sldId="2147483648"/>
              <pc:sldLayoutMk cId="273777978" sldId="2147483650"/>
              <ac:spMk id="11" creationId="{FE9705C2-D0E0-9EDC-6392-8D1A5F7FC771}"/>
            </ac:spMkLst>
          </pc:spChg>
          <pc:spChg chg="del">
            <ac:chgData name="H M" userId="84cd2103f36ef0dc" providerId="LiveId" clId="{18DF53AA-1CBD-4E71-BC99-5B5475AED577}" dt="2023-11-17T10:56:43.069" v="3" actId="478"/>
            <ac:spMkLst>
              <pc:docMk/>
              <pc:sldMasterMk cId="2834134848" sldId="2147483648"/>
              <pc:sldLayoutMk cId="273777978" sldId="2147483650"/>
              <ac:spMk id="12" creationId="{764EE03B-B119-30DF-8D9E-9EBCA760E59A}"/>
            </ac:spMkLst>
          </pc:spChg>
          <pc:spChg chg="del">
            <ac:chgData name="H M" userId="84cd2103f36ef0dc" providerId="LiveId" clId="{18DF53AA-1CBD-4E71-BC99-5B5475AED577}" dt="2023-11-17T10:56:43.069" v="3" actId="478"/>
            <ac:spMkLst>
              <pc:docMk/>
              <pc:sldMasterMk cId="2834134848" sldId="2147483648"/>
              <pc:sldLayoutMk cId="273777978" sldId="2147483650"/>
              <ac:spMk id="13" creationId="{12F510A1-5C62-747B-26B4-5D9CDA00DE28}"/>
            </ac:spMkLst>
          </pc:spChg>
          <pc:spChg chg="del">
            <ac:chgData name="H M" userId="84cd2103f36ef0dc" providerId="LiveId" clId="{18DF53AA-1CBD-4E71-BC99-5B5475AED577}" dt="2023-11-17T10:56:43.069" v="3" actId="478"/>
            <ac:spMkLst>
              <pc:docMk/>
              <pc:sldMasterMk cId="2834134848" sldId="2147483648"/>
              <pc:sldLayoutMk cId="273777978" sldId="2147483650"/>
              <ac:spMk id="17" creationId="{A588B997-B2E3-C178-CBBB-E50D38D12108}"/>
            </ac:spMkLst>
          </pc:spChg>
          <pc:spChg chg="del">
            <ac:chgData name="H M" userId="84cd2103f36ef0dc" providerId="LiveId" clId="{18DF53AA-1CBD-4E71-BC99-5B5475AED577}" dt="2023-11-17T10:56:43.069" v="3" actId="478"/>
            <ac:spMkLst>
              <pc:docMk/>
              <pc:sldMasterMk cId="2834134848" sldId="2147483648"/>
              <pc:sldLayoutMk cId="273777978" sldId="2147483650"/>
              <ac:spMk id="19" creationId="{E7936E42-F6CB-272C-2DC5-BD5B66779563}"/>
            </ac:spMkLst>
          </pc:spChg>
          <pc:spChg chg="del">
            <ac:chgData name="H M" userId="84cd2103f36ef0dc" providerId="LiveId" clId="{18DF53AA-1CBD-4E71-BC99-5B5475AED577}" dt="2023-11-17T10:56:43.069" v="3" actId="478"/>
            <ac:spMkLst>
              <pc:docMk/>
              <pc:sldMasterMk cId="2834134848" sldId="2147483648"/>
              <pc:sldLayoutMk cId="273777978" sldId="2147483650"/>
              <ac:spMk id="20" creationId="{9581BBA0-7EC3-0B6D-6D6A-D4E1EAE9F37F}"/>
            </ac:spMkLst>
          </pc:spChg>
          <pc:spChg chg="del">
            <ac:chgData name="H M" userId="84cd2103f36ef0dc" providerId="LiveId" clId="{18DF53AA-1CBD-4E71-BC99-5B5475AED577}" dt="2023-11-17T10:56:43.069" v="3" actId="478"/>
            <ac:spMkLst>
              <pc:docMk/>
              <pc:sldMasterMk cId="2834134848" sldId="2147483648"/>
              <pc:sldLayoutMk cId="273777978" sldId="2147483650"/>
              <ac:spMk id="21" creationId="{C8AA246B-6001-B55F-8AA1-3142B4C655B9}"/>
            </ac:spMkLst>
          </pc:spChg>
          <pc:spChg chg="del">
            <ac:chgData name="H M" userId="84cd2103f36ef0dc" providerId="LiveId" clId="{18DF53AA-1CBD-4E71-BC99-5B5475AED577}" dt="2023-11-17T10:56:43.069" v="3" actId="478"/>
            <ac:spMkLst>
              <pc:docMk/>
              <pc:sldMasterMk cId="2834134848" sldId="2147483648"/>
              <pc:sldLayoutMk cId="273777978" sldId="2147483650"/>
              <ac:spMk id="22" creationId="{8D188779-F9AC-A9D3-C13C-87D0F9C75202}"/>
            </ac:spMkLst>
          </pc:spChg>
          <pc:spChg chg="del">
            <ac:chgData name="H M" userId="84cd2103f36ef0dc" providerId="LiveId" clId="{18DF53AA-1CBD-4E71-BC99-5B5475AED577}" dt="2023-11-17T10:56:43.069" v="3" actId="478"/>
            <ac:spMkLst>
              <pc:docMk/>
              <pc:sldMasterMk cId="2834134848" sldId="2147483648"/>
              <pc:sldLayoutMk cId="273777978" sldId="2147483650"/>
              <ac:spMk id="23" creationId="{B85B925A-6E7D-4DE7-3978-1E0E135E92F7}"/>
            </ac:spMkLst>
          </pc:spChg>
          <pc:spChg chg="del">
            <ac:chgData name="H M" userId="84cd2103f36ef0dc" providerId="LiveId" clId="{18DF53AA-1CBD-4E71-BC99-5B5475AED577}" dt="2023-11-17T10:56:43.069" v="3" actId="478"/>
            <ac:spMkLst>
              <pc:docMk/>
              <pc:sldMasterMk cId="2834134848" sldId="2147483648"/>
              <pc:sldLayoutMk cId="273777978" sldId="2147483650"/>
              <ac:spMk id="24" creationId="{65B3B996-74BE-2947-CB01-50C90C37F43B}"/>
            </ac:spMkLst>
          </pc:spChg>
          <pc:spChg chg="del">
            <ac:chgData name="H M" userId="84cd2103f36ef0dc" providerId="LiveId" clId="{18DF53AA-1CBD-4E71-BC99-5B5475AED577}" dt="2023-11-17T10:56:43.069" v="3" actId="478"/>
            <ac:spMkLst>
              <pc:docMk/>
              <pc:sldMasterMk cId="2834134848" sldId="2147483648"/>
              <pc:sldLayoutMk cId="273777978" sldId="2147483650"/>
              <ac:spMk id="25" creationId="{420AE81F-B6B2-1640-112A-9AA159793A74}"/>
            </ac:spMkLst>
          </pc:spChg>
          <pc:spChg chg="del">
            <ac:chgData name="H M" userId="84cd2103f36ef0dc" providerId="LiveId" clId="{18DF53AA-1CBD-4E71-BC99-5B5475AED577}" dt="2023-11-17T10:56:43.069" v="3" actId="478"/>
            <ac:spMkLst>
              <pc:docMk/>
              <pc:sldMasterMk cId="2834134848" sldId="2147483648"/>
              <pc:sldLayoutMk cId="273777978" sldId="2147483650"/>
              <ac:spMk id="26" creationId="{A98DE535-4ABF-B736-1955-3A7D79E8FD0D}"/>
            </ac:spMkLst>
          </pc:spChg>
          <pc:spChg chg="del">
            <ac:chgData name="H M" userId="84cd2103f36ef0dc" providerId="LiveId" clId="{18DF53AA-1CBD-4E71-BC99-5B5475AED577}" dt="2023-11-17T10:56:43.069" v="3" actId="478"/>
            <ac:spMkLst>
              <pc:docMk/>
              <pc:sldMasterMk cId="2834134848" sldId="2147483648"/>
              <pc:sldLayoutMk cId="273777978" sldId="2147483650"/>
              <ac:spMk id="27" creationId="{47D4FBD6-DF0A-1B8F-77A3-AFE71630578A}"/>
            </ac:spMkLst>
          </pc:spChg>
          <pc:spChg chg="del">
            <ac:chgData name="H M" userId="84cd2103f36ef0dc" providerId="LiveId" clId="{18DF53AA-1CBD-4E71-BC99-5B5475AED577}" dt="2023-11-17T10:56:43.069" v="3" actId="478"/>
            <ac:spMkLst>
              <pc:docMk/>
              <pc:sldMasterMk cId="2834134848" sldId="2147483648"/>
              <pc:sldLayoutMk cId="273777978" sldId="2147483650"/>
              <ac:spMk id="29" creationId="{2F9CD5AC-AA16-DC8C-7D10-201F5B1B3525}"/>
            </ac:spMkLst>
          </pc:spChg>
          <pc:spChg chg="del">
            <ac:chgData name="H M" userId="84cd2103f36ef0dc" providerId="LiveId" clId="{18DF53AA-1CBD-4E71-BC99-5B5475AED577}" dt="2023-11-17T10:56:43.069" v="3" actId="478"/>
            <ac:spMkLst>
              <pc:docMk/>
              <pc:sldMasterMk cId="2834134848" sldId="2147483648"/>
              <pc:sldLayoutMk cId="273777978" sldId="2147483650"/>
              <ac:spMk id="30" creationId="{503F02C5-BD59-A680-3AC0-E82DE70262D7}"/>
            </ac:spMkLst>
          </pc:spChg>
          <pc:spChg chg="del">
            <ac:chgData name="H M" userId="84cd2103f36ef0dc" providerId="LiveId" clId="{18DF53AA-1CBD-4E71-BC99-5B5475AED577}" dt="2023-11-17T10:56:43.069" v="3" actId="478"/>
            <ac:spMkLst>
              <pc:docMk/>
              <pc:sldMasterMk cId="2834134848" sldId="2147483648"/>
              <pc:sldLayoutMk cId="273777978" sldId="2147483650"/>
              <ac:spMk id="31" creationId="{6A229140-0E8E-D05E-1858-F2E8AE874326}"/>
            </ac:spMkLst>
          </pc:spChg>
          <pc:spChg chg="del">
            <ac:chgData name="H M" userId="84cd2103f36ef0dc" providerId="LiveId" clId="{18DF53AA-1CBD-4E71-BC99-5B5475AED577}" dt="2023-11-17T10:56:43.069" v="3" actId="478"/>
            <ac:spMkLst>
              <pc:docMk/>
              <pc:sldMasterMk cId="2834134848" sldId="2147483648"/>
              <pc:sldLayoutMk cId="273777978" sldId="2147483650"/>
              <ac:spMk id="32" creationId="{75B9B836-7867-59BA-62C1-FA3921E7363F}"/>
            </ac:spMkLst>
          </pc:spChg>
          <pc:spChg chg="del">
            <ac:chgData name="H M" userId="84cd2103f36ef0dc" providerId="LiveId" clId="{18DF53AA-1CBD-4E71-BC99-5B5475AED577}" dt="2023-11-17T10:56:43.069" v="3" actId="478"/>
            <ac:spMkLst>
              <pc:docMk/>
              <pc:sldMasterMk cId="2834134848" sldId="2147483648"/>
              <pc:sldLayoutMk cId="273777978" sldId="2147483650"/>
              <ac:spMk id="40" creationId="{DCB38382-33D8-0EAC-D997-94FE9B8A37B9}"/>
            </ac:spMkLst>
          </pc:spChg>
          <pc:spChg chg="del">
            <ac:chgData name="H M" userId="84cd2103f36ef0dc" providerId="LiveId" clId="{18DF53AA-1CBD-4E71-BC99-5B5475AED577}" dt="2023-11-17T10:56:43.069" v="3" actId="478"/>
            <ac:spMkLst>
              <pc:docMk/>
              <pc:sldMasterMk cId="2834134848" sldId="2147483648"/>
              <pc:sldLayoutMk cId="273777978" sldId="2147483650"/>
              <ac:spMk id="50" creationId="{D85AF8C4-088B-C566-77DF-EEAFC10CA092}"/>
            </ac:spMkLst>
          </pc:spChg>
          <pc:grpChg chg="del">
            <ac:chgData name="H M" userId="84cd2103f36ef0dc" providerId="LiveId" clId="{18DF53AA-1CBD-4E71-BC99-5B5475AED577}" dt="2023-11-17T10:56:43.069" v="3" actId="478"/>
            <ac:grpSpMkLst>
              <pc:docMk/>
              <pc:sldMasterMk cId="2834134848" sldId="2147483648"/>
              <pc:sldLayoutMk cId="273777978" sldId="2147483650"/>
              <ac:grpSpMk id="33" creationId="{C1A61512-916E-4340-5B81-16E416CC8C86}"/>
            </ac:grpSpMkLst>
          </pc:grpChg>
          <pc:grpChg chg="del">
            <ac:chgData name="H M" userId="84cd2103f36ef0dc" providerId="LiveId" clId="{18DF53AA-1CBD-4E71-BC99-5B5475AED577}" dt="2023-11-17T10:56:43.069" v="3" actId="478"/>
            <ac:grpSpMkLst>
              <pc:docMk/>
              <pc:sldMasterMk cId="2834134848" sldId="2147483648"/>
              <pc:sldLayoutMk cId="273777978" sldId="2147483650"/>
              <ac:grpSpMk id="41" creationId="{7BFF85A5-41F0-9999-009E-25176401D14D}"/>
            </ac:grpSpMkLst>
          </pc:grpChg>
          <pc:picChg chg="del">
            <ac:chgData name="H M" userId="84cd2103f36ef0dc" providerId="LiveId" clId="{18DF53AA-1CBD-4E71-BC99-5B5475AED577}" dt="2023-11-17T10:56:43.069" v="3" actId="478"/>
            <ac:picMkLst>
              <pc:docMk/>
              <pc:sldMasterMk cId="2834134848" sldId="2147483648"/>
              <pc:sldLayoutMk cId="273777978" sldId="2147483650"/>
              <ac:picMk id="18" creationId="{4CEBD1CF-8460-6F2C-9147-1567C28D7A6C}"/>
            </ac:picMkLst>
          </pc:picChg>
          <pc:picChg chg="del">
            <ac:chgData name="H M" userId="84cd2103f36ef0dc" providerId="LiveId" clId="{18DF53AA-1CBD-4E71-BC99-5B5475AED577}" dt="2023-11-17T10:56:43.069" v="3" actId="478"/>
            <ac:picMkLst>
              <pc:docMk/>
              <pc:sldMasterMk cId="2834134848" sldId="2147483648"/>
              <pc:sldLayoutMk cId="273777978" sldId="2147483650"/>
              <ac:picMk id="28" creationId="{2E350E72-810F-330F-4AA3-997FC7359CC6}"/>
            </ac:picMkLst>
          </pc:picChg>
          <pc:picChg chg="del">
            <ac:chgData name="H M" userId="84cd2103f36ef0dc" providerId="LiveId" clId="{18DF53AA-1CBD-4E71-BC99-5B5475AED577}" dt="2023-11-17T10:56:43.069" v="3" actId="478"/>
            <ac:picMkLst>
              <pc:docMk/>
              <pc:sldMasterMk cId="2834134848" sldId="2147483648"/>
              <pc:sldLayoutMk cId="273777978" sldId="2147483650"/>
              <ac:picMk id="49" creationId="{3D070C65-AD3D-7B3C-FC52-03385B32AF71}"/>
            </ac:picMkLst>
          </pc:picChg>
        </pc:sldLayoutChg>
        <pc:sldLayoutChg chg="delSp mod">
          <pc:chgData name="H M" userId="84cd2103f36ef0dc" providerId="LiveId" clId="{18DF53AA-1CBD-4E71-BC99-5B5475AED577}" dt="2023-11-17T10:56:28.830" v="0" actId="478"/>
          <pc:sldLayoutMkLst>
            <pc:docMk/>
            <pc:sldMasterMk cId="2834134848" sldId="2147483648"/>
            <pc:sldLayoutMk cId="2693412336" sldId="2147483653"/>
          </pc:sldLayoutMkLst>
          <pc:spChg chg="del">
            <ac:chgData name="H M" userId="84cd2103f36ef0dc" providerId="LiveId" clId="{18DF53AA-1CBD-4E71-BC99-5B5475AED577}" dt="2023-11-17T10:56:28.830" v="0" actId="478"/>
            <ac:spMkLst>
              <pc:docMk/>
              <pc:sldMasterMk cId="2834134848" sldId="2147483648"/>
              <pc:sldLayoutMk cId="2693412336" sldId="2147483653"/>
              <ac:spMk id="2" creationId="{6D6F6E52-A761-4A08-0655-AF46FFA4293D}"/>
            </ac:spMkLst>
          </pc:spChg>
          <pc:spChg chg="del">
            <ac:chgData name="H M" userId="84cd2103f36ef0dc" providerId="LiveId" clId="{18DF53AA-1CBD-4E71-BC99-5B5475AED577}" dt="2023-11-17T10:56:28.830" v="0" actId="478"/>
            <ac:spMkLst>
              <pc:docMk/>
              <pc:sldMasterMk cId="2834134848" sldId="2147483648"/>
              <pc:sldLayoutMk cId="2693412336" sldId="2147483653"/>
              <ac:spMk id="3" creationId="{42598DB5-26D4-1246-8BFC-153E0756CF74}"/>
            </ac:spMkLst>
          </pc:spChg>
          <pc:spChg chg="del">
            <ac:chgData name="H M" userId="84cd2103f36ef0dc" providerId="LiveId" clId="{18DF53AA-1CBD-4E71-BC99-5B5475AED577}" dt="2023-11-17T10:56:28.830" v="0" actId="478"/>
            <ac:spMkLst>
              <pc:docMk/>
              <pc:sldMasterMk cId="2834134848" sldId="2147483648"/>
              <pc:sldLayoutMk cId="2693412336" sldId="2147483653"/>
              <ac:spMk id="4" creationId="{2D3C5BA1-1BC6-098E-06E7-82BA56B4DF18}"/>
            </ac:spMkLst>
          </pc:spChg>
          <pc:spChg chg="del">
            <ac:chgData name="H M" userId="84cd2103f36ef0dc" providerId="LiveId" clId="{18DF53AA-1CBD-4E71-BC99-5B5475AED577}" dt="2023-11-17T10:56:28.830" v="0" actId="478"/>
            <ac:spMkLst>
              <pc:docMk/>
              <pc:sldMasterMk cId="2834134848" sldId="2147483648"/>
              <pc:sldLayoutMk cId="2693412336" sldId="2147483653"/>
              <ac:spMk id="5" creationId="{82D22EE6-EBBE-60CE-A581-11272A51A9CE}"/>
            </ac:spMkLst>
          </pc:spChg>
          <pc:spChg chg="del">
            <ac:chgData name="H M" userId="84cd2103f36ef0dc" providerId="LiveId" clId="{18DF53AA-1CBD-4E71-BC99-5B5475AED577}" dt="2023-11-17T10:56:28.830" v="0" actId="478"/>
            <ac:spMkLst>
              <pc:docMk/>
              <pc:sldMasterMk cId="2834134848" sldId="2147483648"/>
              <pc:sldLayoutMk cId="2693412336" sldId="2147483653"/>
              <ac:spMk id="6" creationId="{9ABCA631-2715-661E-5DCF-C6CFED9B6A9C}"/>
            </ac:spMkLst>
          </pc:spChg>
          <pc:spChg chg="del">
            <ac:chgData name="H M" userId="84cd2103f36ef0dc" providerId="LiveId" clId="{18DF53AA-1CBD-4E71-BC99-5B5475AED577}" dt="2023-11-17T10:56:28.830" v="0" actId="478"/>
            <ac:spMkLst>
              <pc:docMk/>
              <pc:sldMasterMk cId="2834134848" sldId="2147483648"/>
              <pc:sldLayoutMk cId="2693412336" sldId="2147483653"/>
              <ac:spMk id="7" creationId="{FF0D0CB6-F804-76FD-F895-1593A27152B8}"/>
            </ac:spMkLst>
          </pc:spChg>
          <pc:spChg chg="del">
            <ac:chgData name="H M" userId="84cd2103f36ef0dc" providerId="LiveId" clId="{18DF53AA-1CBD-4E71-BC99-5B5475AED577}" dt="2023-11-17T10:56:28.830" v="0" actId="478"/>
            <ac:spMkLst>
              <pc:docMk/>
              <pc:sldMasterMk cId="2834134848" sldId="2147483648"/>
              <pc:sldLayoutMk cId="2693412336" sldId="2147483653"/>
              <ac:spMk id="8" creationId="{A52D9C6F-9556-0B6D-318D-7854602971A3}"/>
            </ac:spMkLst>
          </pc:spChg>
          <pc:spChg chg="del">
            <ac:chgData name="H M" userId="84cd2103f36ef0dc" providerId="LiveId" clId="{18DF53AA-1CBD-4E71-BC99-5B5475AED577}" dt="2023-11-17T10:56:28.830" v="0" actId="478"/>
            <ac:spMkLst>
              <pc:docMk/>
              <pc:sldMasterMk cId="2834134848" sldId="2147483648"/>
              <pc:sldLayoutMk cId="2693412336" sldId="2147483653"/>
              <ac:spMk id="9" creationId="{AD29B7D9-A9B7-4593-0FD3-DFC2501B102F}"/>
            </ac:spMkLst>
          </pc:spChg>
          <pc:spChg chg="del">
            <ac:chgData name="H M" userId="84cd2103f36ef0dc" providerId="LiveId" clId="{18DF53AA-1CBD-4E71-BC99-5B5475AED577}" dt="2023-11-17T10:56:28.830" v="0" actId="478"/>
            <ac:spMkLst>
              <pc:docMk/>
              <pc:sldMasterMk cId="2834134848" sldId="2147483648"/>
              <pc:sldLayoutMk cId="2693412336" sldId="2147483653"/>
              <ac:spMk id="10" creationId="{C93BE45E-5E9E-63EF-0AA3-541FA70A7F11}"/>
            </ac:spMkLst>
          </pc:spChg>
          <pc:spChg chg="del">
            <ac:chgData name="H M" userId="84cd2103f36ef0dc" providerId="LiveId" clId="{18DF53AA-1CBD-4E71-BC99-5B5475AED577}" dt="2023-11-17T10:56:28.830" v="0" actId="478"/>
            <ac:spMkLst>
              <pc:docMk/>
              <pc:sldMasterMk cId="2834134848" sldId="2147483648"/>
              <pc:sldLayoutMk cId="2693412336" sldId="2147483653"/>
              <ac:spMk id="11" creationId="{FE9705C2-D0E0-9EDC-6392-8D1A5F7FC771}"/>
            </ac:spMkLst>
          </pc:spChg>
          <pc:spChg chg="del">
            <ac:chgData name="H M" userId="84cd2103f36ef0dc" providerId="LiveId" clId="{18DF53AA-1CBD-4E71-BC99-5B5475AED577}" dt="2023-11-17T10:56:28.830" v="0" actId="478"/>
            <ac:spMkLst>
              <pc:docMk/>
              <pc:sldMasterMk cId="2834134848" sldId="2147483648"/>
              <pc:sldLayoutMk cId="2693412336" sldId="2147483653"/>
              <ac:spMk id="12" creationId="{764EE03B-B119-30DF-8D9E-9EBCA760E59A}"/>
            </ac:spMkLst>
          </pc:spChg>
          <pc:spChg chg="del">
            <ac:chgData name="H M" userId="84cd2103f36ef0dc" providerId="LiveId" clId="{18DF53AA-1CBD-4E71-BC99-5B5475AED577}" dt="2023-11-17T10:56:28.830" v="0" actId="478"/>
            <ac:spMkLst>
              <pc:docMk/>
              <pc:sldMasterMk cId="2834134848" sldId="2147483648"/>
              <pc:sldLayoutMk cId="2693412336" sldId="2147483653"/>
              <ac:spMk id="13" creationId="{12F510A1-5C62-747B-26B4-5D9CDA00DE28}"/>
            </ac:spMkLst>
          </pc:spChg>
          <pc:spChg chg="del">
            <ac:chgData name="H M" userId="84cd2103f36ef0dc" providerId="LiveId" clId="{18DF53AA-1CBD-4E71-BC99-5B5475AED577}" dt="2023-11-17T10:56:28.830" v="0" actId="478"/>
            <ac:spMkLst>
              <pc:docMk/>
              <pc:sldMasterMk cId="2834134848" sldId="2147483648"/>
              <pc:sldLayoutMk cId="2693412336" sldId="2147483653"/>
              <ac:spMk id="14" creationId="{AC54674B-5EF2-3291-B409-BD5DAD0282D8}"/>
            </ac:spMkLst>
          </pc:spChg>
          <pc:spChg chg="del">
            <ac:chgData name="H M" userId="84cd2103f36ef0dc" providerId="LiveId" clId="{18DF53AA-1CBD-4E71-BC99-5B5475AED577}" dt="2023-11-17T10:56:28.830" v="0" actId="478"/>
            <ac:spMkLst>
              <pc:docMk/>
              <pc:sldMasterMk cId="2834134848" sldId="2147483648"/>
              <pc:sldLayoutMk cId="2693412336" sldId="2147483653"/>
              <ac:spMk id="15" creationId="{2B37576D-BD19-A1C7-B406-B3C1905C8169}"/>
            </ac:spMkLst>
          </pc:spChg>
          <pc:spChg chg="del">
            <ac:chgData name="H M" userId="84cd2103f36ef0dc" providerId="LiveId" clId="{18DF53AA-1CBD-4E71-BC99-5B5475AED577}" dt="2023-11-17T10:56:28.830" v="0" actId="478"/>
            <ac:spMkLst>
              <pc:docMk/>
              <pc:sldMasterMk cId="2834134848" sldId="2147483648"/>
              <pc:sldLayoutMk cId="2693412336" sldId="2147483653"/>
              <ac:spMk id="16" creationId="{F0C966B2-B858-C390-3AD9-4F73F4E7AF71}"/>
            </ac:spMkLst>
          </pc:spChg>
          <pc:spChg chg="del">
            <ac:chgData name="H M" userId="84cd2103f36ef0dc" providerId="LiveId" clId="{18DF53AA-1CBD-4E71-BC99-5B5475AED577}" dt="2023-11-17T10:56:28.830" v="0" actId="478"/>
            <ac:spMkLst>
              <pc:docMk/>
              <pc:sldMasterMk cId="2834134848" sldId="2147483648"/>
              <pc:sldLayoutMk cId="2693412336" sldId="2147483653"/>
              <ac:spMk id="19" creationId="{E7936E42-F6CB-272C-2DC5-BD5B66779563}"/>
            </ac:spMkLst>
          </pc:spChg>
          <pc:spChg chg="del">
            <ac:chgData name="H M" userId="84cd2103f36ef0dc" providerId="LiveId" clId="{18DF53AA-1CBD-4E71-BC99-5B5475AED577}" dt="2023-11-17T10:56:28.830" v="0" actId="478"/>
            <ac:spMkLst>
              <pc:docMk/>
              <pc:sldMasterMk cId="2834134848" sldId="2147483648"/>
              <pc:sldLayoutMk cId="2693412336" sldId="2147483653"/>
              <ac:spMk id="20" creationId="{9581BBA0-7EC3-0B6D-6D6A-D4E1EAE9F37F}"/>
            </ac:spMkLst>
          </pc:spChg>
          <pc:spChg chg="del">
            <ac:chgData name="H M" userId="84cd2103f36ef0dc" providerId="LiveId" clId="{18DF53AA-1CBD-4E71-BC99-5B5475AED577}" dt="2023-11-17T10:56:28.830" v="0" actId="478"/>
            <ac:spMkLst>
              <pc:docMk/>
              <pc:sldMasterMk cId="2834134848" sldId="2147483648"/>
              <pc:sldLayoutMk cId="2693412336" sldId="2147483653"/>
              <ac:spMk id="21" creationId="{C8AA246B-6001-B55F-8AA1-3142B4C655B9}"/>
            </ac:spMkLst>
          </pc:spChg>
          <pc:spChg chg="del">
            <ac:chgData name="H M" userId="84cd2103f36ef0dc" providerId="LiveId" clId="{18DF53AA-1CBD-4E71-BC99-5B5475AED577}" dt="2023-11-17T10:56:28.830" v="0" actId="478"/>
            <ac:spMkLst>
              <pc:docMk/>
              <pc:sldMasterMk cId="2834134848" sldId="2147483648"/>
              <pc:sldLayoutMk cId="2693412336" sldId="2147483653"/>
              <ac:spMk id="22" creationId="{8D188779-F9AC-A9D3-C13C-87D0F9C75202}"/>
            </ac:spMkLst>
          </pc:spChg>
          <pc:spChg chg="del">
            <ac:chgData name="H M" userId="84cd2103f36ef0dc" providerId="LiveId" clId="{18DF53AA-1CBD-4E71-BC99-5B5475AED577}" dt="2023-11-17T10:56:28.830" v="0" actId="478"/>
            <ac:spMkLst>
              <pc:docMk/>
              <pc:sldMasterMk cId="2834134848" sldId="2147483648"/>
              <pc:sldLayoutMk cId="2693412336" sldId="2147483653"/>
              <ac:spMk id="23" creationId="{B85B925A-6E7D-4DE7-3978-1E0E135E92F7}"/>
            </ac:spMkLst>
          </pc:spChg>
          <pc:spChg chg="del">
            <ac:chgData name="H M" userId="84cd2103f36ef0dc" providerId="LiveId" clId="{18DF53AA-1CBD-4E71-BC99-5B5475AED577}" dt="2023-11-17T10:56:28.830" v="0" actId="478"/>
            <ac:spMkLst>
              <pc:docMk/>
              <pc:sldMasterMk cId="2834134848" sldId="2147483648"/>
              <pc:sldLayoutMk cId="2693412336" sldId="2147483653"/>
              <ac:spMk id="24" creationId="{65B3B996-74BE-2947-CB01-50C90C37F43B}"/>
            </ac:spMkLst>
          </pc:spChg>
          <pc:spChg chg="del">
            <ac:chgData name="H M" userId="84cd2103f36ef0dc" providerId="LiveId" clId="{18DF53AA-1CBD-4E71-BC99-5B5475AED577}" dt="2023-11-17T10:56:28.830" v="0" actId="478"/>
            <ac:spMkLst>
              <pc:docMk/>
              <pc:sldMasterMk cId="2834134848" sldId="2147483648"/>
              <pc:sldLayoutMk cId="2693412336" sldId="2147483653"/>
              <ac:spMk id="25" creationId="{420AE81F-B6B2-1640-112A-9AA159793A74}"/>
            </ac:spMkLst>
          </pc:spChg>
          <pc:spChg chg="del">
            <ac:chgData name="H M" userId="84cd2103f36ef0dc" providerId="LiveId" clId="{18DF53AA-1CBD-4E71-BC99-5B5475AED577}" dt="2023-11-17T10:56:28.830" v="0" actId="478"/>
            <ac:spMkLst>
              <pc:docMk/>
              <pc:sldMasterMk cId="2834134848" sldId="2147483648"/>
              <pc:sldLayoutMk cId="2693412336" sldId="2147483653"/>
              <ac:spMk id="26" creationId="{A98DE535-4ABF-B736-1955-3A7D79E8FD0D}"/>
            </ac:spMkLst>
          </pc:spChg>
          <pc:spChg chg="del">
            <ac:chgData name="H M" userId="84cd2103f36ef0dc" providerId="LiveId" clId="{18DF53AA-1CBD-4E71-BC99-5B5475AED577}" dt="2023-11-17T10:56:28.830" v="0" actId="478"/>
            <ac:spMkLst>
              <pc:docMk/>
              <pc:sldMasterMk cId="2834134848" sldId="2147483648"/>
              <pc:sldLayoutMk cId="2693412336" sldId="2147483653"/>
              <ac:spMk id="27" creationId="{47D4FBD6-DF0A-1B8F-77A3-AFE71630578A}"/>
            </ac:spMkLst>
          </pc:spChg>
          <pc:spChg chg="del">
            <ac:chgData name="H M" userId="84cd2103f36ef0dc" providerId="LiveId" clId="{18DF53AA-1CBD-4E71-BC99-5B5475AED577}" dt="2023-11-17T10:56:28.830" v="0" actId="478"/>
            <ac:spMkLst>
              <pc:docMk/>
              <pc:sldMasterMk cId="2834134848" sldId="2147483648"/>
              <pc:sldLayoutMk cId="2693412336" sldId="2147483653"/>
              <ac:spMk id="29" creationId="{2F9CD5AC-AA16-DC8C-7D10-201F5B1B3525}"/>
            </ac:spMkLst>
          </pc:spChg>
          <pc:spChg chg="del">
            <ac:chgData name="H M" userId="84cd2103f36ef0dc" providerId="LiveId" clId="{18DF53AA-1CBD-4E71-BC99-5B5475AED577}" dt="2023-11-17T10:56:28.830" v="0" actId="478"/>
            <ac:spMkLst>
              <pc:docMk/>
              <pc:sldMasterMk cId="2834134848" sldId="2147483648"/>
              <pc:sldLayoutMk cId="2693412336" sldId="2147483653"/>
              <ac:spMk id="30" creationId="{503F02C5-BD59-A680-3AC0-E82DE70262D7}"/>
            </ac:spMkLst>
          </pc:spChg>
          <pc:spChg chg="del">
            <ac:chgData name="H M" userId="84cd2103f36ef0dc" providerId="LiveId" clId="{18DF53AA-1CBD-4E71-BC99-5B5475AED577}" dt="2023-11-17T10:56:28.830" v="0" actId="478"/>
            <ac:spMkLst>
              <pc:docMk/>
              <pc:sldMasterMk cId="2834134848" sldId="2147483648"/>
              <pc:sldLayoutMk cId="2693412336" sldId="2147483653"/>
              <ac:spMk id="31" creationId="{6A229140-0E8E-D05E-1858-F2E8AE874326}"/>
            </ac:spMkLst>
          </pc:spChg>
          <pc:spChg chg="del">
            <ac:chgData name="H M" userId="84cd2103f36ef0dc" providerId="LiveId" clId="{18DF53AA-1CBD-4E71-BC99-5B5475AED577}" dt="2023-11-17T10:56:28.830" v="0" actId="478"/>
            <ac:spMkLst>
              <pc:docMk/>
              <pc:sldMasterMk cId="2834134848" sldId="2147483648"/>
              <pc:sldLayoutMk cId="2693412336" sldId="2147483653"/>
              <ac:spMk id="48" creationId="{734829AE-BA28-9906-AD20-008967BDD3FB}"/>
            </ac:spMkLst>
          </pc:spChg>
          <pc:spChg chg="del">
            <ac:chgData name="H M" userId="84cd2103f36ef0dc" providerId="LiveId" clId="{18DF53AA-1CBD-4E71-BC99-5B5475AED577}" dt="2023-11-17T10:56:28.830" v="0" actId="478"/>
            <ac:spMkLst>
              <pc:docMk/>
              <pc:sldMasterMk cId="2834134848" sldId="2147483648"/>
              <pc:sldLayoutMk cId="2693412336" sldId="2147483653"/>
              <ac:spMk id="50" creationId="{BAAE4CDB-3E93-0D90-0C8B-F24B19004A4E}"/>
            </ac:spMkLst>
          </pc:spChg>
          <pc:spChg chg="del">
            <ac:chgData name="H M" userId="84cd2103f36ef0dc" providerId="LiveId" clId="{18DF53AA-1CBD-4E71-BC99-5B5475AED577}" dt="2023-11-17T10:56:28.830" v="0" actId="478"/>
            <ac:spMkLst>
              <pc:docMk/>
              <pc:sldMasterMk cId="2834134848" sldId="2147483648"/>
              <pc:sldLayoutMk cId="2693412336" sldId="2147483653"/>
              <ac:spMk id="51" creationId="{0CC0C4B9-5E7F-A484-AA0F-E26A2CF96592}"/>
            </ac:spMkLst>
          </pc:spChg>
          <pc:spChg chg="del">
            <ac:chgData name="H M" userId="84cd2103f36ef0dc" providerId="LiveId" clId="{18DF53AA-1CBD-4E71-BC99-5B5475AED577}" dt="2023-11-17T10:56:28.830" v="0" actId="478"/>
            <ac:spMkLst>
              <pc:docMk/>
              <pc:sldMasterMk cId="2834134848" sldId="2147483648"/>
              <pc:sldLayoutMk cId="2693412336" sldId="2147483653"/>
              <ac:spMk id="52" creationId="{78C2E4B2-9F80-7E55-68EE-DFB9AA2934DD}"/>
            </ac:spMkLst>
          </pc:spChg>
          <pc:spChg chg="del">
            <ac:chgData name="H M" userId="84cd2103f36ef0dc" providerId="LiveId" clId="{18DF53AA-1CBD-4E71-BC99-5B5475AED577}" dt="2023-11-17T10:56:28.830" v="0" actId="478"/>
            <ac:spMkLst>
              <pc:docMk/>
              <pc:sldMasterMk cId="2834134848" sldId="2147483648"/>
              <pc:sldLayoutMk cId="2693412336" sldId="2147483653"/>
              <ac:spMk id="53" creationId="{6272AA89-9A84-1439-B3CA-ACA0500E3B23}"/>
            </ac:spMkLst>
          </pc:spChg>
          <pc:spChg chg="del">
            <ac:chgData name="H M" userId="84cd2103f36ef0dc" providerId="LiveId" clId="{18DF53AA-1CBD-4E71-BC99-5B5475AED577}" dt="2023-11-17T10:56:28.830" v="0" actId="478"/>
            <ac:spMkLst>
              <pc:docMk/>
              <pc:sldMasterMk cId="2834134848" sldId="2147483648"/>
              <pc:sldLayoutMk cId="2693412336" sldId="2147483653"/>
              <ac:spMk id="54" creationId="{5686CEE6-240E-44AB-18B3-FB8572354C0E}"/>
            </ac:spMkLst>
          </pc:spChg>
          <pc:spChg chg="del">
            <ac:chgData name="H M" userId="84cd2103f36ef0dc" providerId="LiveId" clId="{18DF53AA-1CBD-4E71-BC99-5B5475AED577}" dt="2023-11-17T10:56:28.830" v="0" actId="478"/>
            <ac:spMkLst>
              <pc:docMk/>
              <pc:sldMasterMk cId="2834134848" sldId="2147483648"/>
              <pc:sldLayoutMk cId="2693412336" sldId="2147483653"/>
              <ac:spMk id="55" creationId="{9F56055B-BCF2-D36E-BB3F-91B6EE4A6E0C}"/>
            </ac:spMkLst>
          </pc:spChg>
        </pc:sldLayoutChg>
      </pc:sldMasterChg>
    </pc:docChg>
  </pc:docChgLst>
  <pc:docChgLst>
    <pc:chgData name="H M" userId="84cd2103f36ef0dc" providerId="LiveId" clId="{B339F195-5542-4409-8A49-F01745311D24}"/>
    <pc:docChg chg="undo custSel addSld delSld modSld sldOrd modMainMaster">
      <pc:chgData name="H M" userId="84cd2103f36ef0dc" providerId="LiveId" clId="{B339F195-5542-4409-8A49-F01745311D24}" dt="2023-12-09T14:47:08.807" v="931"/>
      <pc:docMkLst>
        <pc:docMk/>
      </pc:docMkLst>
      <pc:sldChg chg="addSp modSp mod">
        <pc:chgData name="H M" userId="84cd2103f36ef0dc" providerId="LiveId" clId="{B339F195-5542-4409-8A49-F01745311D24}" dt="2023-12-09T14:00:42.520" v="447" actId="164"/>
        <pc:sldMkLst>
          <pc:docMk/>
          <pc:sldMk cId="2506834596" sldId="483"/>
        </pc:sldMkLst>
        <pc:spChg chg="mod">
          <ac:chgData name="H M" userId="84cd2103f36ef0dc" providerId="LiveId" clId="{B339F195-5542-4409-8A49-F01745311D24}" dt="2023-12-09T13:30:28.468" v="59" actId="1076"/>
          <ac:spMkLst>
            <pc:docMk/>
            <pc:sldMk cId="2506834596" sldId="483"/>
            <ac:spMk id="2" creationId="{B719F01D-D0DA-42FC-F7FB-DCA9579EEE65}"/>
          </ac:spMkLst>
        </pc:spChg>
        <pc:spChg chg="mod">
          <ac:chgData name="H M" userId="84cd2103f36ef0dc" providerId="LiveId" clId="{B339F195-5542-4409-8A49-F01745311D24}" dt="2023-12-09T13:30:31.603" v="60" actId="1076"/>
          <ac:spMkLst>
            <pc:docMk/>
            <pc:sldMk cId="2506834596" sldId="483"/>
            <ac:spMk id="3" creationId="{B9059ABA-16E3-AAB3-27C1-8BF8FA07D34A}"/>
          </ac:spMkLst>
        </pc:spChg>
        <pc:spChg chg="add mod">
          <ac:chgData name="H M" userId="84cd2103f36ef0dc" providerId="LiveId" clId="{B339F195-5542-4409-8A49-F01745311D24}" dt="2023-12-09T13:28:20.071" v="31" actId="1076"/>
          <ac:spMkLst>
            <pc:docMk/>
            <pc:sldMk cId="2506834596" sldId="483"/>
            <ac:spMk id="4" creationId="{71900478-099A-1537-1316-57365371157F}"/>
          </ac:spMkLst>
        </pc:spChg>
        <pc:spChg chg="add mod ord">
          <ac:chgData name="H M" userId="84cd2103f36ef0dc" providerId="LiveId" clId="{B339F195-5542-4409-8A49-F01745311D24}" dt="2023-12-09T14:00:42.520" v="447" actId="164"/>
          <ac:spMkLst>
            <pc:docMk/>
            <pc:sldMk cId="2506834596" sldId="483"/>
            <ac:spMk id="8" creationId="{BAB3AE32-8D2E-9FF8-EEFB-21BCCD5BE0A9}"/>
          </ac:spMkLst>
        </pc:spChg>
        <pc:grpChg chg="add mod">
          <ac:chgData name="H M" userId="84cd2103f36ef0dc" providerId="LiveId" clId="{B339F195-5542-4409-8A49-F01745311D24}" dt="2023-12-09T14:00:42.520" v="447" actId="164"/>
          <ac:grpSpMkLst>
            <pc:docMk/>
            <pc:sldMk cId="2506834596" sldId="483"/>
            <ac:grpSpMk id="9" creationId="{DBA6184B-83F7-157B-5ACA-4AA749BAB2D8}"/>
          </ac:grpSpMkLst>
        </pc:grpChg>
        <pc:picChg chg="add mod modCrop">
          <ac:chgData name="H M" userId="84cd2103f36ef0dc" providerId="LiveId" clId="{B339F195-5542-4409-8A49-F01745311D24}" dt="2023-12-09T14:00:42.520" v="447" actId="164"/>
          <ac:picMkLst>
            <pc:docMk/>
            <pc:sldMk cId="2506834596" sldId="483"/>
            <ac:picMk id="6" creationId="{C696CCDA-7DC3-08B9-8CAC-1D1389BF346D}"/>
          </ac:picMkLst>
        </pc:picChg>
        <pc:picChg chg="add mod modCrop">
          <ac:chgData name="H M" userId="84cd2103f36ef0dc" providerId="LiveId" clId="{B339F195-5542-4409-8A49-F01745311D24}" dt="2023-12-09T14:00:42.520" v="447" actId="164"/>
          <ac:picMkLst>
            <pc:docMk/>
            <pc:sldMk cId="2506834596" sldId="483"/>
            <ac:picMk id="7" creationId="{6AD5FFE0-2838-9D35-4253-DF930DC021A6}"/>
          </ac:picMkLst>
        </pc:picChg>
      </pc:sldChg>
      <pc:sldChg chg="del">
        <pc:chgData name="H M" userId="84cd2103f36ef0dc" providerId="LiveId" clId="{B339F195-5542-4409-8A49-F01745311D24}" dt="2023-12-09T13:30:48.525" v="65" actId="47"/>
        <pc:sldMkLst>
          <pc:docMk/>
          <pc:sldMk cId="889727822" sldId="484"/>
        </pc:sldMkLst>
      </pc:sldChg>
      <pc:sldChg chg="modSp del mod ord">
        <pc:chgData name="H M" userId="84cd2103f36ef0dc" providerId="LiveId" clId="{B339F195-5542-4409-8A49-F01745311D24}" dt="2023-12-09T13:51:12.380" v="373" actId="47"/>
        <pc:sldMkLst>
          <pc:docMk/>
          <pc:sldMk cId="2233859380" sldId="485"/>
        </pc:sldMkLst>
        <pc:spChg chg="mod">
          <ac:chgData name="H M" userId="84cd2103f36ef0dc" providerId="LiveId" clId="{B339F195-5542-4409-8A49-F01745311D24}" dt="2023-12-09T13:46:07.014" v="254" actId="21"/>
          <ac:spMkLst>
            <pc:docMk/>
            <pc:sldMk cId="2233859380" sldId="485"/>
            <ac:spMk id="4" creationId="{CFA98111-BC1B-A04C-5FC8-0A682570184F}"/>
          </ac:spMkLst>
        </pc:spChg>
      </pc:sldChg>
      <pc:sldChg chg="del ord">
        <pc:chgData name="H M" userId="84cd2103f36ef0dc" providerId="LiveId" clId="{B339F195-5542-4409-8A49-F01745311D24}" dt="2023-12-09T14:00:57.710" v="448" actId="47"/>
        <pc:sldMkLst>
          <pc:docMk/>
          <pc:sldMk cId="2774318156" sldId="486"/>
        </pc:sldMkLst>
      </pc:sldChg>
      <pc:sldChg chg="modSp del mod">
        <pc:chgData name="H M" userId="84cd2103f36ef0dc" providerId="LiveId" clId="{B339F195-5542-4409-8A49-F01745311D24}" dt="2023-12-09T14:00:57.710" v="448" actId="47"/>
        <pc:sldMkLst>
          <pc:docMk/>
          <pc:sldMk cId="2464055012" sldId="487"/>
        </pc:sldMkLst>
        <pc:spChg chg="mod">
          <ac:chgData name="H M" userId="84cd2103f36ef0dc" providerId="LiveId" clId="{B339F195-5542-4409-8A49-F01745311D24}" dt="2023-12-09T13:57:11.905" v="383" actId="21"/>
          <ac:spMkLst>
            <pc:docMk/>
            <pc:sldMk cId="2464055012" sldId="487"/>
            <ac:spMk id="5" creationId="{16C7C1DE-491F-00DF-7263-F67D88E79D58}"/>
          </ac:spMkLst>
        </pc:spChg>
      </pc:sldChg>
      <pc:sldChg chg="addSp delSp modSp del mod">
        <pc:chgData name="H M" userId="84cd2103f36ef0dc" providerId="LiveId" clId="{B339F195-5542-4409-8A49-F01745311D24}" dt="2023-12-09T13:37:50.036" v="152" actId="47"/>
        <pc:sldMkLst>
          <pc:docMk/>
          <pc:sldMk cId="4182797206" sldId="488"/>
        </pc:sldMkLst>
        <pc:spChg chg="mod">
          <ac:chgData name="H M" userId="84cd2103f36ef0dc" providerId="LiveId" clId="{B339F195-5542-4409-8A49-F01745311D24}" dt="2023-12-09T13:32:49.201" v="91" actId="21"/>
          <ac:spMkLst>
            <pc:docMk/>
            <pc:sldMk cId="4182797206" sldId="488"/>
            <ac:spMk id="3" creationId="{DEFF893A-4844-6A69-5BFA-C9F2C2B45E26}"/>
          </ac:spMkLst>
        </pc:spChg>
        <pc:spChg chg="add mod">
          <ac:chgData name="H M" userId="84cd2103f36ef0dc" providerId="LiveId" clId="{B339F195-5542-4409-8A49-F01745311D24}" dt="2023-12-09T13:32:40.572" v="88" actId="1076"/>
          <ac:spMkLst>
            <pc:docMk/>
            <pc:sldMk cId="4182797206" sldId="488"/>
            <ac:spMk id="4" creationId="{FB61FBD6-B975-B0F7-0B29-9184ECB147F2}"/>
          </ac:spMkLst>
        </pc:spChg>
        <pc:spChg chg="add mod">
          <ac:chgData name="H M" userId="84cd2103f36ef0dc" providerId="LiveId" clId="{B339F195-5542-4409-8A49-F01745311D24}" dt="2023-12-09T13:37:40.775" v="150" actId="21"/>
          <ac:spMkLst>
            <pc:docMk/>
            <pc:sldMk cId="4182797206" sldId="488"/>
            <ac:spMk id="6" creationId="{6E35F4CF-CF7D-36D3-2505-FE25203825FA}"/>
          </ac:spMkLst>
        </pc:spChg>
        <pc:spChg chg="add del mod">
          <ac:chgData name="H M" userId="84cd2103f36ef0dc" providerId="LiveId" clId="{B339F195-5542-4409-8A49-F01745311D24}" dt="2023-12-09T13:33:45.233" v="105" actId="21"/>
          <ac:spMkLst>
            <pc:docMk/>
            <pc:sldMk cId="4182797206" sldId="488"/>
            <ac:spMk id="8" creationId="{BFCC3915-BA17-B1D5-0E81-25339A37C296}"/>
          </ac:spMkLst>
        </pc:spChg>
      </pc:sldChg>
      <pc:sldChg chg="del ord">
        <pc:chgData name="H M" userId="84cd2103f36ef0dc" providerId="LiveId" clId="{B339F195-5542-4409-8A49-F01745311D24}" dt="2023-12-09T13:51:33.012" v="374" actId="47"/>
        <pc:sldMkLst>
          <pc:docMk/>
          <pc:sldMk cId="2211575279" sldId="489"/>
        </pc:sldMkLst>
      </pc:sldChg>
      <pc:sldChg chg="del">
        <pc:chgData name="H M" userId="84cd2103f36ef0dc" providerId="LiveId" clId="{B339F195-5542-4409-8A49-F01745311D24}" dt="2023-12-09T14:00:57.710" v="448" actId="47"/>
        <pc:sldMkLst>
          <pc:docMk/>
          <pc:sldMk cId="211146466" sldId="491"/>
        </pc:sldMkLst>
      </pc:sldChg>
      <pc:sldChg chg="addSp delSp modSp add mod">
        <pc:chgData name="H M" userId="84cd2103f36ef0dc" providerId="LiveId" clId="{B339F195-5542-4409-8A49-F01745311D24}" dt="2023-12-09T13:37:45.571" v="151"/>
        <pc:sldMkLst>
          <pc:docMk/>
          <pc:sldMk cId="3969501588" sldId="492"/>
        </pc:sldMkLst>
        <pc:spChg chg="mod">
          <ac:chgData name="H M" userId="84cd2103f36ef0dc" providerId="LiveId" clId="{B339F195-5542-4409-8A49-F01745311D24}" dt="2023-12-09T13:36:46.574" v="143" actId="12788"/>
          <ac:spMkLst>
            <pc:docMk/>
            <pc:sldMk cId="3969501588" sldId="492"/>
            <ac:spMk id="2" creationId="{B719F01D-D0DA-42FC-F7FB-DCA9579EEE65}"/>
          </ac:spMkLst>
        </pc:spChg>
        <pc:spChg chg="mod">
          <ac:chgData name="H M" userId="84cd2103f36ef0dc" providerId="LiveId" clId="{B339F195-5542-4409-8A49-F01745311D24}" dt="2023-12-09T13:36:51.601" v="144" actId="12788"/>
          <ac:spMkLst>
            <pc:docMk/>
            <pc:sldMk cId="3969501588" sldId="492"/>
            <ac:spMk id="3" creationId="{B9059ABA-16E3-AAB3-27C1-8BF8FA07D34A}"/>
          </ac:spMkLst>
        </pc:spChg>
        <pc:spChg chg="del">
          <ac:chgData name="H M" userId="84cd2103f36ef0dc" providerId="LiveId" clId="{B339F195-5542-4409-8A49-F01745311D24}" dt="2023-12-09T13:32:04.807" v="81" actId="478"/>
          <ac:spMkLst>
            <pc:docMk/>
            <pc:sldMk cId="3969501588" sldId="492"/>
            <ac:spMk id="4" creationId="{71900478-099A-1537-1316-57365371157F}"/>
          </ac:spMkLst>
        </pc:spChg>
        <pc:spChg chg="add mod">
          <ac:chgData name="H M" userId="84cd2103f36ef0dc" providerId="LiveId" clId="{B339F195-5542-4409-8A49-F01745311D24}" dt="2023-12-09T13:36:32.081" v="142" actId="1076"/>
          <ac:spMkLst>
            <pc:docMk/>
            <pc:sldMk cId="3969501588" sldId="492"/>
            <ac:spMk id="8" creationId="{D200EE56-7296-6AE4-695E-9BB0AB01DBE9}"/>
          </ac:spMkLst>
        </pc:spChg>
        <pc:spChg chg="add mod">
          <ac:chgData name="H M" userId="84cd2103f36ef0dc" providerId="LiveId" clId="{B339F195-5542-4409-8A49-F01745311D24}" dt="2023-12-09T13:36:32.081" v="142" actId="1076"/>
          <ac:spMkLst>
            <pc:docMk/>
            <pc:sldMk cId="3969501588" sldId="492"/>
            <ac:spMk id="10" creationId="{8E80103B-D59C-1B65-C546-4DF2A6DE5DE4}"/>
          </ac:spMkLst>
        </pc:spChg>
        <pc:spChg chg="add mod">
          <ac:chgData name="H M" userId="84cd2103f36ef0dc" providerId="LiveId" clId="{B339F195-5542-4409-8A49-F01745311D24}" dt="2023-12-09T13:37:45.571" v="151"/>
          <ac:spMkLst>
            <pc:docMk/>
            <pc:sldMk cId="3969501588" sldId="492"/>
            <ac:spMk id="12" creationId="{318146EE-184D-48D4-73C7-564421966DB4}"/>
          </ac:spMkLst>
        </pc:spChg>
        <pc:spChg chg="add mod">
          <ac:chgData name="H M" userId="84cd2103f36ef0dc" providerId="LiveId" clId="{B339F195-5542-4409-8A49-F01745311D24}" dt="2023-12-09T13:36:32.081" v="142" actId="1076"/>
          <ac:spMkLst>
            <pc:docMk/>
            <pc:sldMk cId="3969501588" sldId="492"/>
            <ac:spMk id="13" creationId="{2D1610AD-EFFD-30A8-E220-6F49F2CF11F2}"/>
          </ac:spMkLst>
        </pc:spChg>
        <pc:spChg chg="add mod ord topLvl">
          <ac:chgData name="H M" userId="84cd2103f36ef0dc" providerId="LiveId" clId="{B339F195-5542-4409-8A49-F01745311D24}" dt="2023-12-09T13:36:32.081" v="142" actId="1076"/>
          <ac:spMkLst>
            <pc:docMk/>
            <pc:sldMk cId="3969501588" sldId="492"/>
            <ac:spMk id="14" creationId="{C0ACE014-EB45-0E9C-C1FA-C6045536D260}"/>
          </ac:spMkLst>
        </pc:spChg>
        <pc:spChg chg="add mod ord topLvl">
          <ac:chgData name="H M" userId="84cd2103f36ef0dc" providerId="LiveId" clId="{B339F195-5542-4409-8A49-F01745311D24}" dt="2023-12-09T13:37:14.446" v="148" actId="14100"/>
          <ac:spMkLst>
            <pc:docMk/>
            <pc:sldMk cId="3969501588" sldId="492"/>
            <ac:spMk id="15" creationId="{08790576-D492-43FD-6962-ABF95460C693}"/>
          </ac:spMkLst>
        </pc:spChg>
        <pc:spChg chg="add mod ord topLvl">
          <ac:chgData name="H M" userId="84cd2103f36ef0dc" providerId="LiveId" clId="{B339F195-5542-4409-8A49-F01745311D24}" dt="2023-12-09T13:36:32.081" v="142" actId="1076"/>
          <ac:spMkLst>
            <pc:docMk/>
            <pc:sldMk cId="3969501588" sldId="492"/>
            <ac:spMk id="16" creationId="{055F0745-8B9B-7683-1D1B-B85B388C82D5}"/>
          </ac:spMkLst>
        </pc:spChg>
        <pc:spChg chg="add mod ord topLvl">
          <ac:chgData name="H M" userId="84cd2103f36ef0dc" providerId="LiveId" clId="{B339F195-5542-4409-8A49-F01745311D24}" dt="2023-12-09T13:36:32.081" v="142" actId="1076"/>
          <ac:spMkLst>
            <pc:docMk/>
            <pc:sldMk cId="3969501588" sldId="492"/>
            <ac:spMk id="17" creationId="{C1DBF34C-D995-29F4-9013-6AEC59AD9EA5}"/>
          </ac:spMkLst>
        </pc:spChg>
        <pc:spChg chg="add mod">
          <ac:chgData name="H M" userId="84cd2103f36ef0dc" providerId="LiveId" clId="{B339F195-5542-4409-8A49-F01745311D24}" dt="2023-12-09T13:37:14.267" v="147" actId="571"/>
          <ac:spMkLst>
            <pc:docMk/>
            <pc:sldMk cId="3969501588" sldId="492"/>
            <ac:spMk id="19" creationId="{9466A597-2BF2-7326-6AFD-047C9272BAAC}"/>
          </ac:spMkLst>
        </pc:spChg>
        <pc:spChg chg="add mod">
          <ac:chgData name="H M" userId="84cd2103f36ef0dc" providerId="LiveId" clId="{B339F195-5542-4409-8A49-F01745311D24}" dt="2023-12-09T13:37:14.267" v="147" actId="571"/>
          <ac:spMkLst>
            <pc:docMk/>
            <pc:sldMk cId="3969501588" sldId="492"/>
            <ac:spMk id="20" creationId="{2E9555E2-41AE-1D53-F924-F5F13305F960}"/>
          </ac:spMkLst>
        </pc:spChg>
        <pc:grpChg chg="add del mod">
          <ac:chgData name="H M" userId="84cd2103f36ef0dc" providerId="LiveId" clId="{B339F195-5542-4409-8A49-F01745311D24}" dt="2023-12-09T13:35:25.081" v="131" actId="165"/>
          <ac:grpSpMkLst>
            <pc:docMk/>
            <pc:sldMk cId="3969501588" sldId="492"/>
            <ac:grpSpMk id="18" creationId="{264002C6-4397-3F93-8DF2-F3EFA00881F6}"/>
          </ac:grpSpMkLst>
        </pc:grpChg>
        <pc:picChg chg="del">
          <ac:chgData name="H M" userId="84cd2103f36ef0dc" providerId="LiveId" clId="{B339F195-5542-4409-8A49-F01745311D24}" dt="2023-12-09T13:31:35.350" v="75" actId="478"/>
          <ac:picMkLst>
            <pc:docMk/>
            <pc:sldMk cId="3969501588" sldId="492"/>
            <ac:picMk id="6" creationId="{C696CCDA-7DC3-08B9-8CAC-1D1389BF346D}"/>
          </ac:picMkLst>
        </pc:picChg>
        <pc:picChg chg="del">
          <ac:chgData name="H M" userId="84cd2103f36ef0dc" providerId="LiveId" clId="{B339F195-5542-4409-8A49-F01745311D24}" dt="2023-12-09T13:31:35.978" v="76" actId="478"/>
          <ac:picMkLst>
            <pc:docMk/>
            <pc:sldMk cId="3969501588" sldId="492"/>
            <ac:picMk id="7" creationId="{6AD5FFE0-2838-9D35-4253-DF930DC021A6}"/>
          </ac:picMkLst>
        </pc:picChg>
      </pc:sldChg>
      <pc:sldChg chg="addSp delSp modSp add mod">
        <pc:chgData name="H M" userId="84cd2103f36ef0dc" providerId="LiveId" clId="{B339F195-5542-4409-8A49-F01745311D24}" dt="2023-12-09T14:00:27.140" v="442" actId="164"/>
        <pc:sldMkLst>
          <pc:docMk/>
          <pc:sldMk cId="2096836492" sldId="493"/>
        </pc:sldMkLst>
        <pc:spChg chg="mod">
          <ac:chgData name="H M" userId="84cd2103f36ef0dc" providerId="LiveId" clId="{B339F195-5542-4409-8A49-F01745311D24}" dt="2023-12-09T13:38:43.257" v="163" actId="20577"/>
          <ac:spMkLst>
            <pc:docMk/>
            <pc:sldMk cId="2096836492" sldId="493"/>
            <ac:spMk id="2" creationId="{B719F01D-D0DA-42FC-F7FB-DCA9579EEE65}"/>
          </ac:spMkLst>
        </pc:spChg>
        <pc:spChg chg="mod">
          <ac:chgData name="H M" userId="84cd2103f36ef0dc" providerId="LiveId" clId="{B339F195-5542-4409-8A49-F01745311D24}" dt="2023-12-09T13:41:31.001" v="191" actId="207"/>
          <ac:spMkLst>
            <pc:docMk/>
            <pc:sldMk cId="2096836492" sldId="493"/>
            <ac:spMk id="3" creationId="{B9059ABA-16E3-AAB3-27C1-8BF8FA07D34A}"/>
          </ac:spMkLst>
        </pc:spChg>
        <pc:spChg chg="del">
          <ac:chgData name="H M" userId="84cd2103f36ef0dc" providerId="LiveId" clId="{B339F195-5542-4409-8A49-F01745311D24}" dt="2023-12-09T13:39:03.866" v="165" actId="478"/>
          <ac:spMkLst>
            <pc:docMk/>
            <pc:sldMk cId="2096836492" sldId="493"/>
            <ac:spMk id="4" creationId="{71900478-099A-1537-1316-57365371157F}"/>
          </ac:spMkLst>
        </pc:spChg>
        <pc:spChg chg="add del mod">
          <ac:chgData name="H M" userId="84cd2103f36ef0dc" providerId="LiveId" clId="{B339F195-5542-4409-8A49-F01745311D24}" dt="2023-12-09T13:43:26.711" v="221" actId="478"/>
          <ac:spMkLst>
            <pc:docMk/>
            <pc:sldMk cId="2096836492" sldId="493"/>
            <ac:spMk id="8" creationId="{38D7E50F-D8E0-DA4E-4BB7-AF301B063EDE}"/>
          </ac:spMkLst>
        </pc:spChg>
        <pc:spChg chg="add del mod">
          <ac:chgData name="H M" userId="84cd2103f36ef0dc" providerId="LiveId" clId="{B339F195-5542-4409-8A49-F01745311D24}" dt="2023-12-09T13:43:26.711" v="221" actId="478"/>
          <ac:spMkLst>
            <pc:docMk/>
            <pc:sldMk cId="2096836492" sldId="493"/>
            <ac:spMk id="9" creationId="{30A84A5F-A49E-6089-9FB8-32B4117AAB17}"/>
          </ac:spMkLst>
        </pc:spChg>
        <pc:spChg chg="add del mod">
          <ac:chgData name="H M" userId="84cd2103f36ef0dc" providerId="LiveId" clId="{B339F195-5542-4409-8A49-F01745311D24}" dt="2023-12-09T13:43:26.711" v="221" actId="478"/>
          <ac:spMkLst>
            <pc:docMk/>
            <pc:sldMk cId="2096836492" sldId="493"/>
            <ac:spMk id="10" creationId="{5E63A55F-FADF-8F14-821F-6B322EC33759}"/>
          </ac:spMkLst>
        </pc:spChg>
        <pc:spChg chg="add del mod">
          <ac:chgData name="H M" userId="84cd2103f36ef0dc" providerId="LiveId" clId="{B339F195-5542-4409-8A49-F01745311D24}" dt="2023-12-09T13:43:26.711" v="221" actId="478"/>
          <ac:spMkLst>
            <pc:docMk/>
            <pc:sldMk cId="2096836492" sldId="493"/>
            <ac:spMk id="11" creationId="{7A84384F-B1A0-0028-FE6A-082A7E600668}"/>
          </ac:spMkLst>
        </pc:spChg>
        <pc:spChg chg="add mod ord">
          <ac:chgData name="H M" userId="84cd2103f36ef0dc" providerId="LiveId" clId="{B339F195-5542-4409-8A49-F01745311D24}" dt="2023-12-09T14:00:27.140" v="442" actId="164"/>
          <ac:spMkLst>
            <pc:docMk/>
            <pc:sldMk cId="2096836492" sldId="493"/>
            <ac:spMk id="12" creationId="{A991C40F-0F62-F02E-407C-72D09DA13BA6}"/>
          </ac:spMkLst>
        </pc:spChg>
        <pc:grpChg chg="add mod">
          <ac:chgData name="H M" userId="84cd2103f36ef0dc" providerId="LiveId" clId="{B339F195-5542-4409-8A49-F01745311D24}" dt="2023-12-09T14:00:27.140" v="442" actId="164"/>
          <ac:grpSpMkLst>
            <pc:docMk/>
            <pc:sldMk cId="2096836492" sldId="493"/>
            <ac:grpSpMk id="13" creationId="{0768A5EC-9BDC-F1D5-A119-2DDC4B64768B}"/>
          </ac:grpSpMkLst>
        </pc:grpChg>
        <pc:picChg chg="add mod modCrop">
          <ac:chgData name="H M" userId="84cd2103f36ef0dc" providerId="LiveId" clId="{B339F195-5542-4409-8A49-F01745311D24}" dt="2023-12-09T14:00:27.140" v="442" actId="164"/>
          <ac:picMkLst>
            <pc:docMk/>
            <pc:sldMk cId="2096836492" sldId="493"/>
            <ac:picMk id="5" creationId="{F0216483-4B6D-02BE-63E0-93A563A83CBC}"/>
          </ac:picMkLst>
        </pc:picChg>
        <pc:picChg chg="del">
          <ac:chgData name="H M" userId="84cd2103f36ef0dc" providerId="LiveId" clId="{B339F195-5542-4409-8A49-F01745311D24}" dt="2023-12-09T13:39:06.631" v="166" actId="478"/>
          <ac:picMkLst>
            <pc:docMk/>
            <pc:sldMk cId="2096836492" sldId="493"/>
            <ac:picMk id="6" creationId="{C696CCDA-7DC3-08B9-8CAC-1D1389BF346D}"/>
          </ac:picMkLst>
        </pc:picChg>
        <pc:picChg chg="del">
          <ac:chgData name="H M" userId="84cd2103f36ef0dc" providerId="LiveId" clId="{B339F195-5542-4409-8A49-F01745311D24}" dt="2023-12-09T13:39:06.631" v="166" actId="478"/>
          <ac:picMkLst>
            <pc:docMk/>
            <pc:sldMk cId="2096836492" sldId="493"/>
            <ac:picMk id="7" creationId="{6AD5FFE0-2838-9D35-4253-DF930DC021A6}"/>
          </ac:picMkLst>
        </pc:picChg>
      </pc:sldChg>
      <pc:sldChg chg="addSp delSp modSp add mod">
        <pc:chgData name="H M" userId="84cd2103f36ef0dc" providerId="LiveId" clId="{B339F195-5542-4409-8A49-F01745311D24}" dt="2023-12-09T14:28:33.548" v="552" actId="14861"/>
        <pc:sldMkLst>
          <pc:docMk/>
          <pc:sldMk cId="3579166888" sldId="494"/>
        </pc:sldMkLst>
        <pc:spChg chg="mod">
          <ac:chgData name="H M" userId="84cd2103f36ef0dc" providerId="LiveId" clId="{B339F195-5542-4409-8A49-F01745311D24}" dt="2023-12-09T13:43:59.941" v="225"/>
          <ac:spMkLst>
            <pc:docMk/>
            <pc:sldMk cId="3579166888" sldId="494"/>
            <ac:spMk id="2" creationId="{B719F01D-D0DA-42FC-F7FB-DCA9579EEE65}"/>
          </ac:spMkLst>
        </pc:spChg>
        <pc:spChg chg="mod">
          <ac:chgData name="H M" userId="84cd2103f36ef0dc" providerId="LiveId" clId="{B339F195-5542-4409-8A49-F01745311D24}" dt="2023-12-09T13:44:23.801" v="232" actId="14100"/>
          <ac:spMkLst>
            <pc:docMk/>
            <pc:sldMk cId="3579166888" sldId="494"/>
            <ac:spMk id="3" creationId="{B9059ABA-16E3-AAB3-27C1-8BF8FA07D34A}"/>
          </ac:spMkLst>
        </pc:spChg>
        <pc:spChg chg="mod">
          <ac:chgData name="H M" userId="84cd2103f36ef0dc" providerId="LiveId" clId="{B339F195-5542-4409-8A49-F01745311D24}" dt="2023-12-09T13:49:00.190" v="315" actId="1076"/>
          <ac:spMkLst>
            <pc:docMk/>
            <pc:sldMk cId="3579166888" sldId="494"/>
            <ac:spMk id="8" creationId="{D200EE56-7296-6AE4-695E-9BB0AB01DBE9}"/>
          </ac:spMkLst>
        </pc:spChg>
        <pc:spChg chg="mod">
          <ac:chgData name="H M" userId="84cd2103f36ef0dc" providerId="LiveId" clId="{B339F195-5542-4409-8A49-F01745311D24}" dt="2023-12-09T13:49:00.190" v="315" actId="1076"/>
          <ac:spMkLst>
            <pc:docMk/>
            <pc:sldMk cId="3579166888" sldId="494"/>
            <ac:spMk id="10" creationId="{8E80103B-D59C-1B65-C546-4DF2A6DE5DE4}"/>
          </ac:spMkLst>
        </pc:spChg>
        <pc:spChg chg="mod">
          <ac:chgData name="H M" userId="84cd2103f36ef0dc" providerId="LiveId" clId="{B339F195-5542-4409-8A49-F01745311D24}" dt="2023-12-09T13:51:05.445" v="371" actId="20577"/>
          <ac:spMkLst>
            <pc:docMk/>
            <pc:sldMk cId="3579166888" sldId="494"/>
            <ac:spMk id="12" creationId="{318146EE-184D-48D4-73C7-564421966DB4}"/>
          </ac:spMkLst>
        </pc:spChg>
        <pc:spChg chg="mod">
          <ac:chgData name="H M" userId="84cd2103f36ef0dc" providerId="LiveId" clId="{B339F195-5542-4409-8A49-F01745311D24}" dt="2023-12-09T13:49:00.190" v="315" actId="1076"/>
          <ac:spMkLst>
            <pc:docMk/>
            <pc:sldMk cId="3579166888" sldId="494"/>
            <ac:spMk id="13" creationId="{2D1610AD-EFFD-30A8-E220-6F49F2CF11F2}"/>
          </ac:spMkLst>
        </pc:spChg>
        <pc:spChg chg="mod">
          <ac:chgData name="H M" userId="84cd2103f36ef0dc" providerId="LiveId" clId="{B339F195-5542-4409-8A49-F01745311D24}" dt="2023-12-09T14:28:33.548" v="552" actId="14861"/>
          <ac:spMkLst>
            <pc:docMk/>
            <pc:sldMk cId="3579166888" sldId="494"/>
            <ac:spMk id="14" creationId="{C0ACE014-EB45-0E9C-C1FA-C6045536D260}"/>
          </ac:spMkLst>
        </pc:spChg>
        <pc:spChg chg="mod">
          <ac:chgData name="H M" userId="84cd2103f36ef0dc" providerId="LiveId" clId="{B339F195-5542-4409-8A49-F01745311D24}" dt="2023-12-09T13:49:08.265" v="316" actId="14100"/>
          <ac:spMkLst>
            <pc:docMk/>
            <pc:sldMk cId="3579166888" sldId="494"/>
            <ac:spMk id="15" creationId="{08790576-D492-43FD-6962-ABF95460C693}"/>
          </ac:spMkLst>
        </pc:spChg>
        <pc:spChg chg="mod">
          <ac:chgData name="H M" userId="84cd2103f36ef0dc" providerId="LiveId" clId="{B339F195-5542-4409-8A49-F01745311D24}" dt="2023-12-09T13:49:08.265" v="316" actId="14100"/>
          <ac:spMkLst>
            <pc:docMk/>
            <pc:sldMk cId="3579166888" sldId="494"/>
            <ac:spMk id="16" creationId="{055F0745-8B9B-7683-1D1B-B85B388C82D5}"/>
          </ac:spMkLst>
        </pc:spChg>
        <pc:spChg chg="mod">
          <ac:chgData name="H M" userId="84cd2103f36ef0dc" providerId="LiveId" clId="{B339F195-5542-4409-8A49-F01745311D24}" dt="2023-12-09T13:49:08.265" v="316" actId="14100"/>
          <ac:spMkLst>
            <pc:docMk/>
            <pc:sldMk cId="3579166888" sldId="494"/>
            <ac:spMk id="17" creationId="{C1DBF34C-D995-29F4-9013-6AEC59AD9EA5}"/>
          </ac:spMkLst>
        </pc:spChg>
        <pc:picChg chg="add del">
          <ac:chgData name="H M" userId="84cd2103f36ef0dc" providerId="LiveId" clId="{B339F195-5542-4409-8A49-F01745311D24}" dt="2023-12-09T13:44:46.580" v="238" actId="22"/>
          <ac:picMkLst>
            <pc:docMk/>
            <pc:sldMk cId="3579166888" sldId="494"/>
            <ac:picMk id="5" creationId="{A78708BA-3E03-CFF5-6178-7A424DEB9E9C}"/>
          </ac:picMkLst>
        </pc:picChg>
      </pc:sldChg>
      <pc:sldChg chg="addSp delSp modSp add del mod">
        <pc:chgData name="H M" userId="84cd2103f36ef0dc" providerId="LiveId" clId="{B339F195-5542-4409-8A49-F01745311D24}" dt="2023-12-09T13:51:10.410" v="372" actId="47"/>
        <pc:sldMkLst>
          <pc:docMk/>
          <pc:sldMk cId="2997668329" sldId="495"/>
        </pc:sldMkLst>
        <pc:spChg chg="add del mod">
          <ac:chgData name="H M" userId="84cd2103f36ef0dc" providerId="LiveId" clId="{B339F195-5542-4409-8A49-F01745311D24}" dt="2023-12-09T13:50:22.720" v="353"/>
          <ac:spMkLst>
            <pc:docMk/>
            <pc:sldMk cId="2997668329" sldId="495"/>
            <ac:spMk id="8" creationId="{D200EE56-7296-6AE4-695E-9BB0AB01DBE9}"/>
          </ac:spMkLst>
        </pc:spChg>
        <pc:spChg chg="del mod">
          <ac:chgData name="H M" userId="84cd2103f36ef0dc" providerId="LiveId" clId="{B339F195-5542-4409-8A49-F01745311D24}" dt="2023-12-09T13:49:46.153" v="335"/>
          <ac:spMkLst>
            <pc:docMk/>
            <pc:sldMk cId="2997668329" sldId="495"/>
            <ac:spMk id="10" creationId="{8E80103B-D59C-1B65-C546-4DF2A6DE5DE4}"/>
          </ac:spMkLst>
        </pc:spChg>
        <pc:spChg chg="del mod">
          <ac:chgData name="H M" userId="84cd2103f36ef0dc" providerId="LiveId" clId="{B339F195-5542-4409-8A49-F01745311D24}" dt="2023-12-09T13:49:34.731" v="329"/>
          <ac:spMkLst>
            <pc:docMk/>
            <pc:sldMk cId="2997668329" sldId="495"/>
            <ac:spMk id="12" creationId="{318146EE-184D-48D4-73C7-564421966DB4}"/>
          </ac:spMkLst>
        </pc:spChg>
        <pc:spChg chg="del mod">
          <ac:chgData name="H M" userId="84cd2103f36ef0dc" providerId="LiveId" clId="{B339F195-5542-4409-8A49-F01745311D24}" dt="2023-12-09T13:49:58.900" v="343"/>
          <ac:spMkLst>
            <pc:docMk/>
            <pc:sldMk cId="2997668329" sldId="495"/>
            <ac:spMk id="13" creationId="{2D1610AD-EFFD-30A8-E220-6F49F2CF11F2}"/>
          </ac:spMkLst>
        </pc:spChg>
      </pc:sldChg>
      <pc:sldChg chg="modSp add mod">
        <pc:chgData name="H M" userId="84cd2103f36ef0dc" providerId="LiveId" clId="{B339F195-5542-4409-8A49-F01745311D24}" dt="2023-12-09T13:50:45.180" v="357" actId="20577"/>
        <pc:sldMkLst>
          <pc:docMk/>
          <pc:sldMk cId="411867224" sldId="496"/>
        </pc:sldMkLst>
        <pc:spChg chg="mod">
          <ac:chgData name="H M" userId="84cd2103f36ef0dc" providerId="LiveId" clId="{B339F195-5542-4409-8A49-F01745311D24}" dt="2023-12-09T13:50:45.180" v="357" actId="20577"/>
          <ac:spMkLst>
            <pc:docMk/>
            <pc:sldMk cId="411867224" sldId="496"/>
            <ac:spMk id="8" creationId="{D200EE56-7296-6AE4-695E-9BB0AB01DBE9}"/>
          </ac:spMkLst>
        </pc:spChg>
        <pc:spChg chg="mod">
          <ac:chgData name="H M" userId="84cd2103f36ef0dc" providerId="LiveId" clId="{B339F195-5542-4409-8A49-F01745311D24}" dt="2023-12-09T13:49:50.520" v="338"/>
          <ac:spMkLst>
            <pc:docMk/>
            <pc:sldMk cId="411867224" sldId="496"/>
            <ac:spMk id="10" creationId="{8E80103B-D59C-1B65-C546-4DF2A6DE5DE4}"/>
          </ac:spMkLst>
        </pc:spChg>
        <pc:spChg chg="mod">
          <ac:chgData name="H M" userId="84cd2103f36ef0dc" providerId="LiveId" clId="{B339F195-5542-4409-8A49-F01745311D24}" dt="2023-12-09T13:50:33.660" v="356" actId="20577"/>
          <ac:spMkLst>
            <pc:docMk/>
            <pc:sldMk cId="411867224" sldId="496"/>
            <ac:spMk id="12" creationId="{318146EE-184D-48D4-73C7-564421966DB4}"/>
          </ac:spMkLst>
        </pc:spChg>
        <pc:spChg chg="mod">
          <ac:chgData name="H M" userId="84cd2103f36ef0dc" providerId="LiveId" clId="{B339F195-5542-4409-8A49-F01745311D24}" dt="2023-12-09T13:50:00.920" v="344"/>
          <ac:spMkLst>
            <pc:docMk/>
            <pc:sldMk cId="411867224" sldId="496"/>
            <ac:spMk id="13" creationId="{2D1610AD-EFFD-30A8-E220-6F49F2CF11F2}"/>
          </ac:spMkLst>
        </pc:spChg>
      </pc:sldChg>
      <pc:sldChg chg="addSp delSp modSp add mod">
        <pc:chgData name="H M" userId="84cd2103f36ef0dc" providerId="LiveId" clId="{B339F195-5542-4409-8A49-F01745311D24}" dt="2023-12-09T14:27:16.638" v="519" actId="1076"/>
        <pc:sldMkLst>
          <pc:docMk/>
          <pc:sldMk cId="3001623121" sldId="497"/>
        </pc:sldMkLst>
        <pc:spChg chg="mod">
          <ac:chgData name="H M" userId="84cd2103f36ef0dc" providerId="LiveId" clId="{B339F195-5542-4409-8A49-F01745311D24}" dt="2023-12-09T13:52:03.862" v="379"/>
          <ac:spMkLst>
            <pc:docMk/>
            <pc:sldMk cId="3001623121" sldId="497"/>
            <ac:spMk id="2" creationId="{B719F01D-D0DA-42FC-F7FB-DCA9579EEE65}"/>
          </ac:spMkLst>
        </pc:spChg>
        <pc:spChg chg="mod">
          <ac:chgData name="H M" userId="84cd2103f36ef0dc" providerId="LiveId" clId="{B339F195-5542-4409-8A49-F01745311D24}" dt="2023-12-09T13:58:12.875" v="397" actId="207"/>
          <ac:spMkLst>
            <pc:docMk/>
            <pc:sldMk cId="3001623121" sldId="497"/>
            <ac:spMk id="3" creationId="{B9059ABA-16E3-AAB3-27C1-8BF8FA07D34A}"/>
          </ac:spMkLst>
        </pc:spChg>
        <pc:spChg chg="mod">
          <ac:chgData name="H M" userId="84cd2103f36ef0dc" providerId="LiveId" clId="{B339F195-5542-4409-8A49-F01745311D24}" dt="2023-12-09T13:58:05.060" v="395" actId="1076"/>
          <ac:spMkLst>
            <pc:docMk/>
            <pc:sldMk cId="3001623121" sldId="497"/>
            <ac:spMk id="4" creationId="{71900478-099A-1537-1316-57365371157F}"/>
          </ac:spMkLst>
        </pc:spChg>
        <pc:spChg chg="add mod ord">
          <ac:chgData name="H M" userId="84cd2103f36ef0dc" providerId="LiveId" clId="{B339F195-5542-4409-8A49-F01745311D24}" dt="2023-12-09T14:00:07.560" v="433" actId="164"/>
          <ac:spMkLst>
            <pc:docMk/>
            <pc:sldMk cId="3001623121" sldId="497"/>
            <ac:spMk id="14" creationId="{825549F4-7D51-4F29-D56D-DA8F1E871949}"/>
          </ac:spMkLst>
        </pc:spChg>
        <pc:grpChg chg="add mod">
          <ac:chgData name="H M" userId="84cd2103f36ef0dc" providerId="LiveId" clId="{B339F195-5542-4409-8A49-F01745311D24}" dt="2023-12-09T14:27:16.638" v="519" actId="1076"/>
          <ac:grpSpMkLst>
            <pc:docMk/>
            <pc:sldMk cId="3001623121" sldId="497"/>
            <ac:grpSpMk id="15" creationId="{2A2AD3F8-886B-9F55-C8B4-B3DE62535030}"/>
          </ac:grpSpMkLst>
        </pc:grpChg>
        <pc:picChg chg="mod modCrop">
          <ac:chgData name="H M" userId="84cd2103f36ef0dc" providerId="LiveId" clId="{B339F195-5542-4409-8A49-F01745311D24}" dt="2023-12-09T14:04:01.464" v="516" actId="1076"/>
          <ac:picMkLst>
            <pc:docMk/>
            <pc:sldMk cId="3001623121" sldId="497"/>
            <ac:picMk id="6" creationId="{C696CCDA-7DC3-08B9-8CAC-1D1389BF346D}"/>
          </ac:picMkLst>
        </pc:picChg>
        <pc:picChg chg="del">
          <ac:chgData name="H M" userId="84cd2103f36ef0dc" providerId="LiveId" clId="{B339F195-5542-4409-8A49-F01745311D24}" dt="2023-12-09T13:57:22.600" v="386" actId="478"/>
          <ac:picMkLst>
            <pc:docMk/>
            <pc:sldMk cId="3001623121" sldId="497"/>
            <ac:picMk id="7" creationId="{6AD5FFE0-2838-9D35-4253-DF930DC021A6}"/>
          </ac:picMkLst>
        </pc:picChg>
        <pc:picChg chg="add mod">
          <ac:chgData name="H M" userId="84cd2103f36ef0dc" providerId="LiveId" clId="{B339F195-5542-4409-8A49-F01745311D24}" dt="2023-12-09T14:04:04.009" v="517" actId="1076"/>
          <ac:picMkLst>
            <pc:docMk/>
            <pc:sldMk cId="3001623121" sldId="497"/>
            <ac:picMk id="8" creationId="{5FFAD0C2-B2D0-7185-4FC2-015F7C2708A3}"/>
          </ac:picMkLst>
        </pc:picChg>
        <pc:picChg chg="add del mod">
          <ac:chgData name="H M" userId="84cd2103f36ef0dc" providerId="LiveId" clId="{B339F195-5542-4409-8A49-F01745311D24}" dt="2023-12-09T14:03:42.289" v="510" actId="478"/>
          <ac:picMkLst>
            <pc:docMk/>
            <pc:sldMk cId="3001623121" sldId="497"/>
            <ac:picMk id="9" creationId="{E8D4D273-0B4C-6BAB-AFB4-443A96E14F56}"/>
          </ac:picMkLst>
        </pc:picChg>
        <pc:picChg chg="add del mod">
          <ac:chgData name="H M" userId="84cd2103f36ef0dc" providerId="LiveId" clId="{B339F195-5542-4409-8A49-F01745311D24}" dt="2023-12-09T14:03:33.312" v="507" actId="478"/>
          <ac:picMkLst>
            <pc:docMk/>
            <pc:sldMk cId="3001623121" sldId="497"/>
            <ac:picMk id="10" creationId="{B116D1C2-62E9-26BC-6095-4ED1A7FEF7DA}"/>
          </ac:picMkLst>
        </pc:picChg>
        <pc:picChg chg="add del mod">
          <ac:chgData name="H M" userId="84cd2103f36ef0dc" providerId="LiveId" clId="{B339F195-5542-4409-8A49-F01745311D24}" dt="2023-12-09T14:03:35.452" v="508" actId="478"/>
          <ac:picMkLst>
            <pc:docMk/>
            <pc:sldMk cId="3001623121" sldId="497"/>
            <ac:picMk id="11" creationId="{280A0598-A756-BA73-E598-A82BEAD68DCB}"/>
          </ac:picMkLst>
        </pc:picChg>
        <pc:picChg chg="add mod">
          <ac:chgData name="H M" userId="84cd2103f36ef0dc" providerId="LiveId" clId="{B339F195-5542-4409-8A49-F01745311D24}" dt="2023-12-09T14:03:40.114" v="509" actId="1076"/>
          <ac:picMkLst>
            <pc:docMk/>
            <pc:sldMk cId="3001623121" sldId="497"/>
            <ac:picMk id="12" creationId="{2CA52EA3-2300-F657-5406-92E453C49F58}"/>
          </ac:picMkLst>
        </pc:picChg>
        <pc:picChg chg="add mod">
          <ac:chgData name="H M" userId="84cd2103f36ef0dc" providerId="LiveId" clId="{B339F195-5542-4409-8A49-F01745311D24}" dt="2023-12-09T14:03:52.695" v="514" actId="1076"/>
          <ac:picMkLst>
            <pc:docMk/>
            <pc:sldMk cId="3001623121" sldId="497"/>
            <ac:picMk id="13" creationId="{9773F42C-AF44-A06B-63B0-D8B50F1E767D}"/>
          </ac:picMkLst>
        </pc:picChg>
      </pc:sldChg>
      <pc:sldChg chg="addSp delSp modSp new mod">
        <pc:chgData name="H M" userId="84cd2103f36ef0dc" providerId="LiveId" clId="{B339F195-5542-4409-8A49-F01745311D24}" dt="2023-12-09T14:46:33.729" v="924" actId="1076"/>
        <pc:sldMkLst>
          <pc:docMk/>
          <pc:sldMk cId="2805629927" sldId="498"/>
        </pc:sldMkLst>
        <pc:spChg chg="mod">
          <ac:chgData name="H M" userId="84cd2103f36ef0dc" providerId="LiveId" clId="{B339F195-5542-4409-8A49-F01745311D24}" dt="2023-12-09T14:01:10.244" v="452"/>
          <ac:spMkLst>
            <pc:docMk/>
            <pc:sldMk cId="2805629927" sldId="498"/>
            <ac:spMk id="4" creationId="{A8A610BB-541D-5F2F-92AF-47D03C7642BC}"/>
          </ac:spMkLst>
        </pc:spChg>
        <pc:spChg chg="mod">
          <ac:chgData name="H M" userId="84cd2103f36ef0dc" providerId="LiveId" clId="{B339F195-5542-4409-8A49-F01745311D24}" dt="2023-12-09T14:01:16.009" v="454"/>
          <ac:spMkLst>
            <pc:docMk/>
            <pc:sldMk cId="2805629927" sldId="498"/>
            <ac:spMk id="7" creationId="{2E086035-C467-3947-B675-9ECF76B8E672}"/>
          </ac:spMkLst>
        </pc:spChg>
        <pc:spChg chg="mod">
          <ac:chgData name="H M" userId="84cd2103f36ef0dc" providerId="LiveId" clId="{B339F195-5542-4409-8A49-F01745311D24}" dt="2023-12-09T14:01:23.820" v="460" actId="571"/>
          <ac:spMkLst>
            <pc:docMk/>
            <pc:sldMk cId="2805629927" sldId="498"/>
            <ac:spMk id="11" creationId="{A3874CE7-4354-00A4-E0AD-046929E260A9}"/>
          </ac:spMkLst>
        </pc:spChg>
        <pc:spChg chg="add mod ord">
          <ac:chgData name="H M" userId="84cd2103f36ef0dc" providerId="LiveId" clId="{B339F195-5542-4409-8A49-F01745311D24}" dt="2023-12-09T14:28:05.427" v="547" actId="164"/>
          <ac:spMkLst>
            <pc:docMk/>
            <pc:sldMk cId="2805629927" sldId="498"/>
            <ac:spMk id="16" creationId="{3FB26BF1-E87A-6E34-DBD7-873A0DBC5692}"/>
          </ac:spMkLst>
        </pc:spChg>
        <pc:spChg chg="add mod ord">
          <ac:chgData name="H M" userId="84cd2103f36ef0dc" providerId="LiveId" clId="{B339F195-5542-4409-8A49-F01745311D24}" dt="2023-12-09T14:28:10.698" v="549" actId="164"/>
          <ac:spMkLst>
            <pc:docMk/>
            <pc:sldMk cId="2805629927" sldId="498"/>
            <ac:spMk id="17" creationId="{86093DB9-B875-0566-5E85-51DDCEC4143C}"/>
          </ac:spMkLst>
        </pc:spChg>
        <pc:spChg chg="add mod ord">
          <ac:chgData name="H M" userId="84cd2103f36ef0dc" providerId="LiveId" clId="{B339F195-5542-4409-8A49-F01745311D24}" dt="2023-12-09T14:28:07.048" v="548" actId="164"/>
          <ac:spMkLst>
            <pc:docMk/>
            <pc:sldMk cId="2805629927" sldId="498"/>
            <ac:spMk id="18" creationId="{D335D603-EEDC-410A-776A-057A3F2D1025}"/>
          </ac:spMkLst>
        </pc:spChg>
        <pc:spChg chg="add mod ord">
          <ac:chgData name="H M" userId="84cd2103f36ef0dc" providerId="LiveId" clId="{B339F195-5542-4409-8A49-F01745311D24}" dt="2023-12-09T14:28:13.364" v="550" actId="164"/>
          <ac:spMkLst>
            <pc:docMk/>
            <pc:sldMk cId="2805629927" sldId="498"/>
            <ac:spMk id="19" creationId="{6ECC8360-15C1-0D02-2994-FB3BAC438D0F}"/>
          </ac:spMkLst>
        </pc:spChg>
        <pc:grpChg chg="add mod">
          <ac:chgData name="H M" userId="84cd2103f36ef0dc" providerId="LiveId" clId="{B339F195-5542-4409-8A49-F01745311D24}" dt="2023-12-09T14:27:39.448" v="535" actId="1076"/>
          <ac:grpSpMkLst>
            <pc:docMk/>
            <pc:sldMk cId="2805629927" sldId="498"/>
            <ac:grpSpMk id="3" creationId="{FE49EB7D-EB8B-D6BC-5AC7-F5488BDDE019}"/>
          </ac:grpSpMkLst>
        </pc:grpChg>
        <pc:grpChg chg="add mod">
          <ac:chgData name="H M" userId="84cd2103f36ef0dc" providerId="LiveId" clId="{B339F195-5542-4409-8A49-F01745311D24}" dt="2023-12-09T14:27:40.288" v="536" actId="1076"/>
          <ac:grpSpMkLst>
            <pc:docMk/>
            <pc:sldMk cId="2805629927" sldId="498"/>
            <ac:grpSpMk id="6" creationId="{2D3C64BC-F697-7003-E4B7-0B3912E86EF3}"/>
          </ac:grpSpMkLst>
        </pc:grpChg>
        <pc:grpChg chg="add del mod">
          <ac:chgData name="H M" userId="84cd2103f36ef0dc" providerId="LiveId" clId="{B339F195-5542-4409-8A49-F01745311D24}" dt="2023-12-09T14:01:30.989" v="463" actId="478"/>
          <ac:grpSpMkLst>
            <pc:docMk/>
            <pc:sldMk cId="2805629927" sldId="498"/>
            <ac:grpSpMk id="10" creationId="{B1E416C0-D7E3-4C51-F21E-11897AB6DC0E}"/>
          </ac:grpSpMkLst>
        </pc:grpChg>
        <pc:grpChg chg="add mod">
          <ac:chgData name="H M" userId="84cd2103f36ef0dc" providerId="LiveId" clId="{B339F195-5542-4409-8A49-F01745311D24}" dt="2023-12-09T14:28:05.427" v="547" actId="164"/>
          <ac:grpSpMkLst>
            <pc:docMk/>
            <pc:sldMk cId="2805629927" sldId="498"/>
            <ac:grpSpMk id="20" creationId="{469AA0C2-F4AE-DEE2-709B-E42D2410C4BD}"/>
          </ac:grpSpMkLst>
        </pc:grpChg>
        <pc:grpChg chg="add mod">
          <ac:chgData name="H M" userId="84cd2103f36ef0dc" providerId="LiveId" clId="{B339F195-5542-4409-8A49-F01745311D24}" dt="2023-12-09T14:46:33.729" v="924" actId="1076"/>
          <ac:grpSpMkLst>
            <pc:docMk/>
            <pc:sldMk cId="2805629927" sldId="498"/>
            <ac:grpSpMk id="21" creationId="{F144F281-2EED-2271-645B-A81C24DEE129}"/>
          </ac:grpSpMkLst>
        </pc:grpChg>
        <pc:grpChg chg="add mod">
          <ac:chgData name="H M" userId="84cd2103f36ef0dc" providerId="LiveId" clId="{B339F195-5542-4409-8A49-F01745311D24}" dt="2023-12-09T14:28:10.698" v="549" actId="164"/>
          <ac:grpSpMkLst>
            <pc:docMk/>
            <pc:sldMk cId="2805629927" sldId="498"/>
            <ac:grpSpMk id="22" creationId="{A395F6A0-3111-7B08-723E-C6B2C8FA0892}"/>
          </ac:grpSpMkLst>
        </pc:grpChg>
        <pc:grpChg chg="add mod">
          <ac:chgData name="H M" userId="84cd2103f36ef0dc" providerId="LiveId" clId="{B339F195-5542-4409-8A49-F01745311D24}" dt="2023-12-09T14:28:13.364" v="550" actId="164"/>
          <ac:grpSpMkLst>
            <pc:docMk/>
            <pc:sldMk cId="2805629927" sldId="498"/>
            <ac:grpSpMk id="23" creationId="{053C8E31-4EC8-50F7-3B07-05CB3ED48514}"/>
          </ac:grpSpMkLst>
        </pc:grpChg>
        <pc:picChg chg="add mod">
          <ac:chgData name="H M" userId="84cd2103f36ef0dc" providerId="LiveId" clId="{B339F195-5542-4409-8A49-F01745311D24}" dt="2023-12-09T14:28:13.364" v="550" actId="164"/>
          <ac:picMkLst>
            <pc:docMk/>
            <pc:sldMk cId="2805629927" sldId="498"/>
            <ac:picMk id="2" creationId="{067C23EE-1EC6-7531-9CD1-2BF465DAF4AC}"/>
          </ac:picMkLst>
        </pc:picChg>
        <pc:picChg chg="mod">
          <ac:chgData name="H M" userId="84cd2103f36ef0dc" providerId="LiveId" clId="{B339F195-5542-4409-8A49-F01745311D24}" dt="2023-12-09T14:01:10.244" v="452"/>
          <ac:picMkLst>
            <pc:docMk/>
            <pc:sldMk cId="2805629927" sldId="498"/>
            <ac:picMk id="5" creationId="{C5B31329-CA4F-C310-8C14-5A4BDC1CE745}"/>
          </ac:picMkLst>
        </pc:picChg>
        <pc:picChg chg="mod">
          <ac:chgData name="H M" userId="84cd2103f36ef0dc" providerId="LiveId" clId="{B339F195-5542-4409-8A49-F01745311D24}" dt="2023-12-09T14:01:16.009" v="454"/>
          <ac:picMkLst>
            <pc:docMk/>
            <pc:sldMk cId="2805629927" sldId="498"/>
            <ac:picMk id="8" creationId="{9D8F4B4E-16D1-75AB-F259-6D0181985666}"/>
          </ac:picMkLst>
        </pc:picChg>
        <pc:picChg chg="mod">
          <ac:chgData name="H M" userId="84cd2103f36ef0dc" providerId="LiveId" clId="{B339F195-5542-4409-8A49-F01745311D24}" dt="2023-12-09T14:01:16.009" v="454"/>
          <ac:picMkLst>
            <pc:docMk/>
            <pc:sldMk cId="2805629927" sldId="498"/>
            <ac:picMk id="9" creationId="{63FB7F7C-872D-7195-AEC6-25B43FACD737}"/>
          </ac:picMkLst>
        </pc:picChg>
        <pc:picChg chg="mod">
          <ac:chgData name="H M" userId="84cd2103f36ef0dc" providerId="LiveId" clId="{B339F195-5542-4409-8A49-F01745311D24}" dt="2023-12-09T14:01:23.820" v="460" actId="571"/>
          <ac:picMkLst>
            <pc:docMk/>
            <pc:sldMk cId="2805629927" sldId="498"/>
            <ac:picMk id="12" creationId="{C2FD6F87-AAE6-CDC2-67B0-9F2DE2E0557D}"/>
          </ac:picMkLst>
        </pc:picChg>
        <pc:picChg chg="add mod modCrop">
          <ac:chgData name="H M" userId="84cd2103f36ef0dc" providerId="LiveId" clId="{B339F195-5542-4409-8A49-F01745311D24}" dt="2023-12-09T14:28:05.427" v="547" actId="164"/>
          <ac:picMkLst>
            <pc:docMk/>
            <pc:sldMk cId="2805629927" sldId="498"/>
            <ac:picMk id="13" creationId="{B0D6D62B-C5E2-6248-3BC5-75DC694774D6}"/>
          </ac:picMkLst>
        </pc:picChg>
        <pc:picChg chg="add mod modCrop">
          <ac:chgData name="H M" userId="84cd2103f36ef0dc" providerId="LiveId" clId="{B339F195-5542-4409-8A49-F01745311D24}" dt="2023-12-09T14:28:07.048" v="548" actId="164"/>
          <ac:picMkLst>
            <pc:docMk/>
            <pc:sldMk cId="2805629927" sldId="498"/>
            <ac:picMk id="14" creationId="{6774CB8B-C6C3-C4B8-2B9C-BA4FCCB1A88C}"/>
          </ac:picMkLst>
        </pc:picChg>
        <pc:picChg chg="add mod modCrop">
          <ac:chgData name="H M" userId="84cd2103f36ef0dc" providerId="LiveId" clId="{B339F195-5542-4409-8A49-F01745311D24}" dt="2023-12-09T14:28:10.698" v="549" actId="164"/>
          <ac:picMkLst>
            <pc:docMk/>
            <pc:sldMk cId="2805629927" sldId="498"/>
            <ac:picMk id="15" creationId="{17B1ABE7-AC54-8059-EF36-50DD13A03837}"/>
          </ac:picMkLst>
        </pc:picChg>
      </pc:sldChg>
      <pc:sldChg chg="addSp delSp modSp new del mod ord">
        <pc:chgData name="H M" userId="84cd2103f36ef0dc" providerId="LiveId" clId="{B339F195-5542-4409-8A49-F01745311D24}" dt="2023-12-09T14:44:10.748" v="868" actId="47"/>
        <pc:sldMkLst>
          <pc:docMk/>
          <pc:sldMk cId="3429965056" sldId="499"/>
        </pc:sldMkLst>
        <pc:spChg chg="del mod topLvl">
          <ac:chgData name="H M" userId="84cd2103f36ef0dc" providerId="LiveId" clId="{B339F195-5542-4409-8A49-F01745311D24}" dt="2023-12-09T14:29:46.920" v="566" actId="478"/>
          <ac:spMkLst>
            <pc:docMk/>
            <pc:sldMk cId="3429965056" sldId="499"/>
            <ac:spMk id="3" creationId="{0AB01618-627D-7567-0C0B-DBBEB9EB3B0E}"/>
          </ac:spMkLst>
        </pc:spChg>
        <pc:spChg chg="add del mod topLvl">
          <ac:chgData name="H M" userId="84cd2103f36ef0dc" providerId="LiveId" clId="{B339F195-5542-4409-8A49-F01745311D24}" dt="2023-12-09T14:39:03.257" v="792" actId="403"/>
          <ac:spMkLst>
            <pc:docMk/>
            <pc:sldMk cId="3429965056" sldId="499"/>
            <ac:spMk id="4" creationId="{18076EC9-6B7B-2057-7772-EB0C3B61BAB9}"/>
          </ac:spMkLst>
        </pc:spChg>
        <pc:spChg chg="mod">
          <ac:chgData name="H M" userId="84cd2103f36ef0dc" providerId="LiveId" clId="{B339F195-5542-4409-8A49-F01745311D24}" dt="2023-12-09T14:31:05.848" v="579" actId="948"/>
          <ac:spMkLst>
            <pc:docMk/>
            <pc:sldMk cId="3429965056" sldId="499"/>
            <ac:spMk id="6" creationId="{EC2FC12C-F199-EB05-45E3-C75A7CD523C2}"/>
          </ac:spMkLst>
        </pc:spChg>
        <pc:spChg chg="mod">
          <ac:chgData name="H M" userId="84cd2103f36ef0dc" providerId="LiveId" clId="{B339F195-5542-4409-8A49-F01745311D24}" dt="2023-12-09T14:31:21.147" v="583"/>
          <ac:spMkLst>
            <pc:docMk/>
            <pc:sldMk cId="3429965056" sldId="499"/>
            <ac:spMk id="9" creationId="{795B4362-A0C0-52D1-A284-6101985186F0}"/>
          </ac:spMkLst>
        </pc:spChg>
        <pc:spChg chg="del mod topLvl">
          <ac:chgData name="H M" userId="84cd2103f36ef0dc" providerId="LiveId" clId="{B339F195-5542-4409-8A49-F01745311D24}" dt="2023-12-09T14:33:12.798" v="645" actId="478"/>
          <ac:spMkLst>
            <pc:docMk/>
            <pc:sldMk cId="3429965056" sldId="499"/>
            <ac:spMk id="13" creationId="{34510AA0-30EA-9EDA-7832-F41E59B14095}"/>
          </ac:spMkLst>
        </pc:spChg>
        <pc:spChg chg="del mod topLvl">
          <ac:chgData name="H M" userId="84cd2103f36ef0dc" providerId="LiveId" clId="{B339F195-5542-4409-8A49-F01745311D24}" dt="2023-12-09T14:35:37.683" v="710" actId="478"/>
          <ac:spMkLst>
            <pc:docMk/>
            <pc:sldMk cId="3429965056" sldId="499"/>
            <ac:spMk id="26" creationId="{2D7D888B-7A62-9866-985C-335FE4EF2389}"/>
          </ac:spMkLst>
        </pc:spChg>
        <pc:grpChg chg="add del mod">
          <ac:chgData name="H M" userId="84cd2103f36ef0dc" providerId="LiveId" clId="{B339F195-5542-4409-8A49-F01745311D24}" dt="2023-12-09T14:29:37.587" v="563" actId="165"/>
          <ac:grpSpMkLst>
            <pc:docMk/>
            <pc:sldMk cId="3429965056" sldId="499"/>
            <ac:grpSpMk id="2" creationId="{9EA5CAE4-8DEC-AF9A-25EA-2660781BE989}"/>
          </ac:grpSpMkLst>
        </pc:grpChg>
        <pc:grpChg chg="add del mod">
          <ac:chgData name="H M" userId="84cd2103f36ef0dc" providerId="LiveId" clId="{B339F195-5542-4409-8A49-F01745311D24}" dt="2023-12-09T14:31:17.448" v="582" actId="478"/>
          <ac:grpSpMkLst>
            <pc:docMk/>
            <pc:sldMk cId="3429965056" sldId="499"/>
            <ac:grpSpMk id="5" creationId="{798FA07A-6E10-A880-3DF1-1727F03BA7FD}"/>
          </ac:grpSpMkLst>
        </pc:grpChg>
        <pc:grpChg chg="add del mod">
          <ac:chgData name="H M" userId="84cd2103f36ef0dc" providerId="LiveId" clId="{B339F195-5542-4409-8A49-F01745311D24}" dt="2023-12-09T14:31:29.142" v="587" actId="478"/>
          <ac:grpSpMkLst>
            <pc:docMk/>
            <pc:sldMk cId="3429965056" sldId="499"/>
            <ac:grpSpMk id="8" creationId="{CA7ACF5D-B733-B5FD-25E5-46BF02401443}"/>
          </ac:grpSpMkLst>
        </pc:grpChg>
        <pc:grpChg chg="add del mod">
          <ac:chgData name="H M" userId="84cd2103f36ef0dc" providerId="LiveId" clId="{B339F195-5542-4409-8A49-F01745311D24}" dt="2023-12-09T14:31:44.380" v="592" actId="165"/>
          <ac:grpSpMkLst>
            <pc:docMk/>
            <pc:sldMk cId="3429965056" sldId="499"/>
            <ac:grpSpMk id="12" creationId="{0CD20F52-BCCD-C615-0E0A-9E689FEBA618}"/>
          </ac:grpSpMkLst>
        </pc:grpChg>
        <pc:grpChg chg="add del mod">
          <ac:chgData name="H M" userId="84cd2103f36ef0dc" providerId="LiveId" clId="{B339F195-5542-4409-8A49-F01745311D24}" dt="2023-12-09T14:35:35.637" v="708" actId="165"/>
          <ac:grpSpMkLst>
            <pc:docMk/>
            <pc:sldMk cId="3429965056" sldId="499"/>
            <ac:grpSpMk id="25" creationId="{D517E3A2-1345-5949-B8CE-3DD9F66295D5}"/>
          </ac:grpSpMkLst>
        </pc:grpChg>
        <pc:picChg chg="mod">
          <ac:chgData name="H M" userId="84cd2103f36ef0dc" providerId="LiveId" clId="{B339F195-5542-4409-8A49-F01745311D24}" dt="2023-12-09T14:30:56.808" v="574"/>
          <ac:picMkLst>
            <pc:docMk/>
            <pc:sldMk cId="3429965056" sldId="499"/>
            <ac:picMk id="7" creationId="{CCA45062-BC53-6C31-8C3D-31D8CAF061D3}"/>
          </ac:picMkLst>
        </pc:picChg>
        <pc:picChg chg="mod">
          <ac:chgData name="H M" userId="84cd2103f36ef0dc" providerId="LiveId" clId="{B339F195-5542-4409-8A49-F01745311D24}" dt="2023-12-09T14:31:21.147" v="583"/>
          <ac:picMkLst>
            <pc:docMk/>
            <pc:sldMk cId="3429965056" sldId="499"/>
            <ac:picMk id="10" creationId="{6E5DF401-6E94-544B-8154-F38FAE7FE6D5}"/>
          </ac:picMkLst>
        </pc:picChg>
        <pc:picChg chg="mod">
          <ac:chgData name="H M" userId="84cd2103f36ef0dc" providerId="LiveId" clId="{B339F195-5542-4409-8A49-F01745311D24}" dt="2023-12-09T14:31:21.147" v="583"/>
          <ac:picMkLst>
            <pc:docMk/>
            <pc:sldMk cId="3429965056" sldId="499"/>
            <ac:picMk id="11" creationId="{F4B59092-6F2A-61BC-8439-CF37AE95E59B}"/>
          </ac:picMkLst>
        </pc:picChg>
        <pc:picChg chg="mod topLvl">
          <ac:chgData name="H M" userId="84cd2103f36ef0dc" providerId="LiveId" clId="{B339F195-5542-4409-8A49-F01745311D24}" dt="2023-12-09T14:38:33.890" v="782" actId="1076"/>
          <ac:picMkLst>
            <pc:docMk/>
            <pc:sldMk cId="3429965056" sldId="499"/>
            <ac:picMk id="14" creationId="{F3BEF3E4-A0DE-7A14-CD39-F5324EA13CEF}"/>
          </ac:picMkLst>
        </pc:picChg>
        <pc:picChg chg="del mod topLvl">
          <ac:chgData name="H M" userId="84cd2103f36ef0dc" providerId="LiveId" clId="{B339F195-5542-4409-8A49-F01745311D24}" dt="2023-12-09T14:31:46.217" v="593" actId="478"/>
          <ac:picMkLst>
            <pc:docMk/>
            <pc:sldMk cId="3429965056" sldId="499"/>
            <ac:picMk id="15" creationId="{64C1F805-E2B3-0014-EBFB-140EB19DC610}"/>
          </ac:picMkLst>
        </pc:picChg>
        <pc:picChg chg="add mod">
          <ac:chgData name="H M" userId="84cd2103f36ef0dc" providerId="LiveId" clId="{B339F195-5542-4409-8A49-F01745311D24}" dt="2023-12-09T14:39:02.581" v="790" actId="1076"/>
          <ac:picMkLst>
            <pc:docMk/>
            <pc:sldMk cId="3429965056" sldId="499"/>
            <ac:picMk id="16" creationId="{1823A158-679C-426E-9882-971B7EC318C6}"/>
          </ac:picMkLst>
        </pc:picChg>
        <pc:picChg chg="add mod">
          <ac:chgData name="H M" userId="84cd2103f36ef0dc" providerId="LiveId" clId="{B339F195-5542-4409-8A49-F01745311D24}" dt="2023-12-09T14:39:25.247" v="796" actId="1076"/>
          <ac:picMkLst>
            <pc:docMk/>
            <pc:sldMk cId="3429965056" sldId="499"/>
            <ac:picMk id="17" creationId="{94ED1F24-728D-5342-1CF7-3C6A85B417CD}"/>
          </ac:picMkLst>
        </pc:picChg>
        <pc:picChg chg="add del mod">
          <ac:chgData name="H M" userId="84cd2103f36ef0dc" providerId="LiveId" clId="{B339F195-5542-4409-8A49-F01745311D24}" dt="2023-12-09T14:37:38.177" v="763" actId="478"/>
          <ac:picMkLst>
            <pc:docMk/>
            <pc:sldMk cId="3429965056" sldId="499"/>
            <ac:picMk id="18" creationId="{E391810A-845C-8764-84EF-D51A0132EEA7}"/>
          </ac:picMkLst>
        </pc:picChg>
        <pc:picChg chg="add del mod">
          <ac:chgData name="H M" userId="84cd2103f36ef0dc" providerId="LiveId" clId="{B339F195-5542-4409-8A49-F01745311D24}" dt="2023-12-09T14:37:39.241" v="764" actId="478"/>
          <ac:picMkLst>
            <pc:docMk/>
            <pc:sldMk cId="3429965056" sldId="499"/>
            <ac:picMk id="19" creationId="{5D50342F-2B12-EE7E-DBAC-979CE030B0CA}"/>
          </ac:picMkLst>
        </pc:picChg>
        <pc:picChg chg="add del mod">
          <ac:chgData name="H M" userId="84cd2103f36ef0dc" providerId="LiveId" clId="{B339F195-5542-4409-8A49-F01745311D24}" dt="2023-12-09T14:36:59.637" v="750" actId="478"/>
          <ac:picMkLst>
            <pc:docMk/>
            <pc:sldMk cId="3429965056" sldId="499"/>
            <ac:picMk id="20" creationId="{0607E653-8187-86A8-F29F-48607FE18DC4}"/>
          </ac:picMkLst>
        </pc:picChg>
        <pc:picChg chg="add del mod">
          <ac:chgData name="H M" userId="84cd2103f36ef0dc" providerId="LiveId" clId="{B339F195-5542-4409-8A49-F01745311D24}" dt="2023-12-09T14:37:35.699" v="761" actId="478"/>
          <ac:picMkLst>
            <pc:docMk/>
            <pc:sldMk cId="3429965056" sldId="499"/>
            <ac:picMk id="21" creationId="{22BD7276-B7C7-B8E7-A0EE-AB035143DD14}"/>
          </ac:picMkLst>
        </pc:picChg>
        <pc:picChg chg="add del mod">
          <ac:chgData name="H M" userId="84cd2103f36ef0dc" providerId="LiveId" clId="{B339F195-5542-4409-8A49-F01745311D24}" dt="2023-12-09T14:37:30.817" v="760" actId="478"/>
          <ac:picMkLst>
            <pc:docMk/>
            <pc:sldMk cId="3429965056" sldId="499"/>
            <ac:picMk id="22" creationId="{4E441926-99EF-E3D7-ECA9-510F510C87B2}"/>
          </ac:picMkLst>
        </pc:picChg>
        <pc:picChg chg="add del mod">
          <ac:chgData name="H M" userId="84cd2103f36ef0dc" providerId="LiveId" clId="{B339F195-5542-4409-8A49-F01745311D24}" dt="2023-12-09T14:37:01.557" v="751" actId="478"/>
          <ac:picMkLst>
            <pc:docMk/>
            <pc:sldMk cId="3429965056" sldId="499"/>
            <ac:picMk id="23" creationId="{3544858B-791C-3BDC-FB63-4266A2E6349C}"/>
          </ac:picMkLst>
        </pc:picChg>
        <pc:picChg chg="add del mod">
          <ac:chgData name="H M" userId="84cd2103f36ef0dc" providerId="LiveId" clId="{B339F195-5542-4409-8A49-F01745311D24}" dt="2023-12-09T14:37:37.072" v="762" actId="478"/>
          <ac:picMkLst>
            <pc:docMk/>
            <pc:sldMk cId="3429965056" sldId="499"/>
            <ac:picMk id="24" creationId="{687041A5-8807-F807-CD2C-2DA477E2F38C}"/>
          </ac:picMkLst>
        </pc:picChg>
        <pc:picChg chg="del mod topLvl">
          <ac:chgData name="H M" userId="84cd2103f36ef0dc" providerId="LiveId" clId="{B339F195-5542-4409-8A49-F01745311D24}" dt="2023-12-09T14:35:45.758" v="716" actId="478"/>
          <ac:picMkLst>
            <pc:docMk/>
            <pc:sldMk cId="3429965056" sldId="499"/>
            <ac:picMk id="27" creationId="{1DA14CF4-6AF9-0084-EEA2-CDA91BF12A62}"/>
          </ac:picMkLst>
        </pc:picChg>
        <pc:picChg chg="add del mod">
          <ac:chgData name="H M" userId="84cd2103f36ef0dc" providerId="LiveId" clId="{B339F195-5542-4409-8A49-F01745311D24}" dt="2023-12-09T14:37:07.439" v="753" actId="478"/>
          <ac:picMkLst>
            <pc:docMk/>
            <pc:sldMk cId="3429965056" sldId="499"/>
            <ac:picMk id="28" creationId="{F5EA505C-FF14-1F35-5B00-EA8C0B0B0031}"/>
          </ac:picMkLst>
        </pc:picChg>
        <pc:picChg chg="add del mod">
          <ac:chgData name="H M" userId="84cd2103f36ef0dc" providerId="LiveId" clId="{B339F195-5542-4409-8A49-F01745311D24}" dt="2023-12-09T14:37:39.241" v="764" actId="478"/>
          <ac:picMkLst>
            <pc:docMk/>
            <pc:sldMk cId="3429965056" sldId="499"/>
            <ac:picMk id="29" creationId="{FC7C5942-9ECA-F5CE-63DC-AD52DD6318C5}"/>
          </ac:picMkLst>
        </pc:picChg>
      </pc:sldChg>
      <pc:sldChg chg="delSp modSp add del mod">
        <pc:chgData name="H M" userId="84cd2103f36ef0dc" providerId="LiveId" clId="{B339F195-5542-4409-8A49-F01745311D24}" dt="2023-12-09T14:44:10.748" v="868" actId="47"/>
        <pc:sldMkLst>
          <pc:docMk/>
          <pc:sldMk cId="461746076" sldId="500"/>
        </pc:sldMkLst>
        <pc:spChg chg="mod">
          <ac:chgData name="H M" userId="84cd2103f36ef0dc" providerId="LiveId" clId="{B339F195-5542-4409-8A49-F01745311D24}" dt="2023-12-09T14:40:00.207" v="803" actId="1076"/>
          <ac:spMkLst>
            <pc:docMk/>
            <pc:sldMk cId="461746076" sldId="500"/>
            <ac:spMk id="4" creationId="{18076EC9-6B7B-2057-7772-EB0C3B61BAB9}"/>
          </ac:spMkLst>
        </pc:spChg>
        <pc:picChg chg="mod">
          <ac:chgData name="H M" userId="84cd2103f36ef0dc" providerId="LiveId" clId="{B339F195-5542-4409-8A49-F01745311D24}" dt="2023-12-09T14:40:09.187" v="807" actId="1076"/>
          <ac:picMkLst>
            <pc:docMk/>
            <pc:sldMk cId="461746076" sldId="500"/>
            <ac:picMk id="14" creationId="{F3BEF3E4-A0DE-7A14-CD39-F5324EA13CEF}"/>
          </ac:picMkLst>
        </pc:picChg>
        <pc:picChg chg="mod">
          <ac:chgData name="H M" userId="84cd2103f36ef0dc" providerId="LiveId" clId="{B339F195-5542-4409-8A49-F01745311D24}" dt="2023-12-09T14:40:11.678" v="808" actId="1076"/>
          <ac:picMkLst>
            <pc:docMk/>
            <pc:sldMk cId="461746076" sldId="500"/>
            <ac:picMk id="16" creationId="{1823A158-679C-426E-9882-971B7EC318C6}"/>
          </ac:picMkLst>
        </pc:picChg>
        <pc:picChg chg="del mod">
          <ac:chgData name="H M" userId="84cd2103f36ef0dc" providerId="LiveId" clId="{B339F195-5542-4409-8A49-F01745311D24}" dt="2023-12-09T14:40:03.217" v="805" actId="478"/>
          <ac:picMkLst>
            <pc:docMk/>
            <pc:sldMk cId="461746076" sldId="500"/>
            <ac:picMk id="17" creationId="{94ED1F24-728D-5342-1CF7-3C6A85B417CD}"/>
          </ac:picMkLst>
        </pc:picChg>
      </pc:sldChg>
      <pc:sldChg chg="addSp delSp modSp add mod">
        <pc:chgData name="H M" userId="84cd2103f36ef0dc" providerId="LiveId" clId="{B339F195-5542-4409-8A49-F01745311D24}" dt="2023-12-09T14:46:55.249" v="925" actId="1076"/>
        <pc:sldMkLst>
          <pc:docMk/>
          <pc:sldMk cId="63253706" sldId="501"/>
        </pc:sldMkLst>
        <pc:spChg chg="mod">
          <ac:chgData name="H M" userId="84cd2103f36ef0dc" providerId="LiveId" clId="{B339F195-5542-4409-8A49-F01745311D24}" dt="2023-12-09T14:42:34.787" v="851" actId="948"/>
          <ac:spMkLst>
            <pc:docMk/>
            <pc:sldMk cId="63253706" sldId="501"/>
            <ac:spMk id="3" creationId="{A03CAB39-606E-0CB5-0E7F-E0ABC7B21F03}"/>
          </ac:spMkLst>
        </pc:spChg>
        <pc:spChg chg="mod">
          <ac:chgData name="H M" userId="84cd2103f36ef0dc" providerId="LiveId" clId="{B339F195-5542-4409-8A49-F01745311D24}" dt="2023-12-09T14:46:55.249" v="925" actId="1076"/>
          <ac:spMkLst>
            <pc:docMk/>
            <pc:sldMk cId="63253706" sldId="501"/>
            <ac:spMk id="4" creationId="{18076EC9-6B7B-2057-7772-EB0C3B61BAB9}"/>
          </ac:spMkLst>
        </pc:spChg>
        <pc:spChg chg="add mod ord">
          <ac:chgData name="H M" userId="84cd2103f36ef0dc" providerId="LiveId" clId="{B339F195-5542-4409-8A49-F01745311D24}" dt="2023-12-09T14:42:53.440" v="860" actId="164"/>
          <ac:spMkLst>
            <pc:docMk/>
            <pc:sldMk cId="63253706" sldId="501"/>
            <ac:spMk id="9" creationId="{F128B42E-E230-087F-29E1-787EBBF84A96}"/>
          </ac:spMkLst>
        </pc:spChg>
        <pc:grpChg chg="add mod">
          <ac:chgData name="H M" userId="84cd2103f36ef0dc" providerId="LiveId" clId="{B339F195-5542-4409-8A49-F01745311D24}" dt="2023-12-09T14:41:24.127" v="830" actId="1076"/>
          <ac:grpSpMkLst>
            <pc:docMk/>
            <pc:sldMk cId="63253706" sldId="501"/>
            <ac:grpSpMk id="2" creationId="{7009D86E-08A0-BD60-AC48-A1231D9F77F0}"/>
          </ac:grpSpMkLst>
        </pc:grpChg>
        <pc:grpChg chg="add mod">
          <ac:chgData name="H M" userId="84cd2103f36ef0dc" providerId="LiveId" clId="{B339F195-5542-4409-8A49-F01745311D24}" dt="2023-12-09T14:42:53.440" v="860" actId="164"/>
          <ac:grpSpMkLst>
            <pc:docMk/>
            <pc:sldMk cId="63253706" sldId="501"/>
            <ac:grpSpMk id="10" creationId="{C1BE91A0-4E34-F6A0-CE77-B84421F5FDB2}"/>
          </ac:grpSpMkLst>
        </pc:grpChg>
        <pc:picChg chg="mod">
          <ac:chgData name="H M" userId="84cd2103f36ef0dc" providerId="LiveId" clId="{B339F195-5542-4409-8A49-F01745311D24}" dt="2023-12-09T14:42:42.821" v="856" actId="1076"/>
          <ac:picMkLst>
            <pc:docMk/>
            <pc:sldMk cId="63253706" sldId="501"/>
            <ac:picMk id="5" creationId="{8442948E-3CE9-01EF-C90F-E160FD1AB317}"/>
          </ac:picMkLst>
        </pc:picChg>
        <pc:picChg chg="add del mod">
          <ac:chgData name="H M" userId="84cd2103f36ef0dc" providerId="LiveId" clId="{B339F195-5542-4409-8A49-F01745311D24}" dt="2023-12-09T14:42:07.311" v="847" actId="478"/>
          <ac:picMkLst>
            <pc:docMk/>
            <pc:sldMk cId="63253706" sldId="501"/>
            <ac:picMk id="6" creationId="{DC400084-8413-9FEB-9BAF-55E9AA797D63}"/>
          </ac:picMkLst>
        </pc:picChg>
        <pc:picChg chg="add del mod">
          <ac:chgData name="H M" userId="84cd2103f36ef0dc" providerId="LiveId" clId="{B339F195-5542-4409-8A49-F01745311D24}" dt="2023-12-09T14:45:10.886" v="909" actId="478"/>
          <ac:picMkLst>
            <pc:docMk/>
            <pc:sldMk cId="63253706" sldId="501"/>
            <ac:picMk id="7" creationId="{33FD1018-787E-4F13-9790-99CF8AC6DFA0}"/>
          </ac:picMkLst>
        </pc:picChg>
        <pc:picChg chg="add del mod">
          <ac:chgData name="H M" userId="84cd2103f36ef0dc" providerId="LiveId" clId="{B339F195-5542-4409-8A49-F01745311D24}" dt="2023-12-09T14:42:56.517" v="861" actId="478"/>
          <ac:picMkLst>
            <pc:docMk/>
            <pc:sldMk cId="63253706" sldId="501"/>
            <ac:picMk id="8" creationId="{8686DDD1-618F-F31E-3592-9180E4883B14}"/>
          </ac:picMkLst>
        </pc:picChg>
        <pc:picChg chg="mod">
          <ac:chgData name="H M" userId="84cd2103f36ef0dc" providerId="LiveId" clId="{B339F195-5542-4409-8A49-F01745311D24}" dt="2023-12-09T14:42:53.440" v="860" actId="164"/>
          <ac:picMkLst>
            <pc:docMk/>
            <pc:sldMk cId="63253706" sldId="501"/>
            <ac:picMk id="14" creationId="{F3BEF3E4-A0DE-7A14-CD39-F5324EA13CEF}"/>
          </ac:picMkLst>
        </pc:picChg>
        <pc:picChg chg="mod">
          <ac:chgData name="H M" userId="84cd2103f36ef0dc" providerId="LiveId" clId="{B339F195-5542-4409-8A49-F01745311D24}" dt="2023-12-09T14:43:35.437" v="867" actId="1076"/>
          <ac:picMkLst>
            <pc:docMk/>
            <pc:sldMk cId="63253706" sldId="501"/>
            <ac:picMk id="16" creationId="{1823A158-679C-426E-9882-971B7EC318C6}"/>
          </ac:picMkLst>
        </pc:picChg>
      </pc:sldChg>
      <pc:sldMasterChg chg="modSp">
        <pc:chgData name="H M" userId="84cd2103f36ef0dc" providerId="LiveId" clId="{B339F195-5542-4409-8A49-F01745311D24}" dt="2023-12-09T14:47:08.807" v="931"/>
        <pc:sldMasterMkLst>
          <pc:docMk/>
          <pc:sldMasterMk cId="2834134848" sldId="2147483648"/>
        </pc:sldMasterMkLst>
        <pc:picChg chg="mod">
          <ac:chgData name="H M" userId="84cd2103f36ef0dc" providerId="LiveId" clId="{B339F195-5542-4409-8A49-F01745311D24}" dt="2023-12-09T14:47:08.807" v="931"/>
          <ac:picMkLst>
            <pc:docMk/>
            <pc:sldMasterMk cId="2834134848" sldId="2147483648"/>
            <ac:picMk id="2" creationId="{AAAD39EE-A687-0BFE-AAE7-30173C81545A}"/>
          </ac:picMkLst>
        </pc:picChg>
      </pc:sldMasterChg>
    </pc:docChg>
  </pc:docChgLst>
  <pc:docChgLst>
    <pc:chgData name="hassan MH" userId="84cd2103f36ef0dc" providerId="LiveId" clId="{503E8875-88F6-4C29-BD5A-496F9A349BB6}"/>
    <pc:docChg chg="undo redo custSel addSld delSld modSld sldOrd modMainMaster">
      <pc:chgData name="hassan MH" userId="84cd2103f36ef0dc" providerId="LiveId" clId="{503E8875-88F6-4C29-BD5A-496F9A349BB6}" dt="2022-04-28T17:06:50.825" v="1714" actId="15"/>
      <pc:docMkLst>
        <pc:docMk/>
      </pc:docMkLst>
      <pc:sldChg chg="del mod ord modShow">
        <pc:chgData name="hassan MH" userId="84cd2103f36ef0dc" providerId="LiveId" clId="{503E8875-88F6-4C29-BD5A-496F9A349BB6}" dt="2022-04-24T15:40:37.554" v="1507" actId="47"/>
        <pc:sldMkLst>
          <pc:docMk/>
          <pc:sldMk cId="510276670" sldId="360"/>
        </pc:sldMkLst>
      </pc:sldChg>
      <pc:sldChg chg="del">
        <pc:chgData name="hassan MH" userId="84cd2103f36ef0dc" providerId="LiveId" clId="{503E8875-88F6-4C29-BD5A-496F9A349BB6}" dt="2022-04-24T15:40:37.554" v="1507" actId="47"/>
        <pc:sldMkLst>
          <pc:docMk/>
          <pc:sldMk cId="1164976975" sldId="376"/>
        </pc:sldMkLst>
      </pc:sldChg>
      <pc:sldChg chg="delSp modSp del mod ord modShow">
        <pc:chgData name="hassan MH" userId="84cd2103f36ef0dc" providerId="LiveId" clId="{503E8875-88F6-4C29-BD5A-496F9A349BB6}" dt="2022-04-24T15:40:37.554" v="1507" actId="47"/>
        <pc:sldMkLst>
          <pc:docMk/>
          <pc:sldMk cId="3281424212" sldId="377"/>
        </pc:sldMkLst>
        <pc:spChg chg="del">
          <ac:chgData name="hassan MH" userId="84cd2103f36ef0dc" providerId="LiveId" clId="{503E8875-88F6-4C29-BD5A-496F9A349BB6}" dt="2022-04-24T14:50:51.301" v="764" actId="478"/>
          <ac:spMkLst>
            <pc:docMk/>
            <pc:sldMk cId="3281424212" sldId="377"/>
            <ac:spMk id="17" creationId="{D1BD3473-6EE8-4CD1-9881-8C863C5DE418}"/>
          </ac:spMkLst>
        </pc:spChg>
        <pc:spChg chg="mod">
          <ac:chgData name="hassan MH" userId="84cd2103f36ef0dc" providerId="LiveId" clId="{503E8875-88F6-4C29-BD5A-496F9A349BB6}" dt="2022-04-24T14:51:21.476" v="767" actId="207"/>
          <ac:spMkLst>
            <pc:docMk/>
            <pc:sldMk cId="3281424212" sldId="377"/>
            <ac:spMk id="20" creationId="{F7219C48-5968-49CF-AF90-E02872187C51}"/>
          </ac:spMkLst>
        </pc:spChg>
      </pc:sldChg>
      <pc:sldChg chg="del mod ord modShow">
        <pc:chgData name="hassan MH" userId="84cd2103f36ef0dc" providerId="LiveId" clId="{503E8875-88F6-4C29-BD5A-496F9A349BB6}" dt="2022-04-24T15:40:37.554" v="1507" actId="47"/>
        <pc:sldMkLst>
          <pc:docMk/>
          <pc:sldMk cId="1824125982" sldId="378"/>
        </pc:sldMkLst>
      </pc:sldChg>
      <pc:sldChg chg="del mod ord modShow">
        <pc:chgData name="hassan MH" userId="84cd2103f36ef0dc" providerId="LiveId" clId="{503E8875-88F6-4C29-BD5A-496F9A349BB6}" dt="2022-04-24T15:40:37.554" v="1507" actId="47"/>
        <pc:sldMkLst>
          <pc:docMk/>
          <pc:sldMk cId="3824200553" sldId="379"/>
        </pc:sldMkLst>
      </pc:sldChg>
      <pc:sldChg chg="del mod modShow">
        <pc:chgData name="hassan MH" userId="84cd2103f36ef0dc" providerId="LiveId" clId="{503E8875-88F6-4C29-BD5A-496F9A349BB6}" dt="2022-04-24T15:40:37.554" v="1507" actId="47"/>
        <pc:sldMkLst>
          <pc:docMk/>
          <pc:sldMk cId="2944129110" sldId="380"/>
        </pc:sldMkLst>
      </pc:sldChg>
      <pc:sldChg chg="del ord">
        <pc:chgData name="hassan MH" userId="84cd2103f36ef0dc" providerId="LiveId" clId="{503E8875-88F6-4C29-BD5A-496F9A349BB6}" dt="2022-04-24T15:40:37.554" v="1507" actId="47"/>
        <pc:sldMkLst>
          <pc:docMk/>
          <pc:sldMk cId="1566841213" sldId="381"/>
        </pc:sldMkLst>
      </pc:sldChg>
      <pc:sldChg chg="modSp del mod ord modShow">
        <pc:chgData name="hassan MH" userId="84cd2103f36ef0dc" providerId="LiveId" clId="{503E8875-88F6-4C29-BD5A-496F9A349BB6}" dt="2022-04-24T15:40:37.554" v="1507" actId="47"/>
        <pc:sldMkLst>
          <pc:docMk/>
          <pc:sldMk cId="22810780" sldId="382"/>
        </pc:sldMkLst>
        <pc:spChg chg="mod">
          <ac:chgData name="hassan MH" userId="84cd2103f36ef0dc" providerId="LiveId" clId="{503E8875-88F6-4C29-BD5A-496F9A349BB6}" dt="2022-04-24T15:04:45.350" v="997" actId="1076"/>
          <ac:spMkLst>
            <pc:docMk/>
            <pc:sldMk cId="22810780" sldId="382"/>
            <ac:spMk id="3" creationId="{7464762C-6C9F-4E4F-A819-19DA7697D76C}"/>
          </ac:spMkLst>
        </pc:spChg>
        <pc:spChg chg="mod">
          <ac:chgData name="hassan MH" userId="84cd2103f36ef0dc" providerId="LiveId" clId="{503E8875-88F6-4C29-BD5A-496F9A349BB6}" dt="2022-04-24T15:04:43.226" v="996" actId="1076"/>
          <ac:spMkLst>
            <pc:docMk/>
            <pc:sldMk cId="22810780" sldId="382"/>
            <ac:spMk id="5" creationId="{2D220DB2-B8C0-4B58-99DE-E8C5721D6CB8}"/>
          </ac:spMkLst>
        </pc:spChg>
      </pc:sldChg>
      <pc:sldChg chg="del ord">
        <pc:chgData name="hassan MH" userId="84cd2103f36ef0dc" providerId="LiveId" clId="{503E8875-88F6-4C29-BD5A-496F9A349BB6}" dt="2022-04-24T15:40:37.554" v="1507" actId="47"/>
        <pc:sldMkLst>
          <pc:docMk/>
          <pc:sldMk cId="3040443036" sldId="383"/>
        </pc:sldMkLst>
      </pc:sldChg>
      <pc:sldChg chg="del mod ord modShow">
        <pc:chgData name="hassan MH" userId="84cd2103f36ef0dc" providerId="LiveId" clId="{503E8875-88F6-4C29-BD5A-496F9A349BB6}" dt="2022-04-24T15:40:37.554" v="1507" actId="47"/>
        <pc:sldMkLst>
          <pc:docMk/>
          <pc:sldMk cId="1036626324" sldId="386"/>
        </pc:sldMkLst>
      </pc:sldChg>
      <pc:sldChg chg="del mod ord modShow">
        <pc:chgData name="hassan MH" userId="84cd2103f36ef0dc" providerId="LiveId" clId="{503E8875-88F6-4C29-BD5A-496F9A349BB6}" dt="2022-04-24T15:40:37.554" v="1507" actId="47"/>
        <pc:sldMkLst>
          <pc:docMk/>
          <pc:sldMk cId="1799225133" sldId="387"/>
        </pc:sldMkLst>
      </pc:sldChg>
      <pc:sldChg chg="modSp del mod ord modShow">
        <pc:chgData name="hassan MH" userId="84cd2103f36ef0dc" providerId="LiveId" clId="{503E8875-88F6-4C29-BD5A-496F9A349BB6}" dt="2022-04-24T15:40:37.554" v="1507" actId="47"/>
        <pc:sldMkLst>
          <pc:docMk/>
          <pc:sldMk cId="1431605813" sldId="388"/>
        </pc:sldMkLst>
        <pc:spChg chg="mod">
          <ac:chgData name="hassan MH" userId="84cd2103f36ef0dc" providerId="LiveId" clId="{503E8875-88F6-4C29-BD5A-496F9A349BB6}" dt="2022-04-24T14:30:11.005" v="474" actId="21"/>
          <ac:spMkLst>
            <pc:docMk/>
            <pc:sldMk cId="1431605813" sldId="388"/>
            <ac:spMk id="3" creationId="{9D6A00F0-EEA1-4B21-9FB3-2A71649A3AF2}"/>
          </ac:spMkLst>
        </pc:spChg>
        <pc:spChg chg="mod">
          <ac:chgData name="hassan MH" userId="84cd2103f36ef0dc" providerId="LiveId" clId="{503E8875-88F6-4C29-BD5A-496F9A349BB6}" dt="2022-04-24T14:30:41.230" v="487" actId="1076"/>
          <ac:spMkLst>
            <pc:docMk/>
            <pc:sldMk cId="1431605813" sldId="388"/>
            <ac:spMk id="5" creationId="{5C255B40-6617-4FB4-B1C5-F0AEAF31CA31}"/>
          </ac:spMkLst>
        </pc:spChg>
      </pc:sldChg>
      <pc:sldChg chg="del mod ord modShow">
        <pc:chgData name="hassan MH" userId="84cd2103f36ef0dc" providerId="LiveId" clId="{503E8875-88F6-4C29-BD5A-496F9A349BB6}" dt="2022-04-24T15:40:37.554" v="1507" actId="47"/>
        <pc:sldMkLst>
          <pc:docMk/>
          <pc:sldMk cId="1475529566" sldId="389"/>
        </pc:sldMkLst>
      </pc:sldChg>
      <pc:sldChg chg="del mod ord modShow">
        <pc:chgData name="hassan MH" userId="84cd2103f36ef0dc" providerId="LiveId" clId="{503E8875-88F6-4C29-BD5A-496F9A349BB6}" dt="2022-04-24T15:40:37.554" v="1507" actId="47"/>
        <pc:sldMkLst>
          <pc:docMk/>
          <pc:sldMk cId="3169680830" sldId="390"/>
        </pc:sldMkLst>
      </pc:sldChg>
      <pc:sldChg chg="addSp delSp modSp del mod ord modShow">
        <pc:chgData name="hassan MH" userId="84cd2103f36ef0dc" providerId="LiveId" clId="{503E8875-88F6-4C29-BD5A-496F9A349BB6}" dt="2022-04-24T15:40:37.554" v="1507" actId="47"/>
        <pc:sldMkLst>
          <pc:docMk/>
          <pc:sldMk cId="3072495149" sldId="394"/>
        </pc:sldMkLst>
        <pc:spChg chg="add mod ord">
          <ac:chgData name="hassan MH" userId="84cd2103f36ef0dc" providerId="LiveId" clId="{503E8875-88F6-4C29-BD5A-496F9A349BB6}" dt="2022-04-24T14:07:22.022" v="118" actId="208"/>
          <ac:spMkLst>
            <pc:docMk/>
            <pc:sldMk cId="3072495149" sldId="394"/>
            <ac:spMk id="3" creationId="{282B1698-7832-41E7-BB90-E1030ECF6716}"/>
          </ac:spMkLst>
        </pc:spChg>
        <pc:spChg chg="mod">
          <ac:chgData name="hassan MH" userId="84cd2103f36ef0dc" providerId="LiveId" clId="{503E8875-88F6-4C29-BD5A-496F9A349BB6}" dt="2022-04-24T14:10:19.280" v="140" actId="207"/>
          <ac:spMkLst>
            <pc:docMk/>
            <pc:sldMk cId="3072495149" sldId="394"/>
            <ac:spMk id="12" creationId="{B038FB05-FBFE-4696-BB10-6D75C870EECE}"/>
          </ac:spMkLst>
        </pc:spChg>
        <pc:spChg chg="mod">
          <ac:chgData name="hassan MH" userId="84cd2103f36ef0dc" providerId="LiveId" clId="{503E8875-88F6-4C29-BD5A-496F9A349BB6}" dt="2022-04-24T14:01:07.814" v="41" actId="948"/>
          <ac:spMkLst>
            <pc:docMk/>
            <pc:sldMk cId="3072495149" sldId="394"/>
            <ac:spMk id="16" creationId="{DBA05360-6C8A-439C-B486-4BC1C2F52192}"/>
          </ac:spMkLst>
        </pc:spChg>
        <pc:spChg chg="mod">
          <ac:chgData name="hassan MH" userId="84cd2103f36ef0dc" providerId="LiveId" clId="{503E8875-88F6-4C29-BD5A-496F9A349BB6}" dt="2022-04-24T14:01:07.814" v="41" actId="948"/>
          <ac:spMkLst>
            <pc:docMk/>
            <pc:sldMk cId="3072495149" sldId="394"/>
            <ac:spMk id="17" creationId="{EDCFDF62-AA79-40D2-867C-6251B80D3415}"/>
          </ac:spMkLst>
        </pc:spChg>
        <pc:spChg chg="mod">
          <ac:chgData name="hassan MH" userId="84cd2103f36ef0dc" providerId="LiveId" clId="{503E8875-88F6-4C29-BD5A-496F9A349BB6}" dt="2022-04-24T14:01:07.814" v="41" actId="948"/>
          <ac:spMkLst>
            <pc:docMk/>
            <pc:sldMk cId="3072495149" sldId="394"/>
            <ac:spMk id="18" creationId="{0A31CF94-CE2B-45A2-BA33-695508C27235}"/>
          </ac:spMkLst>
        </pc:spChg>
        <pc:spChg chg="mod">
          <ac:chgData name="hassan MH" userId="84cd2103f36ef0dc" providerId="LiveId" clId="{503E8875-88F6-4C29-BD5A-496F9A349BB6}" dt="2022-04-24T14:01:07.814" v="41" actId="948"/>
          <ac:spMkLst>
            <pc:docMk/>
            <pc:sldMk cId="3072495149" sldId="394"/>
            <ac:spMk id="19" creationId="{C5137167-3415-49FB-BDA3-2C4F3899A6D7}"/>
          </ac:spMkLst>
        </pc:spChg>
        <pc:spChg chg="add mod">
          <ac:chgData name="hassan MH" userId="84cd2103f36ef0dc" providerId="LiveId" clId="{503E8875-88F6-4C29-BD5A-496F9A349BB6}" dt="2022-04-24T14:08:23.381" v="124" actId="207"/>
          <ac:spMkLst>
            <pc:docMk/>
            <pc:sldMk cId="3072495149" sldId="394"/>
            <ac:spMk id="20" creationId="{0843AF2D-66E5-4E24-8ECA-1C98BEDF5144}"/>
          </ac:spMkLst>
        </pc:spChg>
        <pc:spChg chg="mod">
          <ac:chgData name="hassan MH" userId="84cd2103f36ef0dc" providerId="LiveId" clId="{503E8875-88F6-4C29-BD5A-496F9A349BB6}" dt="2022-04-24T14:02:50.676" v="62"/>
          <ac:spMkLst>
            <pc:docMk/>
            <pc:sldMk cId="3072495149" sldId="394"/>
            <ac:spMk id="23" creationId="{3E76E16F-2A4C-4478-825A-A981510FBD0D}"/>
          </ac:spMkLst>
        </pc:spChg>
        <pc:spChg chg="mod">
          <ac:chgData name="hassan MH" userId="84cd2103f36ef0dc" providerId="LiveId" clId="{503E8875-88F6-4C29-BD5A-496F9A349BB6}" dt="2022-04-24T14:02:50.676" v="62"/>
          <ac:spMkLst>
            <pc:docMk/>
            <pc:sldMk cId="3072495149" sldId="394"/>
            <ac:spMk id="24" creationId="{3BD7137C-DF68-4054-9245-F558F36D9A6E}"/>
          </ac:spMkLst>
        </pc:spChg>
        <pc:spChg chg="mod">
          <ac:chgData name="hassan MH" userId="84cd2103f36ef0dc" providerId="LiveId" clId="{503E8875-88F6-4C29-BD5A-496F9A349BB6}" dt="2022-04-24T14:02:50.676" v="62"/>
          <ac:spMkLst>
            <pc:docMk/>
            <pc:sldMk cId="3072495149" sldId="394"/>
            <ac:spMk id="25" creationId="{54CDB30F-A090-4A31-9AAE-F35A8DCC92BE}"/>
          </ac:spMkLst>
        </pc:spChg>
        <pc:spChg chg="mod">
          <ac:chgData name="hassan MH" userId="84cd2103f36ef0dc" providerId="LiveId" clId="{503E8875-88F6-4C29-BD5A-496F9A349BB6}" dt="2022-04-24T14:02:50.676" v="62"/>
          <ac:spMkLst>
            <pc:docMk/>
            <pc:sldMk cId="3072495149" sldId="394"/>
            <ac:spMk id="26" creationId="{578B2B72-FD5A-4B99-A9DC-0412D4684EAB}"/>
          </ac:spMkLst>
        </pc:spChg>
        <pc:spChg chg="mod">
          <ac:chgData name="hassan MH" userId="84cd2103f36ef0dc" providerId="LiveId" clId="{503E8875-88F6-4C29-BD5A-496F9A349BB6}" dt="2022-04-24T14:02:50.676" v="62"/>
          <ac:spMkLst>
            <pc:docMk/>
            <pc:sldMk cId="3072495149" sldId="394"/>
            <ac:spMk id="27" creationId="{AF88E584-7EA9-49C9-AD4D-158FD8ED8BD5}"/>
          </ac:spMkLst>
        </pc:spChg>
        <pc:spChg chg="mod">
          <ac:chgData name="hassan MH" userId="84cd2103f36ef0dc" providerId="LiveId" clId="{503E8875-88F6-4C29-BD5A-496F9A349BB6}" dt="2022-04-24T14:02:50.676" v="62"/>
          <ac:spMkLst>
            <pc:docMk/>
            <pc:sldMk cId="3072495149" sldId="394"/>
            <ac:spMk id="29" creationId="{D0194B20-172B-4F30-8D6D-B116DFB224E4}"/>
          </ac:spMkLst>
        </pc:spChg>
        <pc:spChg chg="mod">
          <ac:chgData name="hassan MH" userId="84cd2103f36ef0dc" providerId="LiveId" clId="{503E8875-88F6-4C29-BD5A-496F9A349BB6}" dt="2022-04-24T14:02:50.676" v="62"/>
          <ac:spMkLst>
            <pc:docMk/>
            <pc:sldMk cId="3072495149" sldId="394"/>
            <ac:spMk id="30" creationId="{0B1ADF3F-9249-4088-9075-15CCFDB1544B}"/>
          </ac:spMkLst>
        </pc:spChg>
        <pc:spChg chg="mod">
          <ac:chgData name="hassan MH" userId="84cd2103f36ef0dc" providerId="LiveId" clId="{503E8875-88F6-4C29-BD5A-496F9A349BB6}" dt="2022-04-24T14:02:50.676" v="62"/>
          <ac:spMkLst>
            <pc:docMk/>
            <pc:sldMk cId="3072495149" sldId="394"/>
            <ac:spMk id="31" creationId="{BF33FB7B-D93D-4A76-8521-A4C5B5A30D85}"/>
          </ac:spMkLst>
        </pc:spChg>
        <pc:spChg chg="mod">
          <ac:chgData name="hassan MH" userId="84cd2103f36ef0dc" providerId="LiveId" clId="{503E8875-88F6-4C29-BD5A-496F9A349BB6}" dt="2022-04-24T14:02:50.676" v="62"/>
          <ac:spMkLst>
            <pc:docMk/>
            <pc:sldMk cId="3072495149" sldId="394"/>
            <ac:spMk id="32" creationId="{2D7D5DBD-C08A-46A5-BB91-E5243EF8797A}"/>
          </ac:spMkLst>
        </pc:spChg>
        <pc:spChg chg="mod">
          <ac:chgData name="hassan MH" userId="84cd2103f36ef0dc" providerId="LiveId" clId="{503E8875-88F6-4C29-BD5A-496F9A349BB6}" dt="2022-04-24T14:02:50.676" v="62"/>
          <ac:spMkLst>
            <pc:docMk/>
            <pc:sldMk cId="3072495149" sldId="394"/>
            <ac:spMk id="33" creationId="{FD6AB4AD-E025-4C80-AA3C-7873C3F8FE51}"/>
          </ac:spMkLst>
        </pc:spChg>
        <pc:spChg chg="mod">
          <ac:chgData name="hassan MH" userId="84cd2103f36ef0dc" providerId="LiveId" clId="{503E8875-88F6-4C29-BD5A-496F9A349BB6}" dt="2022-04-24T14:02:50.676" v="62"/>
          <ac:spMkLst>
            <pc:docMk/>
            <pc:sldMk cId="3072495149" sldId="394"/>
            <ac:spMk id="35" creationId="{1086A869-456E-4C21-9CE3-DD2ABCC80FE8}"/>
          </ac:spMkLst>
        </pc:spChg>
        <pc:spChg chg="mod">
          <ac:chgData name="hassan MH" userId="84cd2103f36ef0dc" providerId="LiveId" clId="{503E8875-88F6-4C29-BD5A-496F9A349BB6}" dt="2022-04-24T14:02:50.676" v="62"/>
          <ac:spMkLst>
            <pc:docMk/>
            <pc:sldMk cId="3072495149" sldId="394"/>
            <ac:spMk id="36" creationId="{25F4E4BE-4365-4D9B-9EBB-9A4C00AC8E23}"/>
          </ac:spMkLst>
        </pc:spChg>
        <pc:spChg chg="mod">
          <ac:chgData name="hassan MH" userId="84cd2103f36ef0dc" providerId="LiveId" clId="{503E8875-88F6-4C29-BD5A-496F9A349BB6}" dt="2022-04-24T14:02:50.676" v="62"/>
          <ac:spMkLst>
            <pc:docMk/>
            <pc:sldMk cId="3072495149" sldId="394"/>
            <ac:spMk id="37" creationId="{A213661E-DB87-40C4-9DD3-B1A7585C440D}"/>
          </ac:spMkLst>
        </pc:spChg>
        <pc:spChg chg="del mod">
          <ac:chgData name="hassan MH" userId="84cd2103f36ef0dc" providerId="LiveId" clId="{503E8875-88F6-4C29-BD5A-496F9A349BB6}" dt="2022-04-24T14:02:25.426" v="61" actId="478"/>
          <ac:spMkLst>
            <pc:docMk/>
            <pc:sldMk cId="3072495149" sldId="394"/>
            <ac:spMk id="38" creationId="{AE82F34D-B371-4EEC-8E28-CB7046D3CBE7}"/>
          </ac:spMkLst>
        </pc:spChg>
        <pc:spChg chg="mod">
          <ac:chgData name="hassan MH" userId="84cd2103f36ef0dc" providerId="LiveId" clId="{503E8875-88F6-4C29-BD5A-496F9A349BB6}" dt="2022-04-24T14:02:50.676" v="62"/>
          <ac:spMkLst>
            <pc:docMk/>
            <pc:sldMk cId="3072495149" sldId="394"/>
            <ac:spMk id="39" creationId="{F10FD0CC-8BCC-44F0-9E1A-8B776EA58EBA}"/>
          </ac:spMkLst>
        </pc:spChg>
        <pc:spChg chg="mod">
          <ac:chgData name="hassan MH" userId="84cd2103f36ef0dc" providerId="LiveId" clId="{503E8875-88F6-4C29-BD5A-496F9A349BB6}" dt="2022-04-24T14:02:50.676" v="62"/>
          <ac:spMkLst>
            <pc:docMk/>
            <pc:sldMk cId="3072495149" sldId="394"/>
            <ac:spMk id="40" creationId="{1C2B9BB8-F0B0-4570-9718-8ACCC8210F2C}"/>
          </ac:spMkLst>
        </pc:spChg>
        <pc:spChg chg="mod">
          <ac:chgData name="hassan MH" userId="84cd2103f36ef0dc" providerId="LiveId" clId="{503E8875-88F6-4C29-BD5A-496F9A349BB6}" dt="2022-04-24T14:02:50.676" v="62"/>
          <ac:spMkLst>
            <pc:docMk/>
            <pc:sldMk cId="3072495149" sldId="394"/>
            <ac:spMk id="41" creationId="{EA69CD26-5F4E-4C3E-97B0-7B67E496E1B3}"/>
          </ac:spMkLst>
        </pc:spChg>
        <pc:spChg chg="mod">
          <ac:chgData name="hassan MH" userId="84cd2103f36ef0dc" providerId="LiveId" clId="{503E8875-88F6-4C29-BD5A-496F9A349BB6}" dt="2022-04-24T14:02:50.676" v="62"/>
          <ac:spMkLst>
            <pc:docMk/>
            <pc:sldMk cId="3072495149" sldId="394"/>
            <ac:spMk id="43" creationId="{57211DCF-7FDC-4E51-8A1B-E2DE2DEF2A73}"/>
          </ac:spMkLst>
        </pc:spChg>
        <pc:spChg chg="mod">
          <ac:chgData name="hassan MH" userId="84cd2103f36ef0dc" providerId="LiveId" clId="{503E8875-88F6-4C29-BD5A-496F9A349BB6}" dt="2022-04-24T14:02:50.676" v="62"/>
          <ac:spMkLst>
            <pc:docMk/>
            <pc:sldMk cId="3072495149" sldId="394"/>
            <ac:spMk id="44" creationId="{EF2A003C-C641-4210-BC3D-CF56EEDD98FD}"/>
          </ac:spMkLst>
        </pc:spChg>
        <pc:spChg chg="mod">
          <ac:chgData name="hassan MH" userId="84cd2103f36ef0dc" providerId="LiveId" clId="{503E8875-88F6-4C29-BD5A-496F9A349BB6}" dt="2022-04-24T14:02:50.676" v="62"/>
          <ac:spMkLst>
            <pc:docMk/>
            <pc:sldMk cId="3072495149" sldId="394"/>
            <ac:spMk id="46" creationId="{418C6DA1-8665-479E-A753-56C9701C01A2}"/>
          </ac:spMkLst>
        </pc:spChg>
        <pc:spChg chg="mod">
          <ac:chgData name="hassan MH" userId="84cd2103f36ef0dc" providerId="LiveId" clId="{503E8875-88F6-4C29-BD5A-496F9A349BB6}" dt="2022-04-24T14:02:50.676" v="62"/>
          <ac:spMkLst>
            <pc:docMk/>
            <pc:sldMk cId="3072495149" sldId="394"/>
            <ac:spMk id="48" creationId="{A1B3AADC-CCE2-4A8E-8E30-D57859002A06}"/>
          </ac:spMkLst>
        </pc:spChg>
        <pc:spChg chg="mod">
          <ac:chgData name="hassan MH" userId="84cd2103f36ef0dc" providerId="LiveId" clId="{503E8875-88F6-4C29-BD5A-496F9A349BB6}" dt="2022-04-24T14:02:50.676" v="62"/>
          <ac:spMkLst>
            <pc:docMk/>
            <pc:sldMk cId="3072495149" sldId="394"/>
            <ac:spMk id="49" creationId="{471E5B39-99D6-472A-AB3B-479B8B3FAA30}"/>
          </ac:spMkLst>
        </pc:spChg>
        <pc:spChg chg="mod">
          <ac:chgData name="hassan MH" userId="84cd2103f36ef0dc" providerId="LiveId" clId="{503E8875-88F6-4C29-BD5A-496F9A349BB6}" dt="2022-04-24T14:02:50.676" v="62"/>
          <ac:spMkLst>
            <pc:docMk/>
            <pc:sldMk cId="3072495149" sldId="394"/>
            <ac:spMk id="50" creationId="{45BC3991-209C-4367-85B5-74AA0059FDE8}"/>
          </ac:spMkLst>
        </pc:spChg>
        <pc:spChg chg="mod">
          <ac:chgData name="hassan MH" userId="84cd2103f36ef0dc" providerId="LiveId" clId="{503E8875-88F6-4C29-BD5A-496F9A349BB6}" dt="2022-04-24T14:02:50.676" v="62"/>
          <ac:spMkLst>
            <pc:docMk/>
            <pc:sldMk cId="3072495149" sldId="394"/>
            <ac:spMk id="51" creationId="{D0095DEA-7BC8-4B75-976E-985A52C71903}"/>
          </ac:spMkLst>
        </pc:spChg>
        <pc:spChg chg="mod">
          <ac:chgData name="hassan MH" userId="84cd2103f36ef0dc" providerId="LiveId" clId="{503E8875-88F6-4C29-BD5A-496F9A349BB6}" dt="2022-04-24T14:02:50.676" v="62"/>
          <ac:spMkLst>
            <pc:docMk/>
            <pc:sldMk cId="3072495149" sldId="394"/>
            <ac:spMk id="55" creationId="{7ACCE9B1-6805-40E2-A0A1-961F4689CB54}"/>
          </ac:spMkLst>
        </pc:spChg>
        <pc:spChg chg="mod">
          <ac:chgData name="hassan MH" userId="84cd2103f36ef0dc" providerId="LiveId" clId="{503E8875-88F6-4C29-BD5A-496F9A349BB6}" dt="2022-04-24T14:02:50.676" v="62"/>
          <ac:spMkLst>
            <pc:docMk/>
            <pc:sldMk cId="3072495149" sldId="394"/>
            <ac:spMk id="57" creationId="{2A349772-D151-48BD-A614-E2649547AE65}"/>
          </ac:spMkLst>
        </pc:spChg>
        <pc:spChg chg="mod">
          <ac:chgData name="hassan MH" userId="84cd2103f36ef0dc" providerId="LiveId" clId="{503E8875-88F6-4C29-BD5A-496F9A349BB6}" dt="2022-04-24T14:02:50.676" v="62"/>
          <ac:spMkLst>
            <pc:docMk/>
            <pc:sldMk cId="3072495149" sldId="394"/>
            <ac:spMk id="58" creationId="{0BB48B82-E89A-47F5-965A-EA8E5413F2A0}"/>
          </ac:spMkLst>
        </pc:spChg>
        <pc:spChg chg="mod">
          <ac:chgData name="hassan MH" userId="84cd2103f36ef0dc" providerId="LiveId" clId="{503E8875-88F6-4C29-BD5A-496F9A349BB6}" dt="2022-04-24T14:02:50.676" v="62"/>
          <ac:spMkLst>
            <pc:docMk/>
            <pc:sldMk cId="3072495149" sldId="394"/>
            <ac:spMk id="59" creationId="{F3847D97-6AE5-495A-B701-0A112EA1C811}"/>
          </ac:spMkLst>
        </pc:spChg>
        <pc:spChg chg="mod">
          <ac:chgData name="hassan MH" userId="84cd2103f36ef0dc" providerId="LiveId" clId="{503E8875-88F6-4C29-BD5A-496F9A349BB6}" dt="2022-04-24T14:02:50.676" v="62"/>
          <ac:spMkLst>
            <pc:docMk/>
            <pc:sldMk cId="3072495149" sldId="394"/>
            <ac:spMk id="60" creationId="{32DFB32E-8239-4646-AFA6-297F3B403776}"/>
          </ac:spMkLst>
        </pc:spChg>
        <pc:spChg chg="mod">
          <ac:chgData name="hassan MH" userId="84cd2103f36ef0dc" providerId="LiveId" clId="{503E8875-88F6-4C29-BD5A-496F9A349BB6}" dt="2022-04-24T14:02:50.676" v="62"/>
          <ac:spMkLst>
            <pc:docMk/>
            <pc:sldMk cId="3072495149" sldId="394"/>
            <ac:spMk id="61" creationId="{BCD915EB-68D9-43B7-A5FC-C4AC143FCD54}"/>
          </ac:spMkLst>
        </pc:spChg>
        <pc:spChg chg="mod">
          <ac:chgData name="hassan MH" userId="84cd2103f36ef0dc" providerId="LiveId" clId="{503E8875-88F6-4C29-BD5A-496F9A349BB6}" dt="2022-04-24T14:02:50.676" v="62"/>
          <ac:spMkLst>
            <pc:docMk/>
            <pc:sldMk cId="3072495149" sldId="394"/>
            <ac:spMk id="63" creationId="{A94045A8-353F-47B7-AE55-3CB01931FD8A}"/>
          </ac:spMkLst>
        </pc:spChg>
        <pc:spChg chg="mod">
          <ac:chgData name="hassan MH" userId="84cd2103f36ef0dc" providerId="LiveId" clId="{503E8875-88F6-4C29-BD5A-496F9A349BB6}" dt="2022-04-24T14:02:50.676" v="62"/>
          <ac:spMkLst>
            <pc:docMk/>
            <pc:sldMk cId="3072495149" sldId="394"/>
            <ac:spMk id="64" creationId="{3DF7C710-6E1F-454E-A7D0-736E012E1FF9}"/>
          </ac:spMkLst>
        </pc:spChg>
        <pc:spChg chg="mod">
          <ac:chgData name="hassan MH" userId="84cd2103f36ef0dc" providerId="LiveId" clId="{503E8875-88F6-4C29-BD5A-496F9A349BB6}" dt="2022-04-24T14:02:50.676" v="62"/>
          <ac:spMkLst>
            <pc:docMk/>
            <pc:sldMk cId="3072495149" sldId="394"/>
            <ac:spMk id="65" creationId="{5D984C92-5EB7-4753-8069-E85EACC5139B}"/>
          </ac:spMkLst>
        </pc:spChg>
        <pc:spChg chg="mod">
          <ac:chgData name="hassan MH" userId="84cd2103f36ef0dc" providerId="LiveId" clId="{503E8875-88F6-4C29-BD5A-496F9A349BB6}" dt="2022-04-24T14:02:50.676" v="62"/>
          <ac:spMkLst>
            <pc:docMk/>
            <pc:sldMk cId="3072495149" sldId="394"/>
            <ac:spMk id="66" creationId="{31D66634-9BCF-49AB-ABF4-20B8527B7113}"/>
          </ac:spMkLst>
        </pc:spChg>
        <pc:spChg chg="mod">
          <ac:chgData name="hassan MH" userId="84cd2103f36ef0dc" providerId="LiveId" clId="{503E8875-88F6-4C29-BD5A-496F9A349BB6}" dt="2022-04-24T14:02:50.676" v="62"/>
          <ac:spMkLst>
            <pc:docMk/>
            <pc:sldMk cId="3072495149" sldId="394"/>
            <ac:spMk id="67" creationId="{CC03F13B-F4AD-4823-8F5F-83634F128613}"/>
          </ac:spMkLst>
        </pc:spChg>
        <pc:spChg chg="mod">
          <ac:chgData name="hassan MH" userId="84cd2103f36ef0dc" providerId="LiveId" clId="{503E8875-88F6-4C29-BD5A-496F9A349BB6}" dt="2022-04-24T14:02:50.676" v="62"/>
          <ac:spMkLst>
            <pc:docMk/>
            <pc:sldMk cId="3072495149" sldId="394"/>
            <ac:spMk id="68" creationId="{CCD2BDA2-F7D4-45D0-B846-041334B5ADDE}"/>
          </ac:spMkLst>
        </pc:spChg>
        <pc:spChg chg="mod">
          <ac:chgData name="hassan MH" userId="84cd2103f36ef0dc" providerId="LiveId" clId="{503E8875-88F6-4C29-BD5A-496F9A349BB6}" dt="2022-04-24T14:02:50.676" v="62"/>
          <ac:spMkLst>
            <pc:docMk/>
            <pc:sldMk cId="3072495149" sldId="394"/>
            <ac:spMk id="69" creationId="{9D004903-7E40-4799-8EF4-0B010D06BBCC}"/>
          </ac:spMkLst>
        </pc:spChg>
        <pc:spChg chg="mod">
          <ac:chgData name="hassan MH" userId="84cd2103f36ef0dc" providerId="LiveId" clId="{503E8875-88F6-4C29-BD5A-496F9A349BB6}" dt="2022-04-24T14:02:50.676" v="62"/>
          <ac:spMkLst>
            <pc:docMk/>
            <pc:sldMk cId="3072495149" sldId="394"/>
            <ac:spMk id="70" creationId="{4059223F-701F-4536-8E9C-DBAE6150489F}"/>
          </ac:spMkLst>
        </pc:spChg>
        <pc:spChg chg="mod">
          <ac:chgData name="hassan MH" userId="84cd2103f36ef0dc" providerId="LiveId" clId="{503E8875-88F6-4C29-BD5A-496F9A349BB6}" dt="2022-04-24T14:02:50.676" v="62"/>
          <ac:spMkLst>
            <pc:docMk/>
            <pc:sldMk cId="3072495149" sldId="394"/>
            <ac:spMk id="71" creationId="{7A608154-DABA-47EA-87A6-FDB2E1DFB449}"/>
          </ac:spMkLst>
        </pc:spChg>
        <pc:spChg chg="mod">
          <ac:chgData name="hassan MH" userId="84cd2103f36ef0dc" providerId="LiveId" clId="{503E8875-88F6-4C29-BD5A-496F9A349BB6}" dt="2022-04-24T14:02:50.676" v="62"/>
          <ac:spMkLst>
            <pc:docMk/>
            <pc:sldMk cId="3072495149" sldId="394"/>
            <ac:spMk id="78" creationId="{6F077ECF-2168-48F7-9DEA-1A9F3ED82B44}"/>
          </ac:spMkLst>
        </pc:spChg>
        <pc:spChg chg="mod">
          <ac:chgData name="hassan MH" userId="84cd2103f36ef0dc" providerId="LiveId" clId="{503E8875-88F6-4C29-BD5A-496F9A349BB6}" dt="2022-04-24T14:02:50.676" v="62"/>
          <ac:spMkLst>
            <pc:docMk/>
            <pc:sldMk cId="3072495149" sldId="394"/>
            <ac:spMk id="79" creationId="{F1899823-F474-4DD4-AF57-589BAFD9EF73}"/>
          </ac:spMkLst>
        </pc:spChg>
        <pc:spChg chg="mod">
          <ac:chgData name="hassan MH" userId="84cd2103f36ef0dc" providerId="LiveId" clId="{503E8875-88F6-4C29-BD5A-496F9A349BB6}" dt="2022-04-24T14:07:43.206" v="119" actId="1076"/>
          <ac:spMkLst>
            <pc:docMk/>
            <pc:sldMk cId="3072495149" sldId="394"/>
            <ac:spMk id="80" creationId="{96A42EE9-ABA1-4BAF-BCD0-D4FB059127FD}"/>
          </ac:spMkLst>
        </pc:spChg>
        <pc:spChg chg="mod">
          <ac:chgData name="hassan MH" userId="84cd2103f36ef0dc" providerId="LiveId" clId="{503E8875-88F6-4C29-BD5A-496F9A349BB6}" dt="2022-04-24T14:02:50.676" v="62"/>
          <ac:spMkLst>
            <pc:docMk/>
            <pc:sldMk cId="3072495149" sldId="394"/>
            <ac:spMk id="82" creationId="{0AD30CEF-600B-4631-8EBF-B9868FAEBF44}"/>
          </ac:spMkLst>
        </pc:spChg>
        <pc:spChg chg="mod">
          <ac:chgData name="hassan MH" userId="84cd2103f36ef0dc" providerId="LiveId" clId="{503E8875-88F6-4C29-BD5A-496F9A349BB6}" dt="2022-04-24T14:02:50.676" v="62"/>
          <ac:spMkLst>
            <pc:docMk/>
            <pc:sldMk cId="3072495149" sldId="394"/>
            <ac:spMk id="83" creationId="{606BB91B-942C-42C9-AD9C-F92CAA0C4A36}"/>
          </ac:spMkLst>
        </pc:spChg>
        <pc:spChg chg="mod">
          <ac:chgData name="hassan MH" userId="84cd2103f36ef0dc" providerId="LiveId" clId="{503E8875-88F6-4C29-BD5A-496F9A349BB6}" dt="2022-04-24T14:02:50.676" v="62"/>
          <ac:spMkLst>
            <pc:docMk/>
            <pc:sldMk cId="3072495149" sldId="394"/>
            <ac:spMk id="84" creationId="{C3738DF4-09FD-4A29-A05E-44D50CFE5108}"/>
          </ac:spMkLst>
        </pc:spChg>
        <pc:spChg chg="mod">
          <ac:chgData name="hassan MH" userId="84cd2103f36ef0dc" providerId="LiveId" clId="{503E8875-88F6-4C29-BD5A-496F9A349BB6}" dt="2022-04-24T14:02:50.676" v="62"/>
          <ac:spMkLst>
            <pc:docMk/>
            <pc:sldMk cId="3072495149" sldId="394"/>
            <ac:spMk id="85" creationId="{F729CB02-9354-49A2-BD0F-77BDB9EFA594}"/>
          </ac:spMkLst>
        </pc:spChg>
        <pc:spChg chg="mod">
          <ac:chgData name="hassan MH" userId="84cd2103f36ef0dc" providerId="LiveId" clId="{503E8875-88F6-4C29-BD5A-496F9A349BB6}" dt="2022-04-24T14:02:50.676" v="62"/>
          <ac:spMkLst>
            <pc:docMk/>
            <pc:sldMk cId="3072495149" sldId="394"/>
            <ac:spMk id="86" creationId="{B13CC763-72E8-40B7-BF93-BDE81F327665}"/>
          </ac:spMkLst>
        </pc:spChg>
        <pc:spChg chg="mod">
          <ac:chgData name="hassan MH" userId="84cd2103f36ef0dc" providerId="LiveId" clId="{503E8875-88F6-4C29-BD5A-496F9A349BB6}" dt="2022-04-24T14:02:50.676" v="62"/>
          <ac:spMkLst>
            <pc:docMk/>
            <pc:sldMk cId="3072495149" sldId="394"/>
            <ac:spMk id="87" creationId="{428FD2A7-3B58-4F36-B5D0-96F5B9A53D96}"/>
          </ac:spMkLst>
        </pc:spChg>
        <pc:spChg chg="mod">
          <ac:chgData name="hassan MH" userId="84cd2103f36ef0dc" providerId="LiveId" clId="{503E8875-88F6-4C29-BD5A-496F9A349BB6}" dt="2022-04-24T14:02:50.676" v="62"/>
          <ac:spMkLst>
            <pc:docMk/>
            <pc:sldMk cId="3072495149" sldId="394"/>
            <ac:spMk id="88" creationId="{9CBFEC54-171B-4856-8A4F-00BB5DFAEB1D}"/>
          </ac:spMkLst>
        </pc:spChg>
        <pc:spChg chg="mod">
          <ac:chgData name="hassan MH" userId="84cd2103f36ef0dc" providerId="LiveId" clId="{503E8875-88F6-4C29-BD5A-496F9A349BB6}" dt="2022-04-24T14:02:50.676" v="62"/>
          <ac:spMkLst>
            <pc:docMk/>
            <pc:sldMk cId="3072495149" sldId="394"/>
            <ac:spMk id="89" creationId="{5DCE1440-6023-46A9-91EA-AABDD671C5E0}"/>
          </ac:spMkLst>
        </pc:spChg>
        <pc:spChg chg="mod">
          <ac:chgData name="hassan MH" userId="84cd2103f36ef0dc" providerId="LiveId" clId="{503E8875-88F6-4C29-BD5A-496F9A349BB6}" dt="2022-04-24T14:02:50.676" v="62"/>
          <ac:spMkLst>
            <pc:docMk/>
            <pc:sldMk cId="3072495149" sldId="394"/>
            <ac:spMk id="90" creationId="{BB331A76-D37A-4B70-8B00-47AAA1448B8A}"/>
          </ac:spMkLst>
        </pc:spChg>
        <pc:spChg chg="mod">
          <ac:chgData name="hassan MH" userId="84cd2103f36ef0dc" providerId="LiveId" clId="{503E8875-88F6-4C29-BD5A-496F9A349BB6}" dt="2022-04-24T14:02:50.676" v="62"/>
          <ac:spMkLst>
            <pc:docMk/>
            <pc:sldMk cId="3072495149" sldId="394"/>
            <ac:spMk id="91" creationId="{F1B836EC-96F5-4AAD-BF12-A7AC2AE30C43}"/>
          </ac:spMkLst>
        </pc:spChg>
        <pc:spChg chg="mod">
          <ac:chgData name="hassan MH" userId="84cd2103f36ef0dc" providerId="LiveId" clId="{503E8875-88F6-4C29-BD5A-496F9A349BB6}" dt="2022-04-24T14:02:50.676" v="62"/>
          <ac:spMkLst>
            <pc:docMk/>
            <pc:sldMk cId="3072495149" sldId="394"/>
            <ac:spMk id="92" creationId="{1BBCE6C6-7A28-461A-8E36-FE7D38E87707}"/>
          </ac:spMkLst>
        </pc:spChg>
        <pc:spChg chg="mod">
          <ac:chgData name="hassan MH" userId="84cd2103f36ef0dc" providerId="LiveId" clId="{503E8875-88F6-4C29-BD5A-496F9A349BB6}" dt="2022-04-24T14:02:50.676" v="62"/>
          <ac:spMkLst>
            <pc:docMk/>
            <pc:sldMk cId="3072495149" sldId="394"/>
            <ac:spMk id="93" creationId="{95EB5393-FDA3-40CA-BCB0-8BFB0FAE6D07}"/>
          </ac:spMkLst>
        </pc:spChg>
        <pc:spChg chg="mod">
          <ac:chgData name="hassan MH" userId="84cd2103f36ef0dc" providerId="LiveId" clId="{503E8875-88F6-4C29-BD5A-496F9A349BB6}" dt="2022-04-24T14:02:50.676" v="62"/>
          <ac:spMkLst>
            <pc:docMk/>
            <pc:sldMk cId="3072495149" sldId="394"/>
            <ac:spMk id="94" creationId="{704B16EB-DF8B-4D0A-9EE9-58BAA643CE3B}"/>
          </ac:spMkLst>
        </pc:spChg>
        <pc:spChg chg="mod">
          <ac:chgData name="hassan MH" userId="84cd2103f36ef0dc" providerId="LiveId" clId="{503E8875-88F6-4C29-BD5A-496F9A349BB6}" dt="2022-04-24T14:02:50.676" v="62"/>
          <ac:spMkLst>
            <pc:docMk/>
            <pc:sldMk cId="3072495149" sldId="394"/>
            <ac:spMk id="95" creationId="{415EE81F-9A43-4DBB-A599-9C65C1822E32}"/>
          </ac:spMkLst>
        </pc:spChg>
        <pc:spChg chg="mod">
          <ac:chgData name="hassan MH" userId="84cd2103f36ef0dc" providerId="LiveId" clId="{503E8875-88F6-4C29-BD5A-496F9A349BB6}" dt="2022-04-24T14:02:50.676" v="62"/>
          <ac:spMkLst>
            <pc:docMk/>
            <pc:sldMk cId="3072495149" sldId="394"/>
            <ac:spMk id="96" creationId="{F59D0365-47CF-4F70-BA39-E6C91BCC42AE}"/>
          </ac:spMkLst>
        </pc:spChg>
        <pc:spChg chg="mod">
          <ac:chgData name="hassan MH" userId="84cd2103f36ef0dc" providerId="LiveId" clId="{503E8875-88F6-4C29-BD5A-496F9A349BB6}" dt="2022-04-24T14:02:50.676" v="62"/>
          <ac:spMkLst>
            <pc:docMk/>
            <pc:sldMk cId="3072495149" sldId="394"/>
            <ac:spMk id="97" creationId="{71AEA8F0-A0EC-4494-862D-7659B71B0474}"/>
          </ac:spMkLst>
        </pc:spChg>
        <pc:spChg chg="mod">
          <ac:chgData name="hassan MH" userId="84cd2103f36ef0dc" providerId="LiveId" clId="{503E8875-88F6-4C29-BD5A-496F9A349BB6}" dt="2022-04-24T14:02:50.676" v="62"/>
          <ac:spMkLst>
            <pc:docMk/>
            <pc:sldMk cId="3072495149" sldId="394"/>
            <ac:spMk id="98" creationId="{730C4FD8-DAA7-47E9-8EA5-7AA4593779A0}"/>
          </ac:spMkLst>
        </pc:spChg>
        <pc:spChg chg="mod">
          <ac:chgData name="hassan MH" userId="84cd2103f36ef0dc" providerId="LiveId" clId="{503E8875-88F6-4C29-BD5A-496F9A349BB6}" dt="2022-04-24T14:02:50.676" v="62"/>
          <ac:spMkLst>
            <pc:docMk/>
            <pc:sldMk cId="3072495149" sldId="394"/>
            <ac:spMk id="99" creationId="{AF428AA4-04C0-4DC3-9512-260349E2E2D5}"/>
          </ac:spMkLst>
        </pc:spChg>
        <pc:spChg chg="mod">
          <ac:chgData name="hassan MH" userId="84cd2103f36ef0dc" providerId="LiveId" clId="{503E8875-88F6-4C29-BD5A-496F9A349BB6}" dt="2022-04-24T14:02:50.676" v="62"/>
          <ac:spMkLst>
            <pc:docMk/>
            <pc:sldMk cId="3072495149" sldId="394"/>
            <ac:spMk id="100" creationId="{F6A29F1B-1E72-431A-B998-F0748CC3A9A7}"/>
          </ac:spMkLst>
        </pc:spChg>
        <pc:spChg chg="mod">
          <ac:chgData name="hassan MH" userId="84cd2103f36ef0dc" providerId="LiveId" clId="{503E8875-88F6-4C29-BD5A-496F9A349BB6}" dt="2022-04-24T14:02:50.676" v="62"/>
          <ac:spMkLst>
            <pc:docMk/>
            <pc:sldMk cId="3072495149" sldId="394"/>
            <ac:spMk id="101" creationId="{A01D696F-7574-4B10-AA74-51ADACA6EE43}"/>
          </ac:spMkLst>
        </pc:spChg>
        <pc:spChg chg="mod">
          <ac:chgData name="hassan MH" userId="84cd2103f36ef0dc" providerId="LiveId" clId="{503E8875-88F6-4C29-BD5A-496F9A349BB6}" dt="2022-04-24T14:02:50.676" v="62"/>
          <ac:spMkLst>
            <pc:docMk/>
            <pc:sldMk cId="3072495149" sldId="394"/>
            <ac:spMk id="102" creationId="{4E3D4874-3684-4512-8045-C69B20BF8595}"/>
          </ac:spMkLst>
        </pc:spChg>
        <pc:spChg chg="mod">
          <ac:chgData name="hassan MH" userId="84cd2103f36ef0dc" providerId="LiveId" clId="{503E8875-88F6-4C29-BD5A-496F9A349BB6}" dt="2022-04-24T14:02:50.676" v="62"/>
          <ac:spMkLst>
            <pc:docMk/>
            <pc:sldMk cId="3072495149" sldId="394"/>
            <ac:spMk id="103" creationId="{D595329D-7827-4AF9-B400-FB84C15C6770}"/>
          </ac:spMkLst>
        </pc:spChg>
        <pc:spChg chg="mod">
          <ac:chgData name="hassan MH" userId="84cd2103f36ef0dc" providerId="LiveId" clId="{503E8875-88F6-4C29-BD5A-496F9A349BB6}" dt="2022-04-24T14:02:50.676" v="62"/>
          <ac:spMkLst>
            <pc:docMk/>
            <pc:sldMk cId="3072495149" sldId="394"/>
            <ac:spMk id="104" creationId="{7C2F2747-EA89-4570-813A-660452F390E0}"/>
          </ac:spMkLst>
        </pc:spChg>
        <pc:spChg chg="add mod ord">
          <ac:chgData name="hassan MH" userId="84cd2103f36ef0dc" providerId="LiveId" clId="{503E8875-88F6-4C29-BD5A-496F9A349BB6}" dt="2022-04-24T14:09:24.459" v="138" actId="207"/>
          <ac:spMkLst>
            <pc:docMk/>
            <pc:sldMk cId="3072495149" sldId="394"/>
            <ac:spMk id="105" creationId="{4DE0FAD7-1AA2-4BD0-BFD4-BCB9D4E1251C}"/>
          </ac:spMkLst>
        </pc:spChg>
        <pc:grpChg chg="mod">
          <ac:chgData name="hassan MH" userId="84cd2103f36ef0dc" providerId="LiveId" clId="{503E8875-88F6-4C29-BD5A-496F9A349BB6}" dt="2022-04-24T14:03:01.588" v="66" actId="1076"/>
          <ac:grpSpMkLst>
            <pc:docMk/>
            <pc:sldMk cId="3072495149" sldId="394"/>
            <ac:grpSpMk id="2" creationId="{9175B3E8-159E-4E98-8B1F-86D174D6346B}"/>
          </ac:grpSpMkLst>
        </pc:grpChg>
        <pc:grpChg chg="add mod ord">
          <ac:chgData name="hassan MH" userId="84cd2103f36ef0dc" providerId="LiveId" clId="{503E8875-88F6-4C29-BD5A-496F9A349BB6}" dt="2022-04-24T14:03:02.512" v="67" actId="1076"/>
          <ac:grpSpMkLst>
            <pc:docMk/>
            <pc:sldMk cId="3072495149" sldId="394"/>
            <ac:grpSpMk id="13" creationId="{07496784-45B9-41EC-9ABC-CB535E37F36E}"/>
          </ac:grpSpMkLst>
        </pc:grpChg>
        <pc:grpChg chg="mod">
          <ac:chgData name="hassan MH" userId="84cd2103f36ef0dc" providerId="LiveId" clId="{503E8875-88F6-4C29-BD5A-496F9A349BB6}" dt="2022-04-24T14:01:07.724" v="40" actId="571"/>
          <ac:grpSpMkLst>
            <pc:docMk/>
            <pc:sldMk cId="3072495149" sldId="394"/>
            <ac:grpSpMk id="14" creationId="{966E375C-31DE-4797-B1EF-4ADDC5F7D8D5}"/>
          </ac:grpSpMkLst>
        </pc:grpChg>
        <pc:grpChg chg="mod">
          <ac:chgData name="hassan MH" userId="84cd2103f36ef0dc" providerId="LiveId" clId="{503E8875-88F6-4C29-BD5A-496F9A349BB6}" dt="2022-04-24T14:01:07.724" v="40" actId="571"/>
          <ac:grpSpMkLst>
            <pc:docMk/>
            <pc:sldMk cId="3072495149" sldId="394"/>
            <ac:grpSpMk id="15" creationId="{559928B6-FC19-4CC2-A19D-F9E871F00E6B}"/>
          </ac:grpSpMkLst>
        </pc:grpChg>
        <pc:grpChg chg="add mod ord">
          <ac:chgData name="hassan MH" userId="84cd2103f36ef0dc" providerId="LiveId" clId="{503E8875-88F6-4C29-BD5A-496F9A349BB6}" dt="2022-04-24T14:04:18.306" v="90" actId="167"/>
          <ac:grpSpMkLst>
            <pc:docMk/>
            <pc:sldMk cId="3072495149" sldId="394"/>
            <ac:grpSpMk id="21" creationId="{393E3159-29CF-49B3-8BA9-ECD849701085}"/>
          </ac:grpSpMkLst>
        </pc:grpChg>
        <pc:grpChg chg="mod">
          <ac:chgData name="hassan MH" userId="84cd2103f36ef0dc" providerId="LiveId" clId="{503E8875-88F6-4C29-BD5A-496F9A349BB6}" dt="2022-04-24T14:02:50.676" v="62"/>
          <ac:grpSpMkLst>
            <pc:docMk/>
            <pc:sldMk cId="3072495149" sldId="394"/>
            <ac:grpSpMk id="22" creationId="{99D37518-C26A-4DB1-B41D-8CB63C580D22}"/>
          </ac:grpSpMkLst>
        </pc:grpChg>
        <pc:grpChg chg="mod">
          <ac:chgData name="hassan MH" userId="84cd2103f36ef0dc" providerId="LiveId" clId="{503E8875-88F6-4C29-BD5A-496F9A349BB6}" dt="2022-04-24T14:02:50.676" v="62"/>
          <ac:grpSpMkLst>
            <pc:docMk/>
            <pc:sldMk cId="3072495149" sldId="394"/>
            <ac:grpSpMk id="28" creationId="{5E79F928-9901-40C8-821D-FA2A168ECF9B}"/>
          </ac:grpSpMkLst>
        </pc:grpChg>
        <pc:grpChg chg="mod">
          <ac:chgData name="hassan MH" userId="84cd2103f36ef0dc" providerId="LiveId" clId="{503E8875-88F6-4C29-BD5A-496F9A349BB6}" dt="2022-04-24T14:02:50.676" v="62"/>
          <ac:grpSpMkLst>
            <pc:docMk/>
            <pc:sldMk cId="3072495149" sldId="394"/>
            <ac:grpSpMk id="42" creationId="{0BAB06DC-B620-469D-801C-B685F0F6EDCE}"/>
          </ac:grpSpMkLst>
        </pc:grpChg>
        <pc:grpChg chg="mod">
          <ac:chgData name="hassan MH" userId="84cd2103f36ef0dc" providerId="LiveId" clId="{503E8875-88F6-4C29-BD5A-496F9A349BB6}" dt="2022-04-24T14:02:50.676" v="62"/>
          <ac:grpSpMkLst>
            <pc:docMk/>
            <pc:sldMk cId="3072495149" sldId="394"/>
            <ac:grpSpMk id="45" creationId="{1C607794-82EB-4301-9B94-6CDFB0493EBF}"/>
          </ac:grpSpMkLst>
        </pc:grpChg>
        <pc:grpChg chg="mod">
          <ac:chgData name="hassan MH" userId="84cd2103f36ef0dc" providerId="LiveId" clId="{503E8875-88F6-4C29-BD5A-496F9A349BB6}" dt="2022-04-24T14:02:50.676" v="62"/>
          <ac:grpSpMkLst>
            <pc:docMk/>
            <pc:sldMk cId="3072495149" sldId="394"/>
            <ac:grpSpMk id="47" creationId="{8CA2CC1F-3E2F-419B-BC85-3A52F65BC4C1}"/>
          </ac:grpSpMkLst>
        </pc:grpChg>
        <pc:grpChg chg="mod">
          <ac:chgData name="hassan MH" userId="84cd2103f36ef0dc" providerId="LiveId" clId="{503E8875-88F6-4C29-BD5A-496F9A349BB6}" dt="2022-04-24T14:02:50.676" v="62"/>
          <ac:grpSpMkLst>
            <pc:docMk/>
            <pc:sldMk cId="3072495149" sldId="394"/>
            <ac:grpSpMk id="52" creationId="{86F4CFEB-E5C9-41B0-8E14-0CDE88D46CB3}"/>
          </ac:grpSpMkLst>
        </pc:grpChg>
        <pc:grpChg chg="mod">
          <ac:chgData name="hassan MH" userId="84cd2103f36ef0dc" providerId="LiveId" clId="{503E8875-88F6-4C29-BD5A-496F9A349BB6}" dt="2022-04-24T14:02:50.676" v="62"/>
          <ac:grpSpMkLst>
            <pc:docMk/>
            <pc:sldMk cId="3072495149" sldId="394"/>
            <ac:grpSpMk id="53" creationId="{195DB3D4-DF01-4A86-BBF2-80A1B0D769B3}"/>
          </ac:grpSpMkLst>
        </pc:grpChg>
        <pc:grpChg chg="mod">
          <ac:chgData name="hassan MH" userId="84cd2103f36ef0dc" providerId="LiveId" clId="{503E8875-88F6-4C29-BD5A-496F9A349BB6}" dt="2022-04-24T14:02:50.676" v="62"/>
          <ac:grpSpMkLst>
            <pc:docMk/>
            <pc:sldMk cId="3072495149" sldId="394"/>
            <ac:grpSpMk id="54" creationId="{3C709E27-B3FF-4892-8BCC-14A4FC7574D2}"/>
          </ac:grpSpMkLst>
        </pc:grpChg>
        <pc:grpChg chg="mod">
          <ac:chgData name="hassan MH" userId="84cd2103f36ef0dc" providerId="LiveId" clId="{503E8875-88F6-4C29-BD5A-496F9A349BB6}" dt="2022-04-24T14:02:50.676" v="62"/>
          <ac:grpSpMkLst>
            <pc:docMk/>
            <pc:sldMk cId="3072495149" sldId="394"/>
            <ac:grpSpMk id="56" creationId="{916B93A3-E270-40B7-8B18-20B8775F64A5}"/>
          </ac:grpSpMkLst>
        </pc:grpChg>
        <pc:grpChg chg="mod">
          <ac:chgData name="hassan MH" userId="84cd2103f36ef0dc" providerId="LiveId" clId="{503E8875-88F6-4C29-BD5A-496F9A349BB6}" dt="2022-04-24T14:02:50.676" v="62"/>
          <ac:grpSpMkLst>
            <pc:docMk/>
            <pc:sldMk cId="3072495149" sldId="394"/>
            <ac:grpSpMk id="62" creationId="{61C1C3EF-61F0-4C6F-B4DE-C5B687611CC0}"/>
          </ac:grpSpMkLst>
        </pc:grpChg>
        <pc:grpChg chg="mod">
          <ac:chgData name="hassan MH" userId="84cd2103f36ef0dc" providerId="LiveId" clId="{503E8875-88F6-4C29-BD5A-496F9A349BB6}" dt="2022-04-24T14:02:50.676" v="62"/>
          <ac:grpSpMkLst>
            <pc:docMk/>
            <pc:sldMk cId="3072495149" sldId="394"/>
            <ac:grpSpMk id="81" creationId="{001BC339-BEB2-40DB-A619-03A2FCA50507}"/>
          </ac:grpSpMkLst>
        </pc:grpChg>
      </pc:sldChg>
      <pc:sldChg chg="modSp del mod ord modShow">
        <pc:chgData name="hassan MH" userId="84cd2103f36ef0dc" providerId="LiveId" clId="{503E8875-88F6-4C29-BD5A-496F9A349BB6}" dt="2022-04-24T15:40:37.554" v="1507" actId="47"/>
        <pc:sldMkLst>
          <pc:docMk/>
          <pc:sldMk cId="3421413478" sldId="395"/>
        </pc:sldMkLst>
        <pc:spChg chg="mod">
          <ac:chgData name="hassan MH" userId="84cd2103f36ef0dc" providerId="LiveId" clId="{503E8875-88F6-4C29-BD5A-496F9A349BB6}" dt="2022-04-21T15:42:20.463" v="21" actId="12788"/>
          <ac:spMkLst>
            <pc:docMk/>
            <pc:sldMk cId="3421413478" sldId="395"/>
            <ac:spMk id="24" creationId="{EC10E32C-8C69-4394-9B3B-E6F001E97A8A}"/>
          </ac:spMkLst>
        </pc:spChg>
        <pc:spChg chg="mod">
          <ac:chgData name="hassan MH" userId="84cd2103f36ef0dc" providerId="LiveId" clId="{503E8875-88F6-4C29-BD5A-496F9A349BB6}" dt="2022-04-21T15:42:42.242" v="25" actId="1076"/>
          <ac:spMkLst>
            <pc:docMk/>
            <pc:sldMk cId="3421413478" sldId="395"/>
            <ac:spMk id="32" creationId="{D82CA9A8-572B-4D7F-93E7-D9163389F9B5}"/>
          </ac:spMkLst>
        </pc:spChg>
      </pc:sldChg>
      <pc:sldChg chg="modSp add del mod ord modShow">
        <pc:chgData name="hassan MH" userId="84cd2103f36ef0dc" providerId="LiveId" clId="{503E8875-88F6-4C29-BD5A-496F9A349BB6}" dt="2022-04-24T15:40:37.554" v="1507" actId="47"/>
        <pc:sldMkLst>
          <pc:docMk/>
          <pc:sldMk cId="1838141723" sldId="396"/>
        </pc:sldMkLst>
        <pc:spChg chg="mod">
          <ac:chgData name="hassan MH" userId="84cd2103f36ef0dc" providerId="LiveId" clId="{503E8875-88F6-4C29-BD5A-496F9A349BB6}" dt="2022-04-21T15:43:06.110" v="26" actId="207"/>
          <ac:spMkLst>
            <pc:docMk/>
            <pc:sldMk cId="1838141723" sldId="396"/>
            <ac:spMk id="12" creationId="{B038FB05-FBFE-4696-BB10-6D75C870EECE}"/>
          </ac:spMkLst>
        </pc:spChg>
        <pc:spChg chg="mod">
          <ac:chgData name="hassan MH" userId="84cd2103f36ef0dc" providerId="LiveId" clId="{503E8875-88F6-4C29-BD5A-496F9A349BB6}" dt="2022-04-21T15:42:00.373" v="14" actId="1076"/>
          <ac:spMkLst>
            <pc:docMk/>
            <pc:sldMk cId="1838141723" sldId="396"/>
            <ac:spMk id="24" creationId="{EC10E32C-8C69-4394-9B3B-E6F001E97A8A}"/>
          </ac:spMkLst>
        </pc:spChg>
      </pc:sldChg>
      <pc:sldChg chg="modSp add del mod ord modShow">
        <pc:chgData name="hassan MH" userId="84cd2103f36ef0dc" providerId="LiveId" clId="{503E8875-88F6-4C29-BD5A-496F9A349BB6}" dt="2022-04-24T15:40:37.554" v="1507" actId="47"/>
        <pc:sldMkLst>
          <pc:docMk/>
          <pc:sldMk cId="655260124" sldId="397"/>
        </pc:sldMkLst>
        <pc:spChg chg="mod">
          <ac:chgData name="hassan MH" userId="84cd2103f36ef0dc" providerId="LiveId" clId="{503E8875-88F6-4C29-BD5A-496F9A349BB6}" dt="2022-04-21T15:43:53.852" v="39" actId="1076"/>
          <ac:spMkLst>
            <pc:docMk/>
            <pc:sldMk cId="655260124" sldId="397"/>
            <ac:spMk id="24" creationId="{EC10E32C-8C69-4394-9B3B-E6F001E97A8A}"/>
          </ac:spMkLst>
        </pc:spChg>
        <pc:spChg chg="mod">
          <ac:chgData name="hassan MH" userId="84cd2103f36ef0dc" providerId="LiveId" clId="{503E8875-88F6-4C29-BD5A-496F9A349BB6}" dt="2022-04-21T15:43:32.920" v="33" actId="1076"/>
          <ac:spMkLst>
            <pc:docMk/>
            <pc:sldMk cId="655260124" sldId="397"/>
            <ac:spMk id="32" creationId="{D82CA9A8-572B-4D7F-93E7-D9163389F9B5}"/>
          </ac:spMkLst>
        </pc:spChg>
      </pc:sldChg>
      <pc:sldChg chg="addSp delSp modSp add del mod">
        <pc:chgData name="hassan MH" userId="84cd2103f36ef0dc" providerId="LiveId" clId="{503E8875-88F6-4C29-BD5A-496F9A349BB6}" dt="2022-04-24T15:30:09.148" v="1348" actId="47"/>
        <pc:sldMkLst>
          <pc:docMk/>
          <pc:sldMk cId="2421121746" sldId="398"/>
        </pc:sldMkLst>
        <pc:spChg chg="del mod">
          <ac:chgData name="hassan MH" userId="84cd2103f36ef0dc" providerId="LiveId" clId="{503E8875-88F6-4C29-BD5A-496F9A349BB6}" dt="2022-04-24T15:17:34.435" v="1151" actId="478"/>
          <ac:spMkLst>
            <pc:docMk/>
            <pc:sldMk cId="2421121746" sldId="398"/>
            <ac:spMk id="3" creationId="{282B1698-7832-41E7-BB90-E1030ECF6716}"/>
          </ac:spMkLst>
        </pc:spChg>
        <pc:spChg chg="mod">
          <ac:chgData name="hassan MH" userId="84cd2103f36ef0dc" providerId="LiveId" clId="{503E8875-88F6-4C29-BD5A-496F9A349BB6}" dt="2022-04-24T15:29:59.328" v="1347" actId="404"/>
          <ac:spMkLst>
            <pc:docMk/>
            <pc:sldMk cId="2421121746" sldId="398"/>
            <ac:spMk id="12" creationId="{B038FB05-FBFE-4696-BB10-6D75C870EECE}"/>
          </ac:spMkLst>
        </pc:spChg>
        <pc:spChg chg="del mod">
          <ac:chgData name="hassan MH" userId="84cd2103f36ef0dc" providerId="LiveId" clId="{503E8875-88F6-4C29-BD5A-496F9A349BB6}" dt="2022-04-24T14:20:15.176" v="252" actId="478"/>
          <ac:spMkLst>
            <pc:docMk/>
            <pc:sldMk cId="2421121746" sldId="398"/>
            <ac:spMk id="20" creationId="{0843AF2D-66E5-4E24-8ECA-1C98BEDF5144}"/>
          </ac:spMkLst>
        </pc:spChg>
        <pc:spChg chg="mod">
          <ac:chgData name="hassan MH" userId="84cd2103f36ef0dc" providerId="LiveId" clId="{503E8875-88F6-4C29-BD5A-496F9A349BB6}" dt="2022-04-24T14:13:58.094" v="186"/>
          <ac:spMkLst>
            <pc:docMk/>
            <pc:sldMk cId="2421121746" sldId="398"/>
            <ac:spMk id="23" creationId="{3E76E16F-2A4C-4478-825A-A981510FBD0D}"/>
          </ac:spMkLst>
        </pc:spChg>
        <pc:spChg chg="mod">
          <ac:chgData name="hassan MH" userId="84cd2103f36ef0dc" providerId="LiveId" clId="{503E8875-88F6-4C29-BD5A-496F9A349BB6}" dt="2022-04-24T14:13:58.094" v="186"/>
          <ac:spMkLst>
            <pc:docMk/>
            <pc:sldMk cId="2421121746" sldId="398"/>
            <ac:spMk id="24" creationId="{3BD7137C-DF68-4054-9245-F558F36D9A6E}"/>
          </ac:spMkLst>
        </pc:spChg>
        <pc:spChg chg="mod">
          <ac:chgData name="hassan MH" userId="84cd2103f36ef0dc" providerId="LiveId" clId="{503E8875-88F6-4C29-BD5A-496F9A349BB6}" dt="2022-04-24T14:13:58.094" v="186"/>
          <ac:spMkLst>
            <pc:docMk/>
            <pc:sldMk cId="2421121746" sldId="398"/>
            <ac:spMk id="25" creationId="{54CDB30F-A090-4A31-9AAE-F35A8DCC92BE}"/>
          </ac:spMkLst>
        </pc:spChg>
        <pc:spChg chg="mod">
          <ac:chgData name="hassan MH" userId="84cd2103f36ef0dc" providerId="LiveId" clId="{503E8875-88F6-4C29-BD5A-496F9A349BB6}" dt="2022-04-24T14:13:58.094" v="186"/>
          <ac:spMkLst>
            <pc:docMk/>
            <pc:sldMk cId="2421121746" sldId="398"/>
            <ac:spMk id="26" creationId="{578B2B72-FD5A-4B99-A9DC-0412D4684EAB}"/>
          </ac:spMkLst>
        </pc:spChg>
        <pc:spChg chg="mod">
          <ac:chgData name="hassan MH" userId="84cd2103f36ef0dc" providerId="LiveId" clId="{503E8875-88F6-4C29-BD5A-496F9A349BB6}" dt="2022-04-24T14:13:58.094" v="186"/>
          <ac:spMkLst>
            <pc:docMk/>
            <pc:sldMk cId="2421121746" sldId="398"/>
            <ac:spMk id="27" creationId="{AF88E584-7EA9-49C9-AD4D-158FD8ED8BD5}"/>
          </ac:spMkLst>
        </pc:spChg>
        <pc:spChg chg="mod">
          <ac:chgData name="hassan MH" userId="84cd2103f36ef0dc" providerId="LiveId" clId="{503E8875-88F6-4C29-BD5A-496F9A349BB6}" dt="2022-04-24T14:13:58.094" v="186"/>
          <ac:spMkLst>
            <pc:docMk/>
            <pc:sldMk cId="2421121746" sldId="398"/>
            <ac:spMk id="29" creationId="{D0194B20-172B-4F30-8D6D-B116DFB224E4}"/>
          </ac:spMkLst>
        </pc:spChg>
        <pc:spChg chg="mod">
          <ac:chgData name="hassan MH" userId="84cd2103f36ef0dc" providerId="LiveId" clId="{503E8875-88F6-4C29-BD5A-496F9A349BB6}" dt="2022-04-24T14:13:58.094" v="186"/>
          <ac:spMkLst>
            <pc:docMk/>
            <pc:sldMk cId="2421121746" sldId="398"/>
            <ac:spMk id="30" creationId="{0B1ADF3F-9249-4088-9075-15CCFDB1544B}"/>
          </ac:spMkLst>
        </pc:spChg>
        <pc:spChg chg="mod">
          <ac:chgData name="hassan MH" userId="84cd2103f36ef0dc" providerId="LiveId" clId="{503E8875-88F6-4C29-BD5A-496F9A349BB6}" dt="2022-04-24T14:13:58.094" v="186"/>
          <ac:spMkLst>
            <pc:docMk/>
            <pc:sldMk cId="2421121746" sldId="398"/>
            <ac:spMk id="31" creationId="{BF33FB7B-D93D-4A76-8521-A4C5B5A30D85}"/>
          </ac:spMkLst>
        </pc:spChg>
        <pc:spChg chg="mod">
          <ac:chgData name="hassan MH" userId="84cd2103f36ef0dc" providerId="LiveId" clId="{503E8875-88F6-4C29-BD5A-496F9A349BB6}" dt="2022-04-24T14:13:58.094" v="186"/>
          <ac:spMkLst>
            <pc:docMk/>
            <pc:sldMk cId="2421121746" sldId="398"/>
            <ac:spMk id="32" creationId="{2D7D5DBD-C08A-46A5-BB91-E5243EF8797A}"/>
          </ac:spMkLst>
        </pc:spChg>
        <pc:spChg chg="mod">
          <ac:chgData name="hassan MH" userId="84cd2103f36ef0dc" providerId="LiveId" clId="{503E8875-88F6-4C29-BD5A-496F9A349BB6}" dt="2022-04-24T14:13:58.094" v="186"/>
          <ac:spMkLst>
            <pc:docMk/>
            <pc:sldMk cId="2421121746" sldId="398"/>
            <ac:spMk id="33" creationId="{FD6AB4AD-E025-4C80-AA3C-7873C3F8FE51}"/>
          </ac:spMkLst>
        </pc:spChg>
        <pc:spChg chg="mod">
          <ac:chgData name="hassan MH" userId="84cd2103f36ef0dc" providerId="LiveId" clId="{503E8875-88F6-4C29-BD5A-496F9A349BB6}" dt="2022-04-24T14:13:58.094" v="186"/>
          <ac:spMkLst>
            <pc:docMk/>
            <pc:sldMk cId="2421121746" sldId="398"/>
            <ac:spMk id="35" creationId="{1086A869-456E-4C21-9CE3-DD2ABCC80FE8}"/>
          </ac:spMkLst>
        </pc:spChg>
        <pc:spChg chg="mod">
          <ac:chgData name="hassan MH" userId="84cd2103f36ef0dc" providerId="LiveId" clId="{503E8875-88F6-4C29-BD5A-496F9A349BB6}" dt="2022-04-24T14:13:58.094" v="186"/>
          <ac:spMkLst>
            <pc:docMk/>
            <pc:sldMk cId="2421121746" sldId="398"/>
            <ac:spMk id="36" creationId="{25F4E4BE-4365-4D9B-9EBB-9A4C00AC8E23}"/>
          </ac:spMkLst>
        </pc:spChg>
        <pc:spChg chg="mod">
          <ac:chgData name="hassan MH" userId="84cd2103f36ef0dc" providerId="LiveId" clId="{503E8875-88F6-4C29-BD5A-496F9A349BB6}" dt="2022-04-24T14:13:58.094" v="186"/>
          <ac:spMkLst>
            <pc:docMk/>
            <pc:sldMk cId="2421121746" sldId="398"/>
            <ac:spMk id="37" creationId="{A213661E-DB87-40C4-9DD3-B1A7585C440D}"/>
          </ac:spMkLst>
        </pc:spChg>
        <pc:spChg chg="mod">
          <ac:chgData name="hassan MH" userId="84cd2103f36ef0dc" providerId="LiveId" clId="{503E8875-88F6-4C29-BD5A-496F9A349BB6}" dt="2022-04-24T14:13:58.094" v="186"/>
          <ac:spMkLst>
            <pc:docMk/>
            <pc:sldMk cId="2421121746" sldId="398"/>
            <ac:spMk id="39" creationId="{F10FD0CC-8BCC-44F0-9E1A-8B776EA58EBA}"/>
          </ac:spMkLst>
        </pc:spChg>
        <pc:spChg chg="mod">
          <ac:chgData name="hassan MH" userId="84cd2103f36ef0dc" providerId="LiveId" clId="{503E8875-88F6-4C29-BD5A-496F9A349BB6}" dt="2022-04-24T14:13:58.094" v="186"/>
          <ac:spMkLst>
            <pc:docMk/>
            <pc:sldMk cId="2421121746" sldId="398"/>
            <ac:spMk id="40" creationId="{1C2B9BB8-F0B0-4570-9718-8ACCC8210F2C}"/>
          </ac:spMkLst>
        </pc:spChg>
        <pc:spChg chg="mod">
          <ac:chgData name="hassan MH" userId="84cd2103f36ef0dc" providerId="LiveId" clId="{503E8875-88F6-4C29-BD5A-496F9A349BB6}" dt="2022-04-24T14:13:58.094" v="186"/>
          <ac:spMkLst>
            <pc:docMk/>
            <pc:sldMk cId="2421121746" sldId="398"/>
            <ac:spMk id="41" creationId="{EA69CD26-5F4E-4C3E-97B0-7B67E496E1B3}"/>
          </ac:spMkLst>
        </pc:spChg>
        <pc:spChg chg="mod">
          <ac:chgData name="hassan MH" userId="84cd2103f36ef0dc" providerId="LiveId" clId="{503E8875-88F6-4C29-BD5A-496F9A349BB6}" dt="2022-04-24T14:13:58.094" v="186"/>
          <ac:spMkLst>
            <pc:docMk/>
            <pc:sldMk cId="2421121746" sldId="398"/>
            <ac:spMk id="43" creationId="{57211DCF-7FDC-4E51-8A1B-E2DE2DEF2A73}"/>
          </ac:spMkLst>
        </pc:spChg>
        <pc:spChg chg="mod">
          <ac:chgData name="hassan MH" userId="84cd2103f36ef0dc" providerId="LiveId" clId="{503E8875-88F6-4C29-BD5A-496F9A349BB6}" dt="2022-04-24T14:13:58.094" v="186"/>
          <ac:spMkLst>
            <pc:docMk/>
            <pc:sldMk cId="2421121746" sldId="398"/>
            <ac:spMk id="44" creationId="{EF2A003C-C641-4210-BC3D-CF56EEDD98FD}"/>
          </ac:spMkLst>
        </pc:spChg>
        <pc:spChg chg="mod">
          <ac:chgData name="hassan MH" userId="84cd2103f36ef0dc" providerId="LiveId" clId="{503E8875-88F6-4C29-BD5A-496F9A349BB6}" dt="2022-04-24T14:13:58.094" v="186"/>
          <ac:spMkLst>
            <pc:docMk/>
            <pc:sldMk cId="2421121746" sldId="398"/>
            <ac:spMk id="46" creationId="{418C6DA1-8665-479E-A753-56C9701C01A2}"/>
          </ac:spMkLst>
        </pc:spChg>
        <pc:spChg chg="mod">
          <ac:chgData name="hassan MH" userId="84cd2103f36ef0dc" providerId="LiveId" clId="{503E8875-88F6-4C29-BD5A-496F9A349BB6}" dt="2022-04-24T14:13:58.094" v="186"/>
          <ac:spMkLst>
            <pc:docMk/>
            <pc:sldMk cId="2421121746" sldId="398"/>
            <ac:spMk id="48" creationId="{A1B3AADC-CCE2-4A8E-8E30-D57859002A06}"/>
          </ac:spMkLst>
        </pc:spChg>
        <pc:spChg chg="mod">
          <ac:chgData name="hassan MH" userId="84cd2103f36ef0dc" providerId="LiveId" clId="{503E8875-88F6-4C29-BD5A-496F9A349BB6}" dt="2022-04-24T14:13:58.094" v="186"/>
          <ac:spMkLst>
            <pc:docMk/>
            <pc:sldMk cId="2421121746" sldId="398"/>
            <ac:spMk id="49" creationId="{471E5B39-99D6-472A-AB3B-479B8B3FAA30}"/>
          </ac:spMkLst>
        </pc:spChg>
        <pc:spChg chg="mod">
          <ac:chgData name="hassan MH" userId="84cd2103f36ef0dc" providerId="LiveId" clId="{503E8875-88F6-4C29-BD5A-496F9A349BB6}" dt="2022-04-24T14:13:58.094" v="186"/>
          <ac:spMkLst>
            <pc:docMk/>
            <pc:sldMk cId="2421121746" sldId="398"/>
            <ac:spMk id="50" creationId="{45BC3991-209C-4367-85B5-74AA0059FDE8}"/>
          </ac:spMkLst>
        </pc:spChg>
        <pc:spChg chg="mod">
          <ac:chgData name="hassan MH" userId="84cd2103f36ef0dc" providerId="LiveId" clId="{503E8875-88F6-4C29-BD5A-496F9A349BB6}" dt="2022-04-24T14:13:58.094" v="186"/>
          <ac:spMkLst>
            <pc:docMk/>
            <pc:sldMk cId="2421121746" sldId="398"/>
            <ac:spMk id="51" creationId="{D0095DEA-7BC8-4B75-976E-985A52C71903}"/>
          </ac:spMkLst>
        </pc:spChg>
        <pc:spChg chg="mod">
          <ac:chgData name="hassan MH" userId="84cd2103f36ef0dc" providerId="LiveId" clId="{503E8875-88F6-4C29-BD5A-496F9A349BB6}" dt="2022-04-24T14:13:58.094" v="186"/>
          <ac:spMkLst>
            <pc:docMk/>
            <pc:sldMk cId="2421121746" sldId="398"/>
            <ac:spMk id="55" creationId="{7ACCE9B1-6805-40E2-A0A1-961F4689CB54}"/>
          </ac:spMkLst>
        </pc:spChg>
        <pc:spChg chg="mod">
          <ac:chgData name="hassan MH" userId="84cd2103f36ef0dc" providerId="LiveId" clId="{503E8875-88F6-4C29-BD5A-496F9A349BB6}" dt="2022-04-24T14:13:58.094" v="186"/>
          <ac:spMkLst>
            <pc:docMk/>
            <pc:sldMk cId="2421121746" sldId="398"/>
            <ac:spMk id="57" creationId="{2A349772-D151-48BD-A614-E2649547AE65}"/>
          </ac:spMkLst>
        </pc:spChg>
        <pc:spChg chg="mod">
          <ac:chgData name="hassan MH" userId="84cd2103f36ef0dc" providerId="LiveId" clId="{503E8875-88F6-4C29-BD5A-496F9A349BB6}" dt="2022-04-24T14:13:58.094" v="186"/>
          <ac:spMkLst>
            <pc:docMk/>
            <pc:sldMk cId="2421121746" sldId="398"/>
            <ac:spMk id="58" creationId="{0BB48B82-E89A-47F5-965A-EA8E5413F2A0}"/>
          </ac:spMkLst>
        </pc:spChg>
        <pc:spChg chg="mod">
          <ac:chgData name="hassan MH" userId="84cd2103f36ef0dc" providerId="LiveId" clId="{503E8875-88F6-4C29-BD5A-496F9A349BB6}" dt="2022-04-24T14:13:58.094" v="186"/>
          <ac:spMkLst>
            <pc:docMk/>
            <pc:sldMk cId="2421121746" sldId="398"/>
            <ac:spMk id="59" creationId="{F3847D97-6AE5-495A-B701-0A112EA1C811}"/>
          </ac:spMkLst>
        </pc:spChg>
        <pc:spChg chg="mod">
          <ac:chgData name="hassan MH" userId="84cd2103f36ef0dc" providerId="LiveId" clId="{503E8875-88F6-4C29-BD5A-496F9A349BB6}" dt="2022-04-24T14:13:58.094" v="186"/>
          <ac:spMkLst>
            <pc:docMk/>
            <pc:sldMk cId="2421121746" sldId="398"/>
            <ac:spMk id="60" creationId="{32DFB32E-8239-4646-AFA6-297F3B403776}"/>
          </ac:spMkLst>
        </pc:spChg>
        <pc:spChg chg="mod">
          <ac:chgData name="hassan MH" userId="84cd2103f36ef0dc" providerId="LiveId" clId="{503E8875-88F6-4C29-BD5A-496F9A349BB6}" dt="2022-04-24T14:13:58.094" v="186"/>
          <ac:spMkLst>
            <pc:docMk/>
            <pc:sldMk cId="2421121746" sldId="398"/>
            <ac:spMk id="61" creationId="{BCD915EB-68D9-43B7-A5FC-C4AC143FCD54}"/>
          </ac:spMkLst>
        </pc:spChg>
        <pc:spChg chg="mod">
          <ac:chgData name="hassan MH" userId="84cd2103f36ef0dc" providerId="LiveId" clId="{503E8875-88F6-4C29-BD5A-496F9A349BB6}" dt="2022-04-24T14:13:58.094" v="186"/>
          <ac:spMkLst>
            <pc:docMk/>
            <pc:sldMk cId="2421121746" sldId="398"/>
            <ac:spMk id="63" creationId="{A94045A8-353F-47B7-AE55-3CB01931FD8A}"/>
          </ac:spMkLst>
        </pc:spChg>
        <pc:spChg chg="mod">
          <ac:chgData name="hassan MH" userId="84cd2103f36ef0dc" providerId="LiveId" clId="{503E8875-88F6-4C29-BD5A-496F9A349BB6}" dt="2022-04-24T14:13:58.094" v="186"/>
          <ac:spMkLst>
            <pc:docMk/>
            <pc:sldMk cId="2421121746" sldId="398"/>
            <ac:spMk id="64" creationId="{3DF7C710-6E1F-454E-A7D0-736E012E1FF9}"/>
          </ac:spMkLst>
        </pc:spChg>
        <pc:spChg chg="mod">
          <ac:chgData name="hassan MH" userId="84cd2103f36ef0dc" providerId="LiveId" clId="{503E8875-88F6-4C29-BD5A-496F9A349BB6}" dt="2022-04-24T14:13:58.094" v="186"/>
          <ac:spMkLst>
            <pc:docMk/>
            <pc:sldMk cId="2421121746" sldId="398"/>
            <ac:spMk id="65" creationId="{5D984C92-5EB7-4753-8069-E85EACC5139B}"/>
          </ac:spMkLst>
        </pc:spChg>
        <pc:spChg chg="mod">
          <ac:chgData name="hassan MH" userId="84cd2103f36ef0dc" providerId="LiveId" clId="{503E8875-88F6-4C29-BD5A-496F9A349BB6}" dt="2022-04-24T14:13:58.094" v="186"/>
          <ac:spMkLst>
            <pc:docMk/>
            <pc:sldMk cId="2421121746" sldId="398"/>
            <ac:spMk id="66" creationId="{31D66634-9BCF-49AB-ABF4-20B8527B7113}"/>
          </ac:spMkLst>
        </pc:spChg>
        <pc:spChg chg="mod">
          <ac:chgData name="hassan MH" userId="84cd2103f36ef0dc" providerId="LiveId" clId="{503E8875-88F6-4C29-BD5A-496F9A349BB6}" dt="2022-04-24T14:13:58.094" v="186"/>
          <ac:spMkLst>
            <pc:docMk/>
            <pc:sldMk cId="2421121746" sldId="398"/>
            <ac:spMk id="67" creationId="{CC03F13B-F4AD-4823-8F5F-83634F128613}"/>
          </ac:spMkLst>
        </pc:spChg>
        <pc:spChg chg="mod">
          <ac:chgData name="hassan MH" userId="84cd2103f36ef0dc" providerId="LiveId" clId="{503E8875-88F6-4C29-BD5A-496F9A349BB6}" dt="2022-04-24T14:13:58.094" v="186"/>
          <ac:spMkLst>
            <pc:docMk/>
            <pc:sldMk cId="2421121746" sldId="398"/>
            <ac:spMk id="68" creationId="{CCD2BDA2-F7D4-45D0-B846-041334B5ADDE}"/>
          </ac:spMkLst>
        </pc:spChg>
        <pc:spChg chg="mod">
          <ac:chgData name="hassan MH" userId="84cd2103f36ef0dc" providerId="LiveId" clId="{503E8875-88F6-4C29-BD5A-496F9A349BB6}" dt="2022-04-24T14:13:58.094" v="186"/>
          <ac:spMkLst>
            <pc:docMk/>
            <pc:sldMk cId="2421121746" sldId="398"/>
            <ac:spMk id="69" creationId="{9D004903-7E40-4799-8EF4-0B010D06BBCC}"/>
          </ac:spMkLst>
        </pc:spChg>
        <pc:spChg chg="mod">
          <ac:chgData name="hassan MH" userId="84cd2103f36ef0dc" providerId="LiveId" clId="{503E8875-88F6-4C29-BD5A-496F9A349BB6}" dt="2022-04-24T14:13:58.094" v="186"/>
          <ac:spMkLst>
            <pc:docMk/>
            <pc:sldMk cId="2421121746" sldId="398"/>
            <ac:spMk id="70" creationId="{4059223F-701F-4536-8E9C-DBAE6150489F}"/>
          </ac:spMkLst>
        </pc:spChg>
        <pc:spChg chg="mod">
          <ac:chgData name="hassan MH" userId="84cd2103f36ef0dc" providerId="LiveId" clId="{503E8875-88F6-4C29-BD5A-496F9A349BB6}" dt="2022-04-24T14:13:58.094" v="186"/>
          <ac:spMkLst>
            <pc:docMk/>
            <pc:sldMk cId="2421121746" sldId="398"/>
            <ac:spMk id="71" creationId="{7A608154-DABA-47EA-87A6-FDB2E1DFB449}"/>
          </ac:spMkLst>
        </pc:spChg>
        <pc:spChg chg="mod">
          <ac:chgData name="hassan MH" userId="84cd2103f36ef0dc" providerId="LiveId" clId="{503E8875-88F6-4C29-BD5A-496F9A349BB6}" dt="2022-04-24T14:13:58.094" v="186"/>
          <ac:spMkLst>
            <pc:docMk/>
            <pc:sldMk cId="2421121746" sldId="398"/>
            <ac:spMk id="78" creationId="{6F077ECF-2168-48F7-9DEA-1A9F3ED82B44}"/>
          </ac:spMkLst>
        </pc:spChg>
        <pc:spChg chg="mod">
          <ac:chgData name="hassan MH" userId="84cd2103f36ef0dc" providerId="LiveId" clId="{503E8875-88F6-4C29-BD5A-496F9A349BB6}" dt="2022-04-24T14:13:58.094" v="186"/>
          <ac:spMkLst>
            <pc:docMk/>
            <pc:sldMk cId="2421121746" sldId="398"/>
            <ac:spMk id="79" creationId="{F1899823-F474-4DD4-AF57-589BAFD9EF73}"/>
          </ac:spMkLst>
        </pc:spChg>
        <pc:spChg chg="mod">
          <ac:chgData name="hassan MH" userId="84cd2103f36ef0dc" providerId="LiveId" clId="{503E8875-88F6-4C29-BD5A-496F9A349BB6}" dt="2022-04-24T14:13:58.094" v="186"/>
          <ac:spMkLst>
            <pc:docMk/>
            <pc:sldMk cId="2421121746" sldId="398"/>
            <ac:spMk id="82" creationId="{0AD30CEF-600B-4631-8EBF-B9868FAEBF44}"/>
          </ac:spMkLst>
        </pc:spChg>
        <pc:spChg chg="mod">
          <ac:chgData name="hassan MH" userId="84cd2103f36ef0dc" providerId="LiveId" clId="{503E8875-88F6-4C29-BD5A-496F9A349BB6}" dt="2022-04-24T14:13:58.094" v="186"/>
          <ac:spMkLst>
            <pc:docMk/>
            <pc:sldMk cId="2421121746" sldId="398"/>
            <ac:spMk id="83" creationId="{606BB91B-942C-42C9-AD9C-F92CAA0C4A36}"/>
          </ac:spMkLst>
        </pc:spChg>
        <pc:spChg chg="mod">
          <ac:chgData name="hassan MH" userId="84cd2103f36ef0dc" providerId="LiveId" clId="{503E8875-88F6-4C29-BD5A-496F9A349BB6}" dt="2022-04-24T14:13:58.094" v="186"/>
          <ac:spMkLst>
            <pc:docMk/>
            <pc:sldMk cId="2421121746" sldId="398"/>
            <ac:spMk id="84" creationId="{C3738DF4-09FD-4A29-A05E-44D50CFE5108}"/>
          </ac:spMkLst>
        </pc:spChg>
        <pc:spChg chg="mod">
          <ac:chgData name="hassan MH" userId="84cd2103f36ef0dc" providerId="LiveId" clId="{503E8875-88F6-4C29-BD5A-496F9A349BB6}" dt="2022-04-24T14:13:58.094" v="186"/>
          <ac:spMkLst>
            <pc:docMk/>
            <pc:sldMk cId="2421121746" sldId="398"/>
            <ac:spMk id="85" creationId="{F729CB02-9354-49A2-BD0F-77BDB9EFA594}"/>
          </ac:spMkLst>
        </pc:spChg>
        <pc:spChg chg="mod">
          <ac:chgData name="hassan MH" userId="84cd2103f36ef0dc" providerId="LiveId" clId="{503E8875-88F6-4C29-BD5A-496F9A349BB6}" dt="2022-04-24T14:13:58.094" v="186"/>
          <ac:spMkLst>
            <pc:docMk/>
            <pc:sldMk cId="2421121746" sldId="398"/>
            <ac:spMk id="86" creationId="{B13CC763-72E8-40B7-BF93-BDE81F327665}"/>
          </ac:spMkLst>
        </pc:spChg>
        <pc:spChg chg="mod">
          <ac:chgData name="hassan MH" userId="84cd2103f36ef0dc" providerId="LiveId" clId="{503E8875-88F6-4C29-BD5A-496F9A349BB6}" dt="2022-04-24T14:13:58.094" v="186"/>
          <ac:spMkLst>
            <pc:docMk/>
            <pc:sldMk cId="2421121746" sldId="398"/>
            <ac:spMk id="87" creationId="{428FD2A7-3B58-4F36-B5D0-96F5B9A53D96}"/>
          </ac:spMkLst>
        </pc:spChg>
        <pc:spChg chg="mod">
          <ac:chgData name="hassan MH" userId="84cd2103f36ef0dc" providerId="LiveId" clId="{503E8875-88F6-4C29-BD5A-496F9A349BB6}" dt="2022-04-24T14:13:58.094" v="186"/>
          <ac:spMkLst>
            <pc:docMk/>
            <pc:sldMk cId="2421121746" sldId="398"/>
            <ac:spMk id="88" creationId="{9CBFEC54-171B-4856-8A4F-00BB5DFAEB1D}"/>
          </ac:spMkLst>
        </pc:spChg>
        <pc:spChg chg="mod">
          <ac:chgData name="hassan MH" userId="84cd2103f36ef0dc" providerId="LiveId" clId="{503E8875-88F6-4C29-BD5A-496F9A349BB6}" dt="2022-04-24T14:13:58.094" v="186"/>
          <ac:spMkLst>
            <pc:docMk/>
            <pc:sldMk cId="2421121746" sldId="398"/>
            <ac:spMk id="89" creationId="{5DCE1440-6023-46A9-91EA-AABDD671C5E0}"/>
          </ac:spMkLst>
        </pc:spChg>
        <pc:spChg chg="mod">
          <ac:chgData name="hassan MH" userId="84cd2103f36ef0dc" providerId="LiveId" clId="{503E8875-88F6-4C29-BD5A-496F9A349BB6}" dt="2022-04-24T14:13:58.094" v="186"/>
          <ac:spMkLst>
            <pc:docMk/>
            <pc:sldMk cId="2421121746" sldId="398"/>
            <ac:spMk id="90" creationId="{BB331A76-D37A-4B70-8B00-47AAA1448B8A}"/>
          </ac:spMkLst>
        </pc:spChg>
        <pc:spChg chg="mod">
          <ac:chgData name="hassan MH" userId="84cd2103f36ef0dc" providerId="LiveId" clId="{503E8875-88F6-4C29-BD5A-496F9A349BB6}" dt="2022-04-24T14:13:58.094" v="186"/>
          <ac:spMkLst>
            <pc:docMk/>
            <pc:sldMk cId="2421121746" sldId="398"/>
            <ac:spMk id="91" creationId="{F1B836EC-96F5-4AAD-BF12-A7AC2AE30C43}"/>
          </ac:spMkLst>
        </pc:spChg>
        <pc:spChg chg="mod">
          <ac:chgData name="hassan MH" userId="84cd2103f36ef0dc" providerId="LiveId" clId="{503E8875-88F6-4C29-BD5A-496F9A349BB6}" dt="2022-04-24T14:13:58.094" v="186"/>
          <ac:spMkLst>
            <pc:docMk/>
            <pc:sldMk cId="2421121746" sldId="398"/>
            <ac:spMk id="92" creationId="{1BBCE6C6-7A28-461A-8E36-FE7D38E87707}"/>
          </ac:spMkLst>
        </pc:spChg>
        <pc:spChg chg="mod">
          <ac:chgData name="hassan MH" userId="84cd2103f36ef0dc" providerId="LiveId" clId="{503E8875-88F6-4C29-BD5A-496F9A349BB6}" dt="2022-04-24T14:13:58.094" v="186"/>
          <ac:spMkLst>
            <pc:docMk/>
            <pc:sldMk cId="2421121746" sldId="398"/>
            <ac:spMk id="93" creationId="{95EB5393-FDA3-40CA-BCB0-8BFB0FAE6D07}"/>
          </ac:spMkLst>
        </pc:spChg>
        <pc:spChg chg="mod">
          <ac:chgData name="hassan MH" userId="84cd2103f36ef0dc" providerId="LiveId" clId="{503E8875-88F6-4C29-BD5A-496F9A349BB6}" dt="2022-04-24T14:13:58.094" v="186"/>
          <ac:spMkLst>
            <pc:docMk/>
            <pc:sldMk cId="2421121746" sldId="398"/>
            <ac:spMk id="94" creationId="{704B16EB-DF8B-4D0A-9EE9-58BAA643CE3B}"/>
          </ac:spMkLst>
        </pc:spChg>
        <pc:spChg chg="mod">
          <ac:chgData name="hassan MH" userId="84cd2103f36ef0dc" providerId="LiveId" clId="{503E8875-88F6-4C29-BD5A-496F9A349BB6}" dt="2022-04-24T14:13:58.094" v="186"/>
          <ac:spMkLst>
            <pc:docMk/>
            <pc:sldMk cId="2421121746" sldId="398"/>
            <ac:spMk id="95" creationId="{415EE81F-9A43-4DBB-A599-9C65C1822E32}"/>
          </ac:spMkLst>
        </pc:spChg>
        <pc:spChg chg="mod">
          <ac:chgData name="hassan MH" userId="84cd2103f36ef0dc" providerId="LiveId" clId="{503E8875-88F6-4C29-BD5A-496F9A349BB6}" dt="2022-04-24T14:13:58.094" v="186"/>
          <ac:spMkLst>
            <pc:docMk/>
            <pc:sldMk cId="2421121746" sldId="398"/>
            <ac:spMk id="96" creationId="{F59D0365-47CF-4F70-BA39-E6C91BCC42AE}"/>
          </ac:spMkLst>
        </pc:spChg>
        <pc:spChg chg="mod">
          <ac:chgData name="hassan MH" userId="84cd2103f36ef0dc" providerId="LiveId" clId="{503E8875-88F6-4C29-BD5A-496F9A349BB6}" dt="2022-04-24T14:13:58.094" v="186"/>
          <ac:spMkLst>
            <pc:docMk/>
            <pc:sldMk cId="2421121746" sldId="398"/>
            <ac:spMk id="97" creationId="{71AEA8F0-A0EC-4494-862D-7659B71B0474}"/>
          </ac:spMkLst>
        </pc:spChg>
        <pc:spChg chg="mod">
          <ac:chgData name="hassan MH" userId="84cd2103f36ef0dc" providerId="LiveId" clId="{503E8875-88F6-4C29-BD5A-496F9A349BB6}" dt="2022-04-24T14:13:58.094" v="186"/>
          <ac:spMkLst>
            <pc:docMk/>
            <pc:sldMk cId="2421121746" sldId="398"/>
            <ac:spMk id="98" creationId="{730C4FD8-DAA7-47E9-8EA5-7AA4593779A0}"/>
          </ac:spMkLst>
        </pc:spChg>
        <pc:spChg chg="mod">
          <ac:chgData name="hassan MH" userId="84cd2103f36ef0dc" providerId="LiveId" clId="{503E8875-88F6-4C29-BD5A-496F9A349BB6}" dt="2022-04-24T14:13:58.094" v="186"/>
          <ac:spMkLst>
            <pc:docMk/>
            <pc:sldMk cId="2421121746" sldId="398"/>
            <ac:spMk id="99" creationId="{AF428AA4-04C0-4DC3-9512-260349E2E2D5}"/>
          </ac:spMkLst>
        </pc:spChg>
        <pc:spChg chg="mod">
          <ac:chgData name="hassan MH" userId="84cd2103f36ef0dc" providerId="LiveId" clId="{503E8875-88F6-4C29-BD5A-496F9A349BB6}" dt="2022-04-24T14:13:58.094" v="186"/>
          <ac:spMkLst>
            <pc:docMk/>
            <pc:sldMk cId="2421121746" sldId="398"/>
            <ac:spMk id="100" creationId="{F6A29F1B-1E72-431A-B998-F0748CC3A9A7}"/>
          </ac:spMkLst>
        </pc:spChg>
        <pc:spChg chg="mod">
          <ac:chgData name="hassan MH" userId="84cd2103f36ef0dc" providerId="LiveId" clId="{503E8875-88F6-4C29-BD5A-496F9A349BB6}" dt="2022-04-24T14:13:58.094" v="186"/>
          <ac:spMkLst>
            <pc:docMk/>
            <pc:sldMk cId="2421121746" sldId="398"/>
            <ac:spMk id="101" creationId="{A01D696F-7574-4B10-AA74-51ADACA6EE43}"/>
          </ac:spMkLst>
        </pc:spChg>
        <pc:spChg chg="mod">
          <ac:chgData name="hassan MH" userId="84cd2103f36ef0dc" providerId="LiveId" clId="{503E8875-88F6-4C29-BD5A-496F9A349BB6}" dt="2022-04-24T14:13:58.094" v="186"/>
          <ac:spMkLst>
            <pc:docMk/>
            <pc:sldMk cId="2421121746" sldId="398"/>
            <ac:spMk id="102" creationId="{4E3D4874-3684-4512-8045-C69B20BF8595}"/>
          </ac:spMkLst>
        </pc:spChg>
        <pc:spChg chg="mod">
          <ac:chgData name="hassan MH" userId="84cd2103f36ef0dc" providerId="LiveId" clId="{503E8875-88F6-4C29-BD5A-496F9A349BB6}" dt="2022-04-24T14:13:58.094" v="186"/>
          <ac:spMkLst>
            <pc:docMk/>
            <pc:sldMk cId="2421121746" sldId="398"/>
            <ac:spMk id="103" creationId="{D595329D-7827-4AF9-B400-FB84C15C6770}"/>
          </ac:spMkLst>
        </pc:spChg>
        <pc:spChg chg="mod">
          <ac:chgData name="hassan MH" userId="84cd2103f36ef0dc" providerId="LiveId" clId="{503E8875-88F6-4C29-BD5A-496F9A349BB6}" dt="2022-04-24T14:13:58.094" v="186"/>
          <ac:spMkLst>
            <pc:docMk/>
            <pc:sldMk cId="2421121746" sldId="398"/>
            <ac:spMk id="104" creationId="{7C2F2747-EA89-4570-813A-660452F390E0}"/>
          </ac:spMkLst>
        </pc:spChg>
        <pc:spChg chg="add mod ord">
          <ac:chgData name="hassan MH" userId="84cd2103f36ef0dc" providerId="LiveId" clId="{503E8875-88F6-4C29-BD5A-496F9A349BB6}" dt="2022-04-24T15:19:22.013" v="1190" actId="1076"/>
          <ac:spMkLst>
            <pc:docMk/>
            <pc:sldMk cId="2421121746" sldId="398"/>
            <ac:spMk id="105" creationId="{7835E43D-109A-455A-BAC8-3AB89311E8E1}"/>
          </ac:spMkLst>
        </pc:spChg>
        <pc:spChg chg="mod">
          <ac:chgData name="hassan MH" userId="84cd2103f36ef0dc" providerId="LiveId" clId="{503E8875-88F6-4C29-BD5A-496F9A349BB6}" dt="2022-04-24T14:10:36.413" v="144"/>
          <ac:spMkLst>
            <pc:docMk/>
            <pc:sldMk cId="2421121746" sldId="398"/>
            <ac:spMk id="109" creationId="{36F03EEB-B9DE-45C7-B995-03B49107E614}"/>
          </ac:spMkLst>
        </pc:spChg>
        <pc:spChg chg="mod">
          <ac:chgData name="hassan MH" userId="84cd2103f36ef0dc" providerId="LiveId" clId="{503E8875-88F6-4C29-BD5A-496F9A349BB6}" dt="2022-04-24T14:10:36.413" v="144"/>
          <ac:spMkLst>
            <pc:docMk/>
            <pc:sldMk cId="2421121746" sldId="398"/>
            <ac:spMk id="110" creationId="{6D041B9E-361C-4447-891C-A18BCCFBD842}"/>
          </ac:spMkLst>
        </pc:spChg>
        <pc:spChg chg="mod">
          <ac:chgData name="hassan MH" userId="84cd2103f36ef0dc" providerId="LiveId" clId="{503E8875-88F6-4C29-BD5A-496F9A349BB6}" dt="2022-04-24T14:10:36.413" v="144"/>
          <ac:spMkLst>
            <pc:docMk/>
            <pc:sldMk cId="2421121746" sldId="398"/>
            <ac:spMk id="111" creationId="{DF36BB46-0A84-4C6D-A99F-32E9B369495F}"/>
          </ac:spMkLst>
        </pc:spChg>
        <pc:spChg chg="mod">
          <ac:chgData name="hassan MH" userId="84cd2103f36ef0dc" providerId="LiveId" clId="{503E8875-88F6-4C29-BD5A-496F9A349BB6}" dt="2022-04-24T14:10:36.413" v="144"/>
          <ac:spMkLst>
            <pc:docMk/>
            <pc:sldMk cId="2421121746" sldId="398"/>
            <ac:spMk id="112" creationId="{42A9F9C3-1CD8-4728-8BD4-BB37151C2BC2}"/>
          </ac:spMkLst>
        </pc:spChg>
        <pc:spChg chg="mod">
          <ac:chgData name="hassan MH" userId="84cd2103f36ef0dc" providerId="LiveId" clId="{503E8875-88F6-4C29-BD5A-496F9A349BB6}" dt="2022-04-24T14:10:36.413" v="144"/>
          <ac:spMkLst>
            <pc:docMk/>
            <pc:sldMk cId="2421121746" sldId="398"/>
            <ac:spMk id="116" creationId="{D688F6E7-3049-45FB-93C7-2C7C3900BB4F}"/>
          </ac:spMkLst>
        </pc:spChg>
        <pc:spChg chg="mod">
          <ac:chgData name="hassan MH" userId="84cd2103f36ef0dc" providerId="LiveId" clId="{503E8875-88F6-4C29-BD5A-496F9A349BB6}" dt="2022-04-24T14:10:36.413" v="144"/>
          <ac:spMkLst>
            <pc:docMk/>
            <pc:sldMk cId="2421121746" sldId="398"/>
            <ac:spMk id="117" creationId="{87E27CD4-0B0F-4ECB-9BF3-5C11C075A61C}"/>
          </ac:spMkLst>
        </pc:spChg>
        <pc:spChg chg="mod">
          <ac:chgData name="hassan MH" userId="84cd2103f36ef0dc" providerId="LiveId" clId="{503E8875-88F6-4C29-BD5A-496F9A349BB6}" dt="2022-04-24T14:10:36.413" v="144"/>
          <ac:spMkLst>
            <pc:docMk/>
            <pc:sldMk cId="2421121746" sldId="398"/>
            <ac:spMk id="118" creationId="{447323E3-2CA8-46BB-9721-2DD242EFEC03}"/>
          </ac:spMkLst>
        </pc:spChg>
        <pc:spChg chg="mod">
          <ac:chgData name="hassan MH" userId="84cd2103f36ef0dc" providerId="LiveId" clId="{503E8875-88F6-4C29-BD5A-496F9A349BB6}" dt="2022-04-24T14:10:36.413" v="144"/>
          <ac:spMkLst>
            <pc:docMk/>
            <pc:sldMk cId="2421121746" sldId="398"/>
            <ac:spMk id="119" creationId="{DABAF26B-4675-4349-83C6-310D509C79C0}"/>
          </ac:spMkLst>
        </pc:spChg>
        <pc:spChg chg="mod">
          <ac:chgData name="hassan MH" userId="84cd2103f36ef0dc" providerId="LiveId" clId="{503E8875-88F6-4C29-BD5A-496F9A349BB6}" dt="2022-04-24T15:17:59.702" v="1167"/>
          <ac:spMkLst>
            <pc:docMk/>
            <pc:sldMk cId="2421121746" sldId="398"/>
            <ac:spMk id="121" creationId="{663292E6-ED35-4F75-8435-C2E325F31DE1}"/>
          </ac:spMkLst>
        </pc:spChg>
        <pc:spChg chg="mod">
          <ac:chgData name="hassan MH" userId="84cd2103f36ef0dc" providerId="LiveId" clId="{503E8875-88F6-4C29-BD5A-496F9A349BB6}" dt="2022-04-24T15:17:59.702" v="1167"/>
          <ac:spMkLst>
            <pc:docMk/>
            <pc:sldMk cId="2421121746" sldId="398"/>
            <ac:spMk id="122" creationId="{CB1DB36A-3B00-4B3B-A62C-1C7B1640C60D}"/>
          </ac:spMkLst>
        </pc:spChg>
        <pc:spChg chg="mod">
          <ac:chgData name="hassan MH" userId="84cd2103f36ef0dc" providerId="LiveId" clId="{503E8875-88F6-4C29-BD5A-496F9A349BB6}" dt="2022-04-24T15:17:59.702" v="1167"/>
          <ac:spMkLst>
            <pc:docMk/>
            <pc:sldMk cId="2421121746" sldId="398"/>
            <ac:spMk id="123" creationId="{BCB95D27-F048-4306-A5ED-685B3D8941B4}"/>
          </ac:spMkLst>
        </pc:spChg>
        <pc:spChg chg="mod">
          <ac:chgData name="hassan MH" userId="84cd2103f36ef0dc" providerId="LiveId" clId="{503E8875-88F6-4C29-BD5A-496F9A349BB6}" dt="2022-04-24T15:17:59.702" v="1167"/>
          <ac:spMkLst>
            <pc:docMk/>
            <pc:sldMk cId="2421121746" sldId="398"/>
            <ac:spMk id="124" creationId="{F7C37844-7C5A-4277-BC30-958F24F70007}"/>
          </ac:spMkLst>
        </pc:spChg>
        <pc:spChg chg="mod">
          <ac:chgData name="hassan MH" userId="84cd2103f36ef0dc" providerId="LiveId" clId="{503E8875-88F6-4C29-BD5A-496F9A349BB6}" dt="2022-04-24T15:17:59.702" v="1167"/>
          <ac:spMkLst>
            <pc:docMk/>
            <pc:sldMk cId="2421121746" sldId="398"/>
            <ac:spMk id="126" creationId="{D762AEE6-B9E8-4F2D-8FA1-8B59B749B88B}"/>
          </ac:spMkLst>
        </pc:spChg>
        <pc:spChg chg="mod">
          <ac:chgData name="hassan MH" userId="84cd2103f36ef0dc" providerId="LiveId" clId="{503E8875-88F6-4C29-BD5A-496F9A349BB6}" dt="2022-04-24T15:17:59.702" v="1167"/>
          <ac:spMkLst>
            <pc:docMk/>
            <pc:sldMk cId="2421121746" sldId="398"/>
            <ac:spMk id="127" creationId="{9FB41132-4D43-4D48-B4E9-C19FACCFC069}"/>
          </ac:spMkLst>
        </pc:spChg>
        <pc:spChg chg="mod">
          <ac:chgData name="hassan MH" userId="84cd2103f36ef0dc" providerId="LiveId" clId="{503E8875-88F6-4C29-BD5A-496F9A349BB6}" dt="2022-04-24T15:17:59.702" v="1167"/>
          <ac:spMkLst>
            <pc:docMk/>
            <pc:sldMk cId="2421121746" sldId="398"/>
            <ac:spMk id="128" creationId="{FFF69FAC-B414-400D-9232-72B170C4B3CC}"/>
          </ac:spMkLst>
        </pc:spChg>
        <pc:spChg chg="mod">
          <ac:chgData name="hassan MH" userId="84cd2103f36ef0dc" providerId="LiveId" clId="{503E8875-88F6-4C29-BD5A-496F9A349BB6}" dt="2022-04-24T15:17:59.702" v="1167"/>
          <ac:spMkLst>
            <pc:docMk/>
            <pc:sldMk cId="2421121746" sldId="398"/>
            <ac:spMk id="129" creationId="{F1A66772-002C-4717-AA3B-4CAF972ED949}"/>
          </ac:spMkLst>
        </pc:spChg>
        <pc:spChg chg="mod">
          <ac:chgData name="hassan MH" userId="84cd2103f36ef0dc" providerId="LiveId" clId="{503E8875-88F6-4C29-BD5A-496F9A349BB6}" dt="2022-04-24T15:17:59.702" v="1167"/>
          <ac:spMkLst>
            <pc:docMk/>
            <pc:sldMk cId="2421121746" sldId="398"/>
            <ac:spMk id="130" creationId="{D9DA136B-CFBD-412D-8302-E18E0D963CC5}"/>
          </ac:spMkLst>
        </pc:spChg>
        <pc:spChg chg="mod">
          <ac:chgData name="hassan MH" userId="84cd2103f36ef0dc" providerId="LiveId" clId="{503E8875-88F6-4C29-BD5A-496F9A349BB6}" dt="2022-04-24T15:17:59.702" v="1167"/>
          <ac:spMkLst>
            <pc:docMk/>
            <pc:sldMk cId="2421121746" sldId="398"/>
            <ac:spMk id="131" creationId="{3D7A6ED6-3099-49C3-90DE-B07A2335BACC}"/>
          </ac:spMkLst>
        </pc:spChg>
        <pc:spChg chg="mod">
          <ac:chgData name="hassan MH" userId="84cd2103f36ef0dc" providerId="LiveId" clId="{503E8875-88F6-4C29-BD5A-496F9A349BB6}" dt="2022-04-24T15:17:59.702" v="1167"/>
          <ac:spMkLst>
            <pc:docMk/>
            <pc:sldMk cId="2421121746" sldId="398"/>
            <ac:spMk id="132" creationId="{97F0372A-3903-43A5-9553-DC914C8900ED}"/>
          </ac:spMkLst>
        </pc:spChg>
        <pc:spChg chg="mod">
          <ac:chgData name="hassan MH" userId="84cd2103f36ef0dc" providerId="LiveId" clId="{503E8875-88F6-4C29-BD5A-496F9A349BB6}" dt="2022-04-24T15:17:59.702" v="1167"/>
          <ac:spMkLst>
            <pc:docMk/>
            <pc:sldMk cId="2421121746" sldId="398"/>
            <ac:spMk id="133" creationId="{933C255B-2085-4540-8522-02CF333A888A}"/>
          </ac:spMkLst>
        </pc:spChg>
        <pc:spChg chg="mod">
          <ac:chgData name="hassan MH" userId="84cd2103f36ef0dc" providerId="LiveId" clId="{503E8875-88F6-4C29-BD5A-496F9A349BB6}" dt="2022-04-24T15:17:59.702" v="1167"/>
          <ac:spMkLst>
            <pc:docMk/>
            <pc:sldMk cId="2421121746" sldId="398"/>
            <ac:spMk id="134" creationId="{5A4EE9E7-2089-4034-AC4E-DB48953941AF}"/>
          </ac:spMkLst>
        </pc:spChg>
        <pc:spChg chg="mod">
          <ac:chgData name="hassan MH" userId="84cd2103f36ef0dc" providerId="LiveId" clId="{503E8875-88F6-4C29-BD5A-496F9A349BB6}" dt="2022-04-24T15:17:59.702" v="1167"/>
          <ac:spMkLst>
            <pc:docMk/>
            <pc:sldMk cId="2421121746" sldId="398"/>
            <ac:spMk id="135" creationId="{859AFE58-9583-437B-A61F-B2FE70A8217B}"/>
          </ac:spMkLst>
        </pc:spChg>
        <pc:spChg chg="mod">
          <ac:chgData name="hassan MH" userId="84cd2103f36ef0dc" providerId="LiveId" clId="{503E8875-88F6-4C29-BD5A-496F9A349BB6}" dt="2022-04-24T15:17:59.702" v="1167"/>
          <ac:spMkLst>
            <pc:docMk/>
            <pc:sldMk cId="2421121746" sldId="398"/>
            <ac:spMk id="136" creationId="{6D21B60C-B6AC-440D-ACAC-04D5738E29BA}"/>
          </ac:spMkLst>
        </pc:spChg>
        <pc:spChg chg="mod">
          <ac:chgData name="hassan MH" userId="84cd2103f36ef0dc" providerId="LiveId" clId="{503E8875-88F6-4C29-BD5A-496F9A349BB6}" dt="2022-04-24T15:17:59.702" v="1167"/>
          <ac:spMkLst>
            <pc:docMk/>
            <pc:sldMk cId="2421121746" sldId="398"/>
            <ac:spMk id="138" creationId="{D22C87F2-2326-4A9C-95C6-BFC21A6BD8A9}"/>
          </ac:spMkLst>
        </pc:spChg>
        <pc:spChg chg="mod">
          <ac:chgData name="hassan MH" userId="84cd2103f36ef0dc" providerId="LiveId" clId="{503E8875-88F6-4C29-BD5A-496F9A349BB6}" dt="2022-04-24T15:17:59.702" v="1167"/>
          <ac:spMkLst>
            <pc:docMk/>
            <pc:sldMk cId="2421121746" sldId="398"/>
            <ac:spMk id="139" creationId="{68104D15-BBA2-481A-AFC9-D8BD523FB85C}"/>
          </ac:spMkLst>
        </pc:spChg>
        <pc:spChg chg="mod">
          <ac:chgData name="hassan MH" userId="84cd2103f36ef0dc" providerId="LiveId" clId="{503E8875-88F6-4C29-BD5A-496F9A349BB6}" dt="2022-04-24T15:17:59.702" v="1167"/>
          <ac:spMkLst>
            <pc:docMk/>
            <pc:sldMk cId="2421121746" sldId="398"/>
            <ac:spMk id="141" creationId="{7C3127D6-1B03-4960-B9F1-07B455A876D2}"/>
          </ac:spMkLst>
        </pc:spChg>
        <pc:spChg chg="mod">
          <ac:chgData name="hassan MH" userId="84cd2103f36ef0dc" providerId="LiveId" clId="{503E8875-88F6-4C29-BD5A-496F9A349BB6}" dt="2022-04-24T15:17:59.702" v="1167"/>
          <ac:spMkLst>
            <pc:docMk/>
            <pc:sldMk cId="2421121746" sldId="398"/>
            <ac:spMk id="143" creationId="{2ADF7586-A2C9-415C-A7D6-E8799780A5A1}"/>
          </ac:spMkLst>
        </pc:spChg>
        <pc:spChg chg="mod">
          <ac:chgData name="hassan MH" userId="84cd2103f36ef0dc" providerId="LiveId" clId="{503E8875-88F6-4C29-BD5A-496F9A349BB6}" dt="2022-04-24T15:17:59.702" v="1167"/>
          <ac:spMkLst>
            <pc:docMk/>
            <pc:sldMk cId="2421121746" sldId="398"/>
            <ac:spMk id="144" creationId="{4861ADD7-6C3E-4E3A-B47E-19B73A37AFE1}"/>
          </ac:spMkLst>
        </pc:spChg>
        <pc:spChg chg="mod">
          <ac:chgData name="hassan MH" userId="84cd2103f36ef0dc" providerId="LiveId" clId="{503E8875-88F6-4C29-BD5A-496F9A349BB6}" dt="2022-04-24T15:17:59.702" v="1167"/>
          <ac:spMkLst>
            <pc:docMk/>
            <pc:sldMk cId="2421121746" sldId="398"/>
            <ac:spMk id="145" creationId="{62A465B8-1747-49E4-829B-C779F1B6376E}"/>
          </ac:spMkLst>
        </pc:spChg>
        <pc:spChg chg="mod">
          <ac:chgData name="hassan MH" userId="84cd2103f36ef0dc" providerId="LiveId" clId="{503E8875-88F6-4C29-BD5A-496F9A349BB6}" dt="2022-04-24T15:17:59.702" v="1167"/>
          <ac:spMkLst>
            <pc:docMk/>
            <pc:sldMk cId="2421121746" sldId="398"/>
            <ac:spMk id="146" creationId="{9799D30E-A16D-4E00-A0B7-1A5AEAEDCCA7}"/>
          </ac:spMkLst>
        </pc:spChg>
        <pc:spChg chg="mod">
          <ac:chgData name="hassan MH" userId="84cd2103f36ef0dc" providerId="LiveId" clId="{503E8875-88F6-4C29-BD5A-496F9A349BB6}" dt="2022-04-24T15:17:59.702" v="1167"/>
          <ac:spMkLst>
            <pc:docMk/>
            <pc:sldMk cId="2421121746" sldId="398"/>
            <ac:spMk id="150" creationId="{81FFE24F-8104-4F70-B499-7BEF7DADB79C}"/>
          </ac:spMkLst>
        </pc:spChg>
        <pc:spChg chg="mod">
          <ac:chgData name="hassan MH" userId="84cd2103f36ef0dc" providerId="LiveId" clId="{503E8875-88F6-4C29-BD5A-496F9A349BB6}" dt="2022-04-24T15:17:59.702" v="1167"/>
          <ac:spMkLst>
            <pc:docMk/>
            <pc:sldMk cId="2421121746" sldId="398"/>
            <ac:spMk id="152" creationId="{D84E360A-DDA1-4D40-A13A-E7790B8BC6B0}"/>
          </ac:spMkLst>
        </pc:spChg>
        <pc:spChg chg="mod">
          <ac:chgData name="hassan MH" userId="84cd2103f36ef0dc" providerId="LiveId" clId="{503E8875-88F6-4C29-BD5A-496F9A349BB6}" dt="2022-04-24T15:17:59.702" v="1167"/>
          <ac:spMkLst>
            <pc:docMk/>
            <pc:sldMk cId="2421121746" sldId="398"/>
            <ac:spMk id="153" creationId="{823894FC-031D-49B6-859E-A2BB039F204D}"/>
          </ac:spMkLst>
        </pc:spChg>
        <pc:spChg chg="mod">
          <ac:chgData name="hassan MH" userId="84cd2103f36ef0dc" providerId="LiveId" clId="{503E8875-88F6-4C29-BD5A-496F9A349BB6}" dt="2022-04-24T15:17:59.702" v="1167"/>
          <ac:spMkLst>
            <pc:docMk/>
            <pc:sldMk cId="2421121746" sldId="398"/>
            <ac:spMk id="154" creationId="{22395645-94B1-498F-A8FA-37B54F98C561}"/>
          </ac:spMkLst>
        </pc:spChg>
        <pc:spChg chg="mod">
          <ac:chgData name="hassan MH" userId="84cd2103f36ef0dc" providerId="LiveId" clId="{503E8875-88F6-4C29-BD5A-496F9A349BB6}" dt="2022-04-24T15:17:59.702" v="1167"/>
          <ac:spMkLst>
            <pc:docMk/>
            <pc:sldMk cId="2421121746" sldId="398"/>
            <ac:spMk id="155" creationId="{D78AE2C9-93F1-4296-A45D-71F6F3CF10B4}"/>
          </ac:spMkLst>
        </pc:spChg>
        <pc:spChg chg="mod">
          <ac:chgData name="hassan MH" userId="84cd2103f36ef0dc" providerId="LiveId" clId="{503E8875-88F6-4C29-BD5A-496F9A349BB6}" dt="2022-04-24T15:17:59.702" v="1167"/>
          <ac:spMkLst>
            <pc:docMk/>
            <pc:sldMk cId="2421121746" sldId="398"/>
            <ac:spMk id="156" creationId="{6A75BA70-3186-4CBA-9E99-3E9410B9EC35}"/>
          </ac:spMkLst>
        </pc:spChg>
        <pc:spChg chg="mod">
          <ac:chgData name="hassan MH" userId="84cd2103f36ef0dc" providerId="LiveId" clId="{503E8875-88F6-4C29-BD5A-496F9A349BB6}" dt="2022-04-24T15:20:21.916" v="1232" actId="1076"/>
          <ac:spMkLst>
            <pc:docMk/>
            <pc:sldMk cId="2421121746" sldId="398"/>
            <ac:spMk id="157" creationId="{A61C243D-DBB9-475D-A1D5-CF73611353E9}"/>
          </ac:spMkLst>
        </pc:spChg>
        <pc:spChg chg="mod">
          <ac:chgData name="hassan MH" userId="84cd2103f36ef0dc" providerId="LiveId" clId="{503E8875-88F6-4C29-BD5A-496F9A349BB6}" dt="2022-04-24T15:17:59.702" v="1167"/>
          <ac:spMkLst>
            <pc:docMk/>
            <pc:sldMk cId="2421121746" sldId="398"/>
            <ac:spMk id="159" creationId="{4969B1DD-5923-460F-BD15-5A20055769D6}"/>
          </ac:spMkLst>
        </pc:spChg>
        <pc:spChg chg="mod">
          <ac:chgData name="hassan MH" userId="84cd2103f36ef0dc" providerId="LiveId" clId="{503E8875-88F6-4C29-BD5A-496F9A349BB6}" dt="2022-04-24T15:17:59.702" v="1167"/>
          <ac:spMkLst>
            <pc:docMk/>
            <pc:sldMk cId="2421121746" sldId="398"/>
            <ac:spMk id="160" creationId="{D8CB30CC-9F75-4450-AA59-FE593E997FBA}"/>
          </ac:spMkLst>
        </pc:spChg>
        <pc:spChg chg="mod">
          <ac:chgData name="hassan MH" userId="84cd2103f36ef0dc" providerId="LiveId" clId="{503E8875-88F6-4C29-BD5A-496F9A349BB6}" dt="2022-04-24T15:17:59.702" v="1167"/>
          <ac:spMkLst>
            <pc:docMk/>
            <pc:sldMk cId="2421121746" sldId="398"/>
            <ac:spMk id="161" creationId="{D6543116-0165-41D7-9652-5B811AE31023}"/>
          </ac:spMkLst>
        </pc:spChg>
        <pc:spChg chg="mod">
          <ac:chgData name="hassan MH" userId="84cd2103f36ef0dc" providerId="LiveId" clId="{503E8875-88F6-4C29-BD5A-496F9A349BB6}" dt="2022-04-24T15:17:59.702" v="1167"/>
          <ac:spMkLst>
            <pc:docMk/>
            <pc:sldMk cId="2421121746" sldId="398"/>
            <ac:spMk id="162" creationId="{25AC2126-F843-4325-AC98-F765D2EFFBE4}"/>
          </ac:spMkLst>
        </pc:spChg>
        <pc:spChg chg="mod">
          <ac:chgData name="hassan MH" userId="84cd2103f36ef0dc" providerId="LiveId" clId="{503E8875-88F6-4C29-BD5A-496F9A349BB6}" dt="2022-04-24T15:17:59.702" v="1167"/>
          <ac:spMkLst>
            <pc:docMk/>
            <pc:sldMk cId="2421121746" sldId="398"/>
            <ac:spMk id="163" creationId="{D6DB7CD3-51B4-47B9-ABD3-0C08ED3B0CB3}"/>
          </ac:spMkLst>
        </pc:spChg>
        <pc:spChg chg="mod">
          <ac:chgData name="hassan MH" userId="84cd2103f36ef0dc" providerId="LiveId" clId="{503E8875-88F6-4C29-BD5A-496F9A349BB6}" dt="2022-04-24T15:17:59.702" v="1167"/>
          <ac:spMkLst>
            <pc:docMk/>
            <pc:sldMk cId="2421121746" sldId="398"/>
            <ac:spMk id="164" creationId="{66D776AE-97C2-4451-AE1F-79EADD3A472A}"/>
          </ac:spMkLst>
        </pc:spChg>
        <pc:spChg chg="mod">
          <ac:chgData name="hassan MH" userId="84cd2103f36ef0dc" providerId="LiveId" clId="{503E8875-88F6-4C29-BD5A-496F9A349BB6}" dt="2022-04-24T15:17:59.702" v="1167"/>
          <ac:spMkLst>
            <pc:docMk/>
            <pc:sldMk cId="2421121746" sldId="398"/>
            <ac:spMk id="165" creationId="{F9BD05A5-98EE-4D1D-91E4-ECEDCDA47DBD}"/>
          </ac:spMkLst>
        </pc:spChg>
        <pc:spChg chg="mod">
          <ac:chgData name="hassan MH" userId="84cd2103f36ef0dc" providerId="LiveId" clId="{503E8875-88F6-4C29-BD5A-496F9A349BB6}" dt="2022-04-24T15:17:59.702" v="1167"/>
          <ac:spMkLst>
            <pc:docMk/>
            <pc:sldMk cId="2421121746" sldId="398"/>
            <ac:spMk id="166" creationId="{AF123BA5-518B-4BE4-8158-864E9F627F2A}"/>
          </ac:spMkLst>
        </pc:spChg>
        <pc:spChg chg="mod">
          <ac:chgData name="hassan MH" userId="84cd2103f36ef0dc" providerId="LiveId" clId="{503E8875-88F6-4C29-BD5A-496F9A349BB6}" dt="2022-04-24T15:17:59.702" v="1167"/>
          <ac:spMkLst>
            <pc:docMk/>
            <pc:sldMk cId="2421121746" sldId="398"/>
            <ac:spMk id="167" creationId="{9E4450EC-E31F-426D-95CB-A893221C42F7}"/>
          </ac:spMkLst>
        </pc:spChg>
        <pc:spChg chg="mod">
          <ac:chgData name="hassan MH" userId="84cd2103f36ef0dc" providerId="LiveId" clId="{503E8875-88F6-4C29-BD5A-496F9A349BB6}" dt="2022-04-24T15:17:59.702" v="1167"/>
          <ac:spMkLst>
            <pc:docMk/>
            <pc:sldMk cId="2421121746" sldId="398"/>
            <ac:spMk id="168" creationId="{A30EFFC9-1972-456F-963E-61D8708CA092}"/>
          </ac:spMkLst>
        </pc:spChg>
        <pc:spChg chg="mod">
          <ac:chgData name="hassan MH" userId="84cd2103f36ef0dc" providerId="LiveId" clId="{503E8875-88F6-4C29-BD5A-496F9A349BB6}" dt="2022-04-24T15:17:59.702" v="1167"/>
          <ac:spMkLst>
            <pc:docMk/>
            <pc:sldMk cId="2421121746" sldId="398"/>
            <ac:spMk id="169" creationId="{56BC3845-563B-43A6-B798-189A9032EC5C}"/>
          </ac:spMkLst>
        </pc:spChg>
        <pc:spChg chg="mod">
          <ac:chgData name="hassan MH" userId="84cd2103f36ef0dc" providerId="LiveId" clId="{503E8875-88F6-4C29-BD5A-496F9A349BB6}" dt="2022-04-24T15:17:59.702" v="1167"/>
          <ac:spMkLst>
            <pc:docMk/>
            <pc:sldMk cId="2421121746" sldId="398"/>
            <ac:spMk id="171" creationId="{95D12979-3E63-4720-8FF1-291CA4C14C29}"/>
          </ac:spMkLst>
        </pc:spChg>
        <pc:spChg chg="mod">
          <ac:chgData name="hassan MH" userId="84cd2103f36ef0dc" providerId="LiveId" clId="{503E8875-88F6-4C29-BD5A-496F9A349BB6}" dt="2022-04-24T15:17:59.702" v="1167"/>
          <ac:spMkLst>
            <pc:docMk/>
            <pc:sldMk cId="2421121746" sldId="398"/>
            <ac:spMk id="172" creationId="{D94DF26D-4C72-4CB6-BF4B-02DF38A92259}"/>
          </ac:spMkLst>
        </pc:spChg>
        <pc:spChg chg="mod">
          <ac:chgData name="hassan MH" userId="84cd2103f36ef0dc" providerId="LiveId" clId="{503E8875-88F6-4C29-BD5A-496F9A349BB6}" dt="2022-04-24T15:17:59.702" v="1167"/>
          <ac:spMkLst>
            <pc:docMk/>
            <pc:sldMk cId="2421121746" sldId="398"/>
            <ac:spMk id="173" creationId="{C0ED7CFD-EEED-436C-BDAB-73C852FC5A64}"/>
          </ac:spMkLst>
        </pc:spChg>
        <pc:spChg chg="mod">
          <ac:chgData name="hassan MH" userId="84cd2103f36ef0dc" providerId="LiveId" clId="{503E8875-88F6-4C29-BD5A-496F9A349BB6}" dt="2022-04-24T15:17:59.702" v="1167"/>
          <ac:spMkLst>
            <pc:docMk/>
            <pc:sldMk cId="2421121746" sldId="398"/>
            <ac:spMk id="174" creationId="{9D6CC16B-E5D8-4C92-A25D-8DAD06AE0089}"/>
          </ac:spMkLst>
        </pc:spChg>
        <pc:spChg chg="mod">
          <ac:chgData name="hassan MH" userId="84cd2103f36ef0dc" providerId="LiveId" clId="{503E8875-88F6-4C29-BD5A-496F9A349BB6}" dt="2022-04-24T15:17:59.702" v="1167"/>
          <ac:spMkLst>
            <pc:docMk/>
            <pc:sldMk cId="2421121746" sldId="398"/>
            <ac:spMk id="175" creationId="{A1C46119-0BC4-4C01-B3FA-EF7711C065D1}"/>
          </ac:spMkLst>
        </pc:spChg>
        <pc:spChg chg="mod">
          <ac:chgData name="hassan MH" userId="84cd2103f36ef0dc" providerId="LiveId" clId="{503E8875-88F6-4C29-BD5A-496F9A349BB6}" dt="2022-04-24T15:17:59.702" v="1167"/>
          <ac:spMkLst>
            <pc:docMk/>
            <pc:sldMk cId="2421121746" sldId="398"/>
            <ac:spMk id="176" creationId="{CCE595CD-12A1-4FCD-998A-5AA0E42720B7}"/>
          </ac:spMkLst>
        </pc:spChg>
        <pc:spChg chg="mod">
          <ac:chgData name="hassan MH" userId="84cd2103f36ef0dc" providerId="LiveId" clId="{503E8875-88F6-4C29-BD5A-496F9A349BB6}" dt="2022-04-24T15:17:59.702" v="1167"/>
          <ac:spMkLst>
            <pc:docMk/>
            <pc:sldMk cId="2421121746" sldId="398"/>
            <ac:spMk id="177" creationId="{992AEBAC-014B-4F0F-9F9D-AEBEBFD679EB}"/>
          </ac:spMkLst>
        </pc:spChg>
        <pc:spChg chg="mod">
          <ac:chgData name="hassan MH" userId="84cd2103f36ef0dc" providerId="LiveId" clId="{503E8875-88F6-4C29-BD5A-496F9A349BB6}" dt="2022-04-24T15:17:59.702" v="1167"/>
          <ac:spMkLst>
            <pc:docMk/>
            <pc:sldMk cId="2421121746" sldId="398"/>
            <ac:spMk id="178" creationId="{19353ADA-D23C-437C-B022-7738EB132CB6}"/>
          </ac:spMkLst>
        </pc:spChg>
        <pc:spChg chg="mod">
          <ac:chgData name="hassan MH" userId="84cd2103f36ef0dc" providerId="LiveId" clId="{503E8875-88F6-4C29-BD5A-496F9A349BB6}" dt="2022-04-24T15:17:59.702" v="1167"/>
          <ac:spMkLst>
            <pc:docMk/>
            <pc:sldMk cId="2421121746" sldId="398"/>
            <ac:spMk id="179" creationId="{473A6274-508F-48ED-A8ED-7DDFEB73949D}"/>
          </ac:spMkLst>
        </pc:spChg>
        <pc:spChg chg="mod">
          <ac:chgData name="hassan MH" userId="84cd2103f36ef0dc" providerId="LiveId" clId="{503E8875-88F6-4C29-BD5A-496F9A349BB6}" dt="2022-04-24T15:17:59.702" v="1167"/>
          <ac:spMkLst>
            <pc:docMk/>
            <pc:sldMk cId="2421121746" sldId="398"/>
            <ac:spMk id="180" creationId="{94310B18-8122-4870-8A44-80E454C53C1E}"/>
          </ac:spMkLst>
        </pc:spChg>
        <pc:spChg chg="mod">
          <ac:chgData name="hassan MH" userId="84cd2103f36ef0dc" providerId="LiveId" clId="{503E8875-88F6-4C29-BD5A-496F9A349BB6}" dt="2022-04-24T15:17:59.702" v="1167"/>
          <ac:spMkLst>
            <pc:docMk/>
            <pc:sldMk cId="2421121746" sldId="398"/>
            <ac:spMk id="181" creationId="{440EDF0B-6DCA-48D6-A00F-81E365939E4C}"/>
          </ac:spMkLst>
        </pc:spChg>
        <pc:spChg chg="mod">
          <ac:chgData name="hassan MH" userId="84cd2103f36ef0dc" providerId="LiveId" clId="{503E8875-88F6-4C29-BD5A-496F9A349BB6}" dt="2022-04-24T15:17:59.702" v="1167"/>
          <ac:spMkLst>
            <pc:docMk/>
            <pc:sldMk cId="2421121746" sldId="398"/>
            <ac:spMk id="182" creationId="{50F3C61E-9BE4-4EBC-97F4-F61EEC67B847}"/>
          </ac:spMkLst>
        </pc:spChg>
        <pc:spChg chg="mod">
          <ac:chgData name="hassan MH" userId="84cd2103f36ef0dc" providerId="LiveId" clId="{503E8875-88F6-4C29-BD5A-496F9A349BB6}" dt="2022-04-24T15:17:59.702" v="1167"/>
          <ac:spMkLst>
            <pc:docMk/>
            <pc:sldMk cId="2421121746" sldId="398"/>
            <ac:spMk id="183" creationId="{7921A14E-E477-40FB-ADB9-A9C0FA54F0B8}"/>
          </ac:spMkLst>
        </pc:spChg>
        <pc:spChg chg="mod">
          <ac:chgData name="hassan MH" userId="84cd2103f36ef0dc" providerId="LiveId" clId="{503E8875-88F6-4C29-BD5A-496F9A349BB6}" dt="2022-04-24T15:17:59.702" v="1167"/>
          <ac:spMkLst>
            <pc:docMk/>
            <pc:sldMk cId="2421121746" sldId="398"/>
            <ac:spMk id="184" creationId="{398C7FA4-3AF6-420D-AB36-50D8009E5E71}"/>
          </ac:spMkLst>
        </pc:spChg>
        <pc:spChg chg="mod">
          <ac:chgData name="hassan MH" userId="84cd2103f36ef0dc" providerId="LiveId" clId="{503E8875-88F6-4C29-BD5A-496F9A349BB6}" dt="2022-04-24T15:17:59.702" v="1167"/>
          <ac:spMkLst>
            <pc:docMk/>
            <pc:sldMk cId="2421121746" sldId="398"/>
            <ac:spMk id="185" creationId="{5F5F8139-FDDE-4C15-806E-D5A698C5627F}"/>
          </ac:spMkLst>
        </pc:spChg>
        <pc:spChg chg="mod">
          <ac:chgData name="hassan MH" userId="84cd2103f36ef0dc" providerId="LiveId" clId="{503E8875-88F6-4C29-BD5A-496F9A349BB6}" dt="2022-04-24T15:17:59.702" v="1167"/>
          <ac:spMkLst>
            <pc:docMk/>
            <pc:sldMk cId="2421121746" sldId="398"/>
            <ac:spMk id="186" creationId="{3A69763A-C96B-437E-B83B-0DA1F9CB9328}"/>
          </ac:spMkLst>
        </pc:spChg>
        <pc:spChg chg="mod">
          <ac:chgData name="hassan MH" userId="84cd2103f36ef0dc" providerId="LiveId" clId="{503E8875-88F6-4C29-BD5A-496F9A349BB6}" dt="2022-04-24T15:17:59.702" v="1167"/>
          <ac:spMkLst>
            <pc:docMk/>
            <pc:sldMk cId="2421121746" sldId="398"/>
            <ac:spMk id="187" creationId="{3306E731-1404-4DFE-B840-4B9B46E003DE}"/>
          </ac:spMkLst>
        </pc:spChg>
        <pc:spChg chg="mod">
          <ac:chgData name="hassan MH" userId="84cd2103f36ef0dc" providerId="LiveId" clId="{503E8875-88F6-4C29-BD5A-496F9A349BB6}" dt="2022-04-24T15:17:59.702" v="1167"/>
          <ac:spMkLst>
            <pc:docMk/>
            <pc:sldMk cId="2421121746" sldId="398"/>
            <ac:spMk id="188" creationId="{3BBE9A6E-BE2A-4D7D-9EB8-DFDB3965BD9D}"/>
          </ac:spMkLst>
        </pc:spChg>
        <pc:spChg chg="mod">
          <ac:chgData name="hassan MH" userId="84cd2103f36ef0dc" providerId="LiveId" clId="{503E8875-88F6-4C29-BD5A-496F9A349BB6}" dt="2022-04-24T15:17:59.702" v="1167"/>
          <ac:spMkLst>
            <pc:docMk/>
            <pc:sldMk cId="2421121746" sldId="398"/>
            <ac:spMk id="189" creationId="{5FCA0F8B-7AEF-409D-8739-6AB92090FFAF}"/>
          </ac:spMkLst>
        </pc:spChg>
        <pc:spChg chg="mod">
          <ac:chgData name="hassan MH" userId="84cd2103f36ef0dc" providerId="LiveId" clId="{503E8875-88F6-4C29-BD5A-496F9A349BB6}" dt="2022-04-24T15:17:59.702" v="1167"/>
          <ac:spMkLst>
            <pc:docMk/>
            <pc:sldMk cId="2421121746" sldId="398"/>
            <ac:spMk id="190" creationId="{260B6D3F-F0D6-4B68-8804-8F85978F1919}"/>
          </ac:spMkLst>
        </pc:spChg>
        <pc:grpChg chg="del">
          <ac:chgData name="hassan MH" userId="84cd2103f36ef0dc" providerId="LiveId" clId="{503E8875-88F6-4C29-BD5A-496F9A349BB6}" dt="2022-04-24T14:10:38.802" v="145" actId="478"/>
          <ac:grpSpMkLst>
            <pc:docMk/>
            <pc:sldMk cId="2421121746" sldId="398"/>
            <ac:grpSpMk id="2" creationId="{9175B3E8-159E-4E98-8B1F-86D174D6346B}"/>
          </ac:grpSpMkLst>
        </pc:grpChg>
        <pc:grpChg chg="del">
          <ac:chgData name="hassan MH" userId="84cd2103f36ef0dc" providerId="LiveId" clId="{503E8875-88F6-4C29-BD5A-496F9A349BB6}" dt="2022-04-24T14:10:39.452" v="146" actId="478"/>
          <ac:grpSpMkLst>
            <pc:docMk/>
            <pc:sldMk cId="2421121746" sldId="398"/>
            <ac:grpSpMk id="13" creationId="{07496784-45B9-41EC-9ABC-CB535E37F36E}"/>
          </ac:grpSpMkLst>
        </pc:grpChg>
        <pc:grpChg chg="del mod">
          <ac:chgData name="hassan MH" userId="84cd2103f36ef0dc" providerId="LiveId" clId="{503E8875-88F6-4C29-BD5A-496F9A349BB6}" dt="2022-04-24T15:17:35.069" v="1152" actId="478"/>
          <ac:grpSpMkLst>
            <pc:docMk/>
            <pc:sldMk cId="2421121746" sldId="398"/>
            <ac:grpSpMk id="21" creationId="{393E3159-29CF-49B3-8BA9-ECD849701085}"/>
          </ac:grpSpMkLst>
        </pc:grpChg>
        <pc:grpChg chg="mod">
          <ac:chgData name="hassan MH" userId="84cd2103f36ef0dc" providerId="LiveId" clId="{503E8875-88F6-4C29-BD5A-496F9A349BB6}" dt="2022-04-24T14:13:58.094" v="186"/>
          <ac:grpSpMkLst>
            <pc:docMk/>
            <pc:sldMk cId="2421121746" sldId="398"/>
            <ac:grpSpMk id="22" creationId="{99D37518-C26A-4DB1-B41D-8CB63C580D22}"/>
          </ac:grpSpMkLst>
        </pc:grpChg>
        <pc:grpChg chg="mod">
          <ac:chgData name="hassan MH" userId="84cd2103f36ef0dc" providerId="LiveId" clId="{503E8875-88F6-4C29-BD5A-496F9A349BB6}" dt="2022-04-24T14:13:58.094" v="186"/>
          <ac:grpSpMkLst>
            <pc:docMk/>
            <pc:sldMk cId="2421121746" sldId="398"/>
            <ac:grpSpMk id="28" creationId="{5E79F928-9901-40C8-821D-FA2A168ECF9B}"/>
          </ac:grpSpMkLst>
        </pc:grpChg>
        <pc:grpChg chg="mod">
          <ac:chgData name="hassan MH" userId="84cd2103f36ef0dc" providerId="LiveId" clId="{503E8875-88F6-4C29-BD5A-496F9A349BB6}" dt="2022-04-24T14:13:58.094" v="186"/>
          <ac:grpSpMkLst>
            <pc:docMk/>
            <pc:sldMk cId="2421121746" sldId="398"/>
            <ac:grpSpMk id="42" creationId="{0BAB06DC-B620-469D-801C-B685F0F6EDCE}"/>
          </ac:grpSpMkLst>
        </pc:grpChg>
        <pc:grpChg chg="mod">
          <ac:chgData name="hassan MH" userId="84cd2103f36ef0dc" providerId="LiveId" clId="{503E8875-88F6-4C29-BD5A-496F9A349BB6}" dt="2022-04-24T14:13:58.094" v="186"/>
          <ac:grpSpMkLst>
            <pc:docMk/>
            <pc:sldMk cId="2421121746" sldId="398"/>
            <ac:grpSpMk id="45" creationId="{1C607794-82EB-4301-9B94-6CDFB0493EBF}"/>
          </ac:grpSpMkLst>
        </pc:grpChg>
        <pc:grpChg chg="mod">
          <ac:chgData name="hassan MH" userId="84cd2103f36ef0dc" providerId="LiveId" clId="{503E8875-88F6-4C29-BD5A-496F9A349BB6}" dt="2022-04-24T14:13:58.094" v="186"/>
          <ac:grpSpMkLst>
            <pc:docMk/>
            <pc:sldMk cId="2421121746" sldId="398"/>
            <ac:grpSpMk id="47" creationId="{8CA2CC1F-3E2F-419B-BC85-3A52F65BC4C1}"/>
          </ac:grpSpMkLst>
        </pc:grpChg>
        <pc:grpChg chg="mod">
          <ac:chgData name="hassan MH" userId="84cd2103f36ef0dc" providerId="LiveId" clId="{503E8875-88F6-4C29-BD5A-496F9A349BB6}" dt="2022-04-24T14:13:58.094" v="186"/>
          <ac:grpSpMkLst>
            <pc:docMk/>
            <pc:sldMk cId="2421121746" sldId="398"/>
            <ac:grpSpMk id="52" creationId="{86F4CFEB-E5C9-41B0-8E14-0CDE88D46CB3}"/>
          </ac:grpSpMkLst>
        </pc:grpChg>
        <pc:grpChg chg="mod">
          <ac:chgData name="hassan MH" userId="84cd2103f36ef0dc" providerId="LiveId" clId="{503E8875-88F6-4C29-BD5A-496F9A349BB6}" dt="2022-04-24T14:13:58.094" v="186"/>
          <ac:grpSpMkLst>
            <pc:docMk/>
            <pc:sldMk cId="2421121746" sldId="398"/>
            <ac:grpSpMk id="53" creationId="{195DB3D4-DF01-4A86-BBF2-80A1B0D769B3}"/>
          </ac:grpSpMkLst>
        </pc:grpChg>
        <pc:grpChg chg="mod">
          <ac:chgData name="hassan MH" userId="84cd2103f36ef0dc" providerId="LiveId" clId="{503E8875-88F6-4C29-BD5A-496F9A349BB6}" dt="2022-04-24T14:13:58.094" v="186"/>
          <ac:grpSpMkLst>
            <pc:docMk/>
            <pc:sldMk cId="2421121746" sldId="398"/>
            <ac:grpSpMk id="54" creationId="{3C709E27-B3FF-4892-8BCC-14A4FC7574D2}"/>
          </ac:grpSpMkLst>
        </pc:grpChg>
        <pc:grpChg chg="mod">
          <ac:chgData name="hassan MH" userId="84cd2103f36ef0dc" providerId="LiveId" clId="{503E8875-88F6-4C29-BD5A-496F9A349BB6}" dt="2022-04-24T14:13:58.094" v="186"/>
          <ac:grpSpMkLst>
            <pc:docMk/>
            <pc:sldMk cId="2421121746" sldId="398"/>
            <ac:grpSpMk id="56" creationId="{916B93A3-E270-40B7-8B18-20B8775F64A5}"/>
          </ac:grpSpMkLst>
        </pc:grpChg>
        <pc:grpChg chg="mod">
          <ac:chgData name="hassan MH" userId="84cd2103f36ef0dc" providerId="LiveId" clId="{503E8875-88F6-4C29-BD5A-496F9A349BB6}" dt="2022-04-24T14:13:58.094" v="186"/>
          <ac:grpSpMkLst>
            <pc:docMk/>
            <pc:sldMk cId="2421121746" sldId="398"/>
            <ac:grpSpMk id="62" creationId="{61C1C3EF-61F0-4C6F-B4DE-C5B687611CC0}"/>
          </ac:grpSpMkLst>
        </pc:grpChg>
        <pc:grpChg chg="mod">
          <ac:chgData name="hassan MH" userId="84cd2103f36ef0dc" providerId="LiveId" clId="{503E8875-88F6-4C29-BD5A-496F9A349BB6}" dt="2022-04-24T14:13:58.094" v="186"/>
          <ac:grpSpMkLst>
            <pc:docMk/>
            <pc:sldMk cId="2421121746" sldId="398"/>
            <ac:grpSpMk id="81" creationId="{001BC339-BEB2-40DB-A619-03A2FCA50507}"/>
          </ac:grpSpMkLst>
        </pc:grpChg>
        <pc:grpChg chg="add mod ord">
          <ac:chgData name="hassan MH" userId="84cd2103f36ef0dc" providerId="LiveId" clId="{503E8875-88F6-4C29-BD5A-496F9A349BB6}" dt="2022-04-24T15:18:21.113" v="1178" actId="1076"/>
          <ac:grpSpMkLst>
            <pc:docMk/>
            <pc:sldMk cId="2421121746" sldId="398"/>
            <ac:grpSpMk id="106" creationId="{460820CE-3C56-4175-AD30-7048AA149007}"/>
          </ac:grpSpMkLst>
        </pc:grpChg>
        <pc:grpChg chg="mod">
          <ac:chgData name="hassan MH" userId="84cd2103f36ef0dc" providerId="LiveId" clId="{503E8875-88F6-4C29-BD5A-496F9A349BB6}" dt="2022-04-24T14:10:36.413" v="144"/>
          <ac:grpSpMkLst>
            <pc:docMk/>
            <pc:sldMk cId="2421121746" sldId="398"/>
            <ac:grpSpMk id="107" creationId="{D45AEAB0-91BD-44F3-B79C-17EF16CC2B4C}"/>
          </ac:grpSpMkLst>
        </pc:grpChg>
        <pc:grpChg chg="mod">
          <ac:chgData name="hassan MH" userId="84cd2103f36ef0dc" providerId="LiveId" clId="{503E8875-88F6-4C29-BD5A-496F9A349BB6}" dt="2022-04-24T14:10:36.413" v="144"/>
          <ac:grpSpMkLst>
            <pc:docMk/>
            <pc:sldMk cId="2421121746" sldId="398"/>
            <ac:grpSpMk id="108" creationId="{5A053AC7-027B-4C2F-B6BD-FBD84D6B839E}"/>
          </ac:grpSpMkLst>
        </pc:grpChg>
        <pc:grpChg chg="add mod ord">
          <ac:chgData name="hassan MH" userId="84cd2103f36ef0dc" providerId="LiveId" clId="{503E8875-88F6-4C29-BD5A-496F9A349BB6}" dt="2022-04-24T15:18:18.697" v="1177" actId="1076"/>
          <ac:grpSpMkLst>
            <pc:docMk/>
            <pc:sldMk cId="2421121746" sldId="398"/>
            <ac:grpSpMk id="113" creationId="{9C691681-F684-42DC-A3C2-DE051F20370F}"/>
          </ac:grpSpMkLst>
        </pc:grpChg>
        <pc:grpChg chg="mod">
          <ac:chgData name="hassan MH" userId="84cd2103f36ef0dc" providerId="LiveId" clId="{503E8875-88F6-4C29-BD5A-496F9A349BB6}" dt="2022-04-24T14:10:36.413" v="144"/>
          <ac:grpSpMkLst>
            <pc:docMk/>
            <pc:sldMk cId="2421121746" sldId="398"/>
            <ac:grpSpMk id="114" creationId="{4381647E-9822-4988-BAFF-30B8B0E41048}"/>
          </ac:grpSpMkLst>
        </pc:grpChg>
        <pc:grpChg chg="mod">
          <ac:chgData name="hassan MH" userId="84cd2103f36ef0dc" providerId="LiveId" clId="{503E8875-88F6-4C29-BD5A-496F9A349BB6}" dt="2022-04-24T14:10:36.413" v="144"/>
          <ac:grpSpMkLst>
            <pc:docMk/>
            <pc:sldMk cId="2421121746" sldId="398"/>
            <ac:grpSpMk id="115" creationId="{5C4D6863-A75C-4D2D-A188-ACFEBC08AAD0}"/>
          </ac:grpSpMkLst>
        </pc:grpChg>
        <pc:grpChg chg="add mod">
          <ac:chgData name="hassan MH" userId="84cd2103f36ef0dc" providerId="LiveId" clId="{503E8875-88F6-4C29-BD5A-496F9A349BB6}" dt="2022-04-24T15:21:01.022" v="1240" actId="14100"/>
          <ac:grpSpMkLst>
            <pc:docMk/>
            <pc:sldMk cId="2421121746" sldId="398"/>
            <ac:grpSpMk id="120" creationId="{222528DB-F68F-4878-81E5-FC12C6E6FC78}"/>
          </ac:grpSpMkLst>
        </pc:grpChg>
        <pc:grpChg chg="mod">
          <ac:chgData name="hassan MH" userId="84cd2103f36ef0dc" providerId="LiveId" clId="{503E8875-88F6-4C29-BD5A-496F9A349BB6}" dt="2022-04-24T15:17:59.702" v="1167"/>
          <ac:grpSpMkLst>
            <pc:docMk/>
            <pc:sldMk cId="2421121746" sldId="398"/>
            <ac:grpSpMk id="125" creationId="{869D5838-DBB7-4246-9682-75367F861314}"/>
          </ac:grpSpMkLst>
        </pc:grpChg>
        <pc:grpChg chg="mod">
          <ac:chgData name="hassan MH" userId="84cd2103f36ef0dc" providerId="LiveId" clId="{503E8875-88F6-4C29-BD5A-496F9A349BB6}" dt="2022-04-24T15:17:59.702" v="1167"/>
          <ac:grpSpMkLst>
            <pc:docMk/>
            <pc:sldMk cId="2421121746" sldId="398"/>
            <ac:grpSpMk id="137" creationId="{3321E1E9-6532-47A4-B8CF-6B336B8E5035}"/>
          </ac:grpSpMkLst>
        </pc:grpChg>
        <pc:grpChg chg="mod">
          <ac:chgData name="hassan MH" userId="84cd2103f36ef0dc" providerId="LiveId" clId="{503E8875-88F6-4C29-BD5A-496F9A349BB6}" dt="2022-04-24T15:17:59.702" v="1167"/>
          <ac:grpSpMkLst>
            <pc:docMk/>
            <pc:sldMk cId="2421121746" sldId="398"/>
            <ac:grpSpMk id="140" creationId="{22E254EC-B087-4E60-9D71-A15D932D8304}"/>
          </ac:grpSpMkLst>
        </pc:grpChg>
        <pc:grpChg chg="mod">
          <ac:chgData name="hassan MH" userId="84cd2103f36ef0dc" providerId="LiveId" clId="{503E8875-88F6-4C29-BD5A-496F9A349BB6}" dt="2022-04-24T15:17:59.702" v="1167"/>
          <ac:grpSpMkLst>
            <pc:docMk/>
            <pc:sldMk cId="2421121746" sldId="398"/>
            <ac:grpSpMk id="142" creationId="{9308298E-F4E9-4E0E-8F81-68BA85387205}"/>
          </ac:grpSpMkLst>
        </pc:grpChg>
        <pc:grpChg chg="mod">
          <ac:chgData name="hassan MH" userId="84cd2103f36ef0dc" providerId="LiveId" clId="{503E8875-88F6-4C29-BD5A-496F9A349BB6}" dt="2022-04-24T15:17:59.702" v="1167"/>
          <ac:grpSpMkLst>
            <pc:docMk/>
            <pc:sldMk cId="2421121746" sldId="398"/>
            <ac:grpSpMk id="147" creationId="{44F91C2D-5674-4E4B-B0FA-CB3C17226C51}"/>
          </ac:grpSpMkLst>
        </pc:grpChg>
        <pc:grpChg chg="mod">
          <ac:chgData name="hassan MH" userId="84cd2103f36ef0dc" providerId="LiveId" clId="{503E8875-88F6-4C29-BD5A-496F9A349BB6}" dt="2022-04-24T15:17:59.702" v="1167"/>
          <ac:grpSpMkLst>
            <pc:docMk/>
            <pc:sldMk cId="2421121746" sldId="398"/>
            <ac:grpSpMk id="148" creationId="{0B53756B-62CE-4494-8A9A-CE53FB116713}"/>
          </ac:grpSpMkLst>
        </pc:grpChg>
        <pc:grpChg chg="mod">
          <ac:chgData name="hassan MH" userId="84cd2103f36ef0dc" providerId="LiveId" clId="{503E8875-88F6-4C29-BD5A-496F9A349BB6}" dt="2022-04-24T15:17:59.702" v="1167"/>
          <ac:grpSpMkLst>
            <pc:docMk/>
            <pc:sldMk cId="2421121746" sldId="398"/>
            <ac:grpSpMk id="149" creationId="{163F47BD-9A31-4EEA-BF32-AA4B4F1ABF98}"/>
          </ac:grpSpMkLst>
        </pc:grpChg>
        <pc:grpChg chg="mod">
          <ac:chgData name="hassan MH" userId="84cd2103f36ef0dc" providerId="LiveId" clId="{503E8875-88F6-4C29-BD5A-496F9A349BB6}" dt="2022-04-24T15:17:59.702" v="1167"/>
          <ac:grpSpMkLst>
            <pc:docMk/>
            <pc:sldMk cId="2421121746" sldId="398"/>
            <ac:grpSpMk id="151" creationId="{341201A6-5C0D-4486-BC8C-0E48C649A1C8}"/>
          </ac:grpSpMkLst>
        </pc:grpChg>
        <pc:grpChg chg="mod">
          <ac:chgData name="hassan MH" userId="84cd2103f36ef0dc" providerId="LiveId" clId="{503E8875-88F6-4C29-BD5A-496F9A349BB6}" dt="2022-04-24T15:17:59.702" v="1167"/>
          <ac:grpSpMkLst>
            <pc:docMk/>
            <pc:sldMk cId="2421121746" sldId="398"/>
            <ac:grpSpMk id="158" creationId="{ACBA256C-23EA-468C-9DCA-03D6E923DAD5}"/>
          </ac:grpSpMkLst>
        </pc:grpChg>
        <pc:grpChg chg="mod">
          <ac:chgData name="hassan MH" userId="84cd2103f36ef0dc" providerId="LiveId" clId="{503E8875-88F6-4C29-BD5A-496F9A349BB6}" dt="2022-04-24T15:17:59.702" v="1167"/>
          <ac:grpSpMkLst>
            <pc:docMk/>
            <pc:sldMk cId="2421121746" sldId="398"/>
            <ac:grpSpMk id="170" creationId="{537DB522-0D8B-4799-AB80-9A49272CF150}"/>
          </ac:grpSpMkLst>
        </pc:grpChg>
      </pc:sldChg>
      <pc:sldChg chg="addSp delSp modSp add mod">
        <pc:chgData name="hassan MH" userId="84cd2103f36ef0dc" providerId="LiveId" clId="{503E8875-88F6-4C29-BD5A-496F9A349BB6}" dt="2022-04-24T15:45:20.919" v="1540"/>
        <pc:sldMkLst>
          <pc:docMk/>
          <pc:sldMk cId="817428304" sldId="399"/>
        </pc:sldMkLst>
        <pc:spChg chg="mod">
          <ac:chgData name="hassan MH" userId="84cd2103f36ef0dc" providerId="LiveId" clId="{503E8875-88F6-4C29-BD5A-496F9A349BB6}" dt="2022-04-24T14:19:59.480" v="239" actId="404"/>
          <ac:spMkLst>
            <pc:docMk/>
            <pc:sldMk cId="817428304" sldId="399"/>
            <ac:spMk id="3" creationId="{282B1698-7832-41E7-BB90-E1030ECF6716}"/>
          </ac:spMkLst>
        </pc:spChg>
        <pc:spChg chg="del mod">
          <ac:chgData name="hassan MH" userId="84cd2103f36ef0dc" providerId="LiveId" clId="{503E8875-88F6-4C29-BD5A-496F9A349BB6}" dt="2022-04-24T14:20:02.138" v="240" actId="478"/>
          <ac:spMkLst>
            <pc:docMk/>
            <pc:sldMk cId="817428304" sldId="399"/>
            <ac:spMk id="20" creationId="{0843AF2D-66E5-4E24-8ECA-1C98BEDF5144}"/>
          </ac:spMkLst>
        </pc:spChg>
        <pc:spChg chg="del">
          <ac:chgData name="hassan MH" userId="84cd2103f36ef0dc" providerId="LiveId" clId="{503E8875-88F6-4C29-BD5A-496F9A349BB6}" dt="2022-04-24T15:30:22.574" v="1354" actId="478"/>
          <ac:spMkLst>
            <pc:docMk/>
            <pc:sldMk cId="817428304" sldId="399"/>
            <ac:spMk id="80" creationId="{96A42EE9-ABA1-4BAF-BCD0-D4FB059127FD}"/>
          </ac:spMkLst>
        </pc:spChg>
        <pc:spChg chg="mod">
          <ac:chgData name="hassan MH" userId="84cd2103f36ef0dc" providerId="LiveId" clId="{503E8875-88F6-4C29-BD5A-496F9A349BB6}" dt="2022-04-24T14:16:18.293" v="191"/>
          <ac:spMkLst>
            <pc:docMk/>
            <pc:sldMk cId="817428304" sldId="399"/>
            <ac:spMk id="121" creationId="{83607989-4F1E-4DC2-B316-0A8B93A5CE51}"/>
          </ac:spMkLst>
        </pc:spChg>
        <pc:spChg chg="mod">
          <ac:chgData name="hassan MH" userId="84cd2103f36ef0dc" providerId="LiveId" clId="{503E8875-88F6-4C29-BD5A-496F9A349BB6}" dt="2022-04-24T14:16:18.293" v="191"/>
          <ac:spMkLst>
            <pc:docMk/>
            <pc:sldMk cId="817428304" sldId="399"/>
            <ac:spMk id="122" creationId="{FBD9B285-D049-42AE-8AA5-2F469A548F79}"/>
          </ac:spMkLst>
        </pc:spChg>
        <pc:spChg chg="mod">
          <ac:chgData name="hassan MH" userId="84cd2103f36ef0dc" providerId="LiveId" clId="{503E8875-88F6-4C29-BD5A-496F9A349BB6}" dt="2022-04-24T14:16:18.293" v="191"/>
          <ac:spMkLst>
            <pc:docMk/>
            <pc:sldMk cId="817428304" sldId="399"/>
            <ac:spMk id="123" creationId="{CC79CD9B-4857-4D66-9272-CF80B7AAB5CB}"/>
          </ac:spMkLst>
        </pc:spChg>
        <pc:spChg chg="mod">
          <ac:chgData name="hassan MH" userId="84cd2103f36ef0dc" providerId="LiveId" clId="{503E8875-88F6-4C29-BD5A-496F9A349BB6}" dt="2022-04-24T14:16:18.293" v="191"/>
          <ac:spMkLst>
            <pc:docMk/>
            <pc:sldMk cId="817428304" sldId="399"/>
            <ac:spMk id="124" creationId="{F8A4AC25-8E95-42D7-950D-E09E350CA994}"/>
          </ac:spMkLst>
        </pc:spChg>
        <pc:spChg chg="mod">
          <ac:chgData name="hassan MH" userId="84cd2103f36ef0dc" providerId="LiveId" clId="{503E8875-88F6-4C29-BD5A-496F9A349BB6}" dt="2022-04-24T14:16:18.293" v="191"/>
          <ac:spMkLst>
            <pc:docMk/>
            <pc:sldMk cId="817428304" sldId="399"/>
            <ac:spMk id="126" creationId="{8F1DD003-7B83-4283-AB12-56EC2FCB5F5D}"/>
          </ac:spMkLst>
        </pc:spChg>
        <pc:spChg chg="mod">
          <ac:chgData name="hassan MH" userId="84cd2103f36ef0dc" providerId="LiveId" clId="{503E8875-88F6-4C29-BD5A-496F9A349BB6}" dt="2022-04-24T14:16:18.293" v="191"/>
          <ac:spMkLst>
            <pc:docMk/>
            <pc:sldMk cId="817428304" sldId="399"/>
            <ac:spMk id="127" creationId="{4B0235C8-A6A0-4048-BFD9-D9708628ABF9}"/>
          </ac:spMkLst>
        </pc:spChg>
        <pc:spChg chg="mod">
          <ac:chgData name="hassan MH" userId="84cd2103f36ef0dc" providerId="LiveId" clId="{503E8875-88F6-4C29-BD5A-496F9A349BB6}" dt="2022-04-24T14:16:18.293" v="191"/>
          <ac:spMkLst>
            <pc:docMk/>
            <pc:sldMk cId="817428304" sldId="399"/>
            <ac:spMk id="128" creationId="{2A9FAF8F-017C-4FB9-B47C-024FDCA062FC}"/>
          </ac:spMkLst>
        </pc:spChg>
        <pc:spChg chg="mod">
          <ac:chgData name="hassan MH" userId="84cd2103f36ef0dc" providerId="LiveId" clId="{503E8875-88F6-4C29-BD5A-496F9A349BB6}" dt="2022-04-24T14:16:18.293" v="191"/>
          <ac:spMkLst>
            <pc:docMk/>
            <pc:sldMk cId="817428304" sldId="399"/>
            <ac:spMk id="129" creationId="{9112DD52-DA9A-4B39-8563-11A183524096}"/>
          </ac:spMkLst>
        </pc:spChg>
        <pc:spChg chg="mod">
          <ac:chgData name="hassan MH" userId="84cd2103f36ef0dc" providerId="LiveId" clId="{503E8875-88F6-4C29-BD5A-496F9A349BB6}" dt="2022-04-24T14:16:18.293" v="191"/>
          <ac:spMkLst>
            <pc:docMk/>
            <pc:sldMk cId="817428304" sldId="399"/>
            <ac:spMk id="130" creationId="{1A2E3BB6-3E2C-4616-9E8D-1397C075401F}"/>
          </ac:spMkLst>
        </pc:spChg>
        <pc:spChg chg="mod">
          <ac:chgData name="hassan MH" userId="84cd2103f36ef0dc" providerId="LiveId" clId="{503E8875-88F6-4C29-BD5A-496F9A349BB6}" dt="2022-04-24T14:16:18.293" v="191"/>
          <ac:spMkLst>
            <pc:docMk/>
            <pc:sldMk cId="817428304" sldId="399"/>
            <ac:spMk id="131" creationId="{BD2CA8F5-BED0-4BCE-9DA5-027D2090C566}"/>
          </ac:spMkLst>
        </pc:spChg>
        <pc:spChg chg="mod">
          <ac:chgData name="hassan MH" userId="84cd2103f36ef0dc" providerId="LiveId" clId="{503E8875-88F6-4C29-BD5A-496F9A349BB6}" dt="2022-04-24T14:16:18.293" v="191"/>
          <ac:spMkLst>
            <pc:docMk/>
            <pc:sldMk cId="817428304" sldId="399"/>
            <ac:spMk id="132" creationId="{FA7C6B2E-8336-423A-90C0-B95DD15F8778}"/>
          </ac:spMkLst>
        </pc:spChg>
        <pc:spChg chg="mod">
          <ac:chgData name="hassan MH" userId="84cd2103f36ef0dc" providerId="LiveId" clId="{503E8875-88F6-4C29-BD5A-496F9A349BB6}" dt="2022-04-24T14:16:18.293" v="191"/>
          <ac:spMkLst>
            <pc:docMk/>
            <pc:sldMk cId="817428304" sldId="399"/>
            <ac:spMk id="133" creationId="{F040B58C-BDD0-4887-8F23-83F141D8CF67}"/>
          </ac:spMkLst>
        </pc:spChg>
        <pc:spChg chg="mod">
          <ac:chgData name="hassan MH" userId="84cd2103f36ef0dc" providerId="LiveId" clId="{503E8875-88F6-4C29-BD5A-496F9A349BB6}" dt="2022-04-24T14:16:18.293" v="191"/>
          <ac:spMkLst>
            <pc:docMk/>
            <pc:sldMk cId="817428304" sldId="399"/>
            <ac:spMk id="134" creationId="{F18384AE-DDFA-42DE-BEE4-73E49D2B68CC}"/>
          </ac:spMkLst>
        </pc:spChg>
        <pc:spChg chg="mod">
          <ac:chgData name="hassan MH" userId="84cd2103f36ef0dc" providerId="LiveId" clId="{503E8875-88F6-4C29-BD5A-496F9A349BB6}" dt="2022-04-24T14:16:18.293" v="191"/>
          <ac:spMkLst>
            <pc:docMk/>
            <pc:sldMk cId="817428304" sldId="399"/>
            <ac:spMk id="135" creationId="{D51AC032-1DAD-49EB-8E4E-1654E0AFE448}"/>
          </ac:spMkLst>
        </pc:spChg>
        <pc:spChg chg="mod">
          <ac:chgData name="hassan MH" userId="84cd2103f36ef0dc" providerId="LiveId" clId="{503E8875-88F6-4C29-BD5A-496F9A349BB6}" dt="2022-04-24T14:16:18.293" v="191"/>
          <ac:spMkLst>
            <pc:docMk/>
            <pc:sldMk cId="817428304" sldId="399"/>
            <ac:spMk id="136" creationId="{B637D4C2-865A-476E-89B3-2A1282A124A1}"/>
          </ac:spMkLst>
        </pc:spChg>
        <pc:spChg chg="mod">
          <ac:chgData name="hassan MH" userId="84cd2103f36ef0dc" providerId="LiveId" clId="{503E8875-88F6-4C29-BD5A-496F9A349BB6}" dt="2022-04-24T14:16:18.293" v="191"/>
          <ac:spMkLst>
            <pc:docMk/>
            <pc:sldMk cId="817428304" sldId="399"/>
            <ac:spMk id="137" creationId="{9B0A6A32-3CEE-41DE-885D-4B7D4988F332}"/>
          </ac:spMkLst>
        </pc:spChg>
        <pc:spChg chg="mod">
          <ac:chgData name="hassan MH" userId="84cd2103f36ef0dc" providerId="LiveId" clId="{503E8875-88F6-4C29-BD5A-496F9A349BB6}" dt="2022-04-24T14:16:18.293" v="191"/>
          <ac:spMkLst>
            <pc:docMk/>
            <pc:sldMk cId="817428304" sldId="399"/>
            <ac:spMk id="138" creationId="{8EE4618A-6EE4-45DE-BD98-6B3A69327FEE}"/>
          </ac:spMkLst>
        </pc:spChg>
        <pc:spChg chg="mod">
          <ac:chgData name="hassan MH" userId="84cd2103f36ef0dc" providerId="LiveId" clId="{503E8875-88F6-4C29-BD5A-496F9A349BB6}" dt="2022-04-24T14:16:18.293" v="191"/>
          <ac:spMkLst>
            <pc:docMk/>
            <pc:sldMk cId="817428304" sldId="399"/>
            <ac:spMk id="139" creationId="{1924BD37-9CB4-445E-BDF9-6C77F66CAE0F}"/>
          </ac:spMkLst>
        </pc:spChg>
        <pc:spChg chg="mod">
          <ac:chgData name="hassan MH" userId="84cd2103f36ef0dc" providerId="LiveId" clId="{503E8875-88F6-4C29-BD5A-496F9A349BB6}" dt="2022-04-24T14:16:18.293" v="191"/>
          <ac:spMkLst>
            <pc:docMk/>
            <pc:sldMk cId="817428304" sldId="399"/>
            <ac:spMk id="141" creationId="{5378FE9E-D0C6-40C1-9840-8C4F7F7CA200}"/>
          </ac:spMkLst>
        </pc:spChg>
        <pc:spChg chg="mod">
          <ac:chgData name="hassan MH" userId="84cd2103f36ef0dc" providerId="LiveId" clId="{503E8875-88F6-4C29-BD5A-496F9A349BB6}" dt="2022-04-24T14:16:18.293" v="191"/>
          <ac:spMkLst>
            <pc:docMk/>
            <pc:sldMk cId="817428304" sldId="399"/>
            <ac:spMk id="142" creationId="{4AFE3575-90B9-45B7-A40F-82FB604DD048}"/>
          </ac:spMkLst>
        </pc:spChg>
        <pc:spChg chg="mod">
          <ac:chgData name="hassan MH" userId="84cd2103f36ef0dc" providerId="LiveId" clId="{503E8875-88F6-4C29-BD5A-496F9A349BB6}" dt="2022-04-24T14:16:18.293" v="191"/>
          <ac:spMkLst>
            <pc:docMk/>
            <pc:sldMk cId="817428304" sldId="399"/>
            <ac:spMk id="144" creationId="{563A7639-BA2D-4048-A9B0-DADD61208AFC}"/>
          </ac:spMkLst>
        </pc:spChg>
        <pc:spChg chg="mod">
          <ac:chgData name="hassan MH" userId="84cd2103f36ef0dc" providerId="LiveId" clId="{503E8875-88F6-4C29-BD5A-496F9A349BB6}" dt="2022-04-24T14:16:18.293" v="191"/>
          <ac:spMkLst>
            <pc:docMk/>
            <pc:sldMk cId="817428304" sldId="399"/>
            <ac:spMk id="145" creationId="{2D394C25-6A50-4913-B594-D508628D223B}"/>
          </ac:spMkLst>
        </pc:spChg>
        <pc:spChg chg="mod">
          <ac:chgData name="hassan MH" userId="84cd2103f36ef0dc" providerId="LiveId" clId="{503E8875-88F6-4C29-BD5A-496F9A349BB6}" dt="2022-04-24T14:16:18.293" v="191"/>
          <ac:spMkLst>
            <pc:docMk/>
            <pc:sldMk cId="817428304" sldId="399"/>
            <ac:spMk id="147" creationId="{C24DFC3A-914B-48B9-B6E3-69F27B5249AA}"/>
          </ac:spMkLst>
        </pc:spChg>
        <pc:spChg chg="mod">
          <ac:chgData name="hassan MH" userId="84cd2103f36ef0dc" providerId="LiveId" clId="{503E8875-88F6-4C29-BD5A-496F9A349BB6}" dt="2022-04-24T14:16:18.293" v="191"/>
          <ac:spMkLst>
            <pc:docMk/>
            <pc:sldMk cId="817428304" sldId="399"/>
            <ac:spMk id="148" creationId="{9451757E-552A-4EF3-938D-A90998B7263F}"/>
          </ac:spMkLst>
        </pc:spChg>
        <pc:spChg chg="mod">
          <ac:chgData name="hassan MH" userId="84cd2103f36ef0dc" providerId="LiveId" clId="{503E8875-88F6-4C29-BD5A-496F9A349BB6}" dt="2022-04-24T14:16:18.293" v="191"/>
          <ac:spMkLst>
            <pc:docMk/>
            <pc:sldMk cId="817428304" sldId="399"/>
            <ac:spMk id="149" creationId="{64535708-A48B-4277-B583-8564AACF42CC}"/>
          </ac:spMkLst>
        </pc:spChg>
        <pc:spChg chg="mod">
          <ac:chgData name="hassan MH" userId="84cd2103f36ef0dc" providerId="LiveId" clId="{503E8875-88F6-4C29-BD5A-496F9A349BB6}" dt="2022-04-24T14:16:18.293" v="191"/>
          <ac:spMkLst>
            <pc:docMk/>
            <pc:sldMk cId="817428304" sldId="399"/>
            <ac:spMk id="150" creationId="{8EF19C02-DE41-4CA8-9257-8BD9E778EA3D}"/>
          </ac:spMkLst>
        </pc:spChg>
        <pc:spChg chg="mod">
          <ac:chgData name="hassan MH" userId="84cd2103f36ef0dc" providerId="LiveId" clId="{503E8875-88F6-4C29-BD5A-496F9A349BB6}" dt="2022-04-24T14:16:18.293" v="191"/>
          <ac:spMkLst>
            <pc:docMk/>
            <pc:sldMk cId="817428304" sldId="399"/>
            <ac:spMk id="151" creationId="{2B08516E-21FF-4F64-9CA3-E938A25C5759}"/>
          </ac:spMkLst>
        </pc:spChg>
        <pc:spChg chg="mod">
          <ac:chgData name="hassan MH" userId="84cd2103f36ef0dc" providerId="LiveId" clId="{503E8875-88F6-4C29-BD5A-496F9A349BB6}" dt="2022-04-24T14:16:18.293" v="191"/>
          <ac:spMkLst>
            <pc:docMk/>
            <pc:sldMk cId="817428304" sldId="399"/>
            <ac:spMk id="152" creationId="{997950CD-2FE7-41D6-940D-4B49155030EA}"/>
          </ac:spMkLst>
        </pc:spChg>
        <pc:spChg chg="mod">
          <ac:chgData name="hassan MH" userId="84cd2103f36ef0dc" providerId="LiveId" clId="{503E8875-88F6-4C29-BD5A-496F9A349BB6}" dt="2022-04-24T14:16:18.293" v="191"/>
          <ac:spMkLst>
            <pc:docMk/>
            <pc:sldMk cId="817428304" sldId="399"/>
            <ac:spMk id="156" creationId="{83A26E36-4BF4-4708-B860-9A9A51CB30B9}"/>
          </ac:spMkLst>
        </pc:spChg>
        <pc:spChg chg="mod">
          <ac:chgData name="hassan MH" userId="84cd2103f36ef0dc" providerId="LiveId" clId="{503E8875-88F6-4C29-BD5A-496F9A349BB6}" dt="2022-04-24T14:16:18.293" v="191"/>
          <ac:spMkLst>
            <pc:docMk/>
            <pc:sldMk cId="817428304" sldId="399"/>
            <ac:spMk id="159" creationId="{1729E38B-8CD8-4573-B343-71900247C8E9}"/>
          </ac:spMkLst>
        </pc:spChg>
        <pc:spChg chg="mod">
          <ac:chgData name="hassan MH" userId="84cd2103f36ef0dc" providerId="LiveId" clId="{503E8875-88F6-4C29-BD5A-496F9A349BB6}" dt="2022-04-24T14:16:18.293" v="191"/>
          <ac:spMkLst>
            <pc:docMk/>
            <pc:sldMk cId="817428304" sldId="399"/>
            <ac:spMk id="160" creationId="{AA20DD4E-05C0-4CA9-9C63-76A42B996A66}"/>
          </ac:spMkLst>
        </pc:spChg>
        <pc:spChg chg="mod">
          <ac:chgData name="hassan MH" userId="84cd2103f36ef0dc" providerId="LiveId" clId="{503E8875-88F6-4C29-BD5A-496F9A349BB6}" dt="2022-04-24T14:16:18.293" v="191"/>
          <ac:spMkLst>
            <pc:docMk/>
            <pc:sldMk cId="817428304" sldId="399"/>
            <ac:spMk id="161" creationId="{73F02157-4975-4A0A-85F3-8FF9227E5729}"/>
          </ac:spMkLst>
        </pc:spChg>
        <pc:spChg chg="mod">
          <ac:chgData name="hassan MH" userId="84cd2103f36ef0dc" providerId="LiveId" clId="{503E8875-88F6-4C29-BD5A-496F9A349BB6}" dt="2022-04-24T14:16:18.293" v="191"/>
          <ac:spMkLst>
            <pc:docMk/>
            <pc:sldMk cId="817428304" sldId="399"/>
            <ac:spMk id="162" creationId="{7B8DB133-0CEC-47C9-A2C4-278362EA877F}"/>
          </ac:spMkLst>
        </pc:spChg>
        <pc:spChg chg="mod">
          <ac:chgData name="hassan MH" userId="84cd2103f36ef0dc" providerId="LiveId" clId="{503E8875-88F6-4C29-BD5A-496F9A349BB6}" dt="2022-04-24T14:16:18.293" v="191"/>
          <ac:spMkLst>
            <pc:docMk/>
            <pc:sldMk cId="817428304" sldId="399"/>
            <ac:spMk id="163" creationId="{A12BEB90-EB1D-4F31-89EC-E95A61764BBF}"/>
          </ac:spMkLst>
        </pc:spChg>
        <pc:spChg chg="mod">
          <ac:chgData name="hassan MH" userId="84cd2103f36ef0dc" providerId="LiveId" clId="{503E8875-88F6-4C29-BD5A-496F9A349BB6}" dt="2022-04-24T14:16:18.293" v="191"/>
          <ac:spMkLst>
            <pc:docMk/>
            <pc:sldMk cId="817428304" sldId="399"/>
            <ac:spMk id="164" creationId="{F1B29B51-6996-4C3A-B299-B17996CF1451}"/>
          </ac:spMkLst>
        </pc:spChg>
        <pc:spChg chg="mod">
          <ac:chgData name="hassan MH" userId="84cd2103f36ef0dc" providerId="LiveId" clId="{503E8875-88F6-4C29-BD5A-496F9A349BB6}" dt="2022-04-24T14:16:18.293" v="191"/>
          <ac:spMkLst>
            <pc:docMk/>
            <pc:sldMk cId="817428304" sldId="399"/>
            <ac:spMk id="165" creationId="{293D1140-57ED-4193-8461-071264872A56}"/>
          </ac:spMkLst>
        </pc:spChg>
        <pc:spChg chg="mod">
          <ac:chgData name="hassan MH" userId="84cd2103f36ef0dc" providerId="LiveId" clId="{503E8875-88F6-4C29-BD5A-496F9A349BB6}" dt="2022-04-24T14:16:18.293" v="191"/>
          <ac:spMkLst>
            <pc:docMk/>
            <pc:sldMk cId="817428304" sldId="399"/>
            <ac:spMk id="166" creationId="{A12750A1-8F34-4F32-AE4E-A238BFA9F2E0}"/>
          </ac:spMkLst>
        </pc:spChg>
        <pc:spChg chg="mod">
          <ac:chgData name="hassan MH" userId="84cd2103f36ef0dc" providerId="LiveId" clId="{503E8875-88F6-4C29-BD5A-496F9A349BB6}" dt="2022-04-24T14:16:18.293" v="191"/>
          <ac:spMkLst>
            <pc:docMk/>
            <pc:sldMk cId="817428304" sldId="399"/>
            <ac:spMk id="167" creationId="{BF68CFD3-2DF5-4DB2-98E4-C4814AF3C0DB}"/>
          </ac:spMkLst>
        </pc:spChg>
        <pc:spChg chg="mod">
          <ac:chgData name="hassan MH" userId="84cd2103f36ef0dc" providerId="LiveId" clId="{503E8875-88F6-4C29-BD5A-496F9A349BB6}" dt="2022-04-24T14:16:18.293" v="191"/>
          <ac:spMkLst>
            <pc:docMk/>
            <pc:sldMk cId="817428304" sldId="399"/>
            <ac:spMk id="168" creationId="{7EAB8DE1-3A6E-43C9-B431-6AB5AD0A6F91}"/>
          </ac:spMkLst>
        </pc:spChg>
        <pc:spChg chg="mod">
          <ac:chgData name="hassan MH" userId="84cd2103f36ef0dc" providerId="LiveId" clId="{503E8875-88F6-4C29-BD5A-496F9A349BB6}" dt="2022-04-24T14:16:18.293" v="191"/>
          <ac:spMkLst>
            <pc:docMk/>
            <pc:sldMk cId="817428304" sldId="399"/>
            <ac:spMk id="169" creationId="{27F10118-2062-4690-BB6E-E30106DBE21C}"/>
          </ac:spMkLst>
        </pc:spChg>
        <pc:spChg chg="mod">
          <ac:chgData name="hassan MH" userId="84cd2103f36ef0dc" providerId="LiveId" clId="{503E8875-88F6-4C29-BD5A-496F9A349BB6}" dt="2022-04-24T14:16:18.293" v="191"/>
          <ac:spMkLst>
            <pc:docMk/>
            <pc:sldMk cId="817428304" sldId="399"/>
            <ac:spMk id="171" creationId="{8A3BAA80-D2D1-4F2C-9BB1-7F8118553880}"/>
          </ac:spMkLst>
        </pc:spChg>
        <pc:spChg chg="mod">
          <ac:chgData name="hassan MH" userId="84cd2103f36ef0dc" providerId="LiveId" clId="{503E8875-88F6-4C29-BD5A-496F9A349BB6}" dt="2022-04-24T14:16:18.293" v="191"/>
          <ac:spMkLst>
            <pc:docMk/>
            <pc:sldMk cId="817428304" sldId="399"/>
            <ac:spMk id="172" creationId="{5A18555A-444E-4145-9B1A-A4818C792C2C}"/>
          </ac:spMkLst>
        </pc:spChg>
        <pc:spChg chg="mod">
          <ac:chgData name="hassan MH" userId="84cd2103f36ef0dc" providerId="LiveId" clId="{503E8875-88F6-4C29-BD5A-496F9A349BB6}" dt="2022-04-24T14:16:18.293" v="191"/>
          <ac:spMkLst>
            <pc:docMk/>
            <pc:sldMk cId="817428304" sldId="399"/>
            <ac:spMk id="173" creationId="{F87F2F93-BEE9-47BA-A325-98FA7C99F69E}"/>
          </ac:spMkLst>
        </pc:spChg>
        <pc:spChg chg="mod">
          <ac:chgData name="hassan MH" userId="84cd2103f36ef0dc" providerId="LiveId" clId="{503E8875-88F6-4C29-BD5A-496F9A349BB6}" dt="2022-04-24T14:16:18.293" v="191"/>
          <ac:spMkLst>
            <pc:docMk/>
            <pc:sldMk cId="817428304" sldId="399"/>
            <ac:spMk id="174" creationId="{6742D73B-8264-4D16-BD99-1A7D522978E6}"/>
          </ac:spMkLst>
        </pc:spChg>
        <pc:spChg chg="mod">
          <ac:chgData name="hassan MH" userId="84cd2103f36ef0dc" providerId="LiveId" clId="{503E8875-88F6-4C29-BD5A-496F9A349BB6}" dt="2022-04-24T14:16:18.293" v="191"/>
          <ac:spMkLst>
            <pc:docMk/>
            <pc:sldMk cId="817428304" sldId="399"/>
            <ac:spMk id="175" creationId="{F2AC74B0-3871-49C3-9873-22172F549D68}"/>
          </ac:spMkLst>
        </pc:spChg>
        <pc:spChg chg="mod">
          <ac:chgData name="hassan MH" userId="84cd2103f36ef0dc" providerId="LiveId" clId="{503E8875-88F6-4C29-BD5A-496F9A349BB6}" dt="2022-04-24T14:16:18.293" v="191"/>
          <ac:spMkLst>
            <pc:docMk/>
            <pc:sldMk cId="817428304" sldId="399"/>
            <ac:spMk id="176" creationId="{5110D02A-F0A7-4BD4-87B6-3160B52BFA9C}"/>
          </ac:spMkLst>
        </pc:spChg>
        <pc:spChg chg="mod">
          <ac:chgData name="hassan MH" userId="84cd2103f36ef0dc" providerId="LiveId" clId="{503E8875-88F6-4C29-BD5A-496F9A349BB6}" dt="2022-04-24T14:16:18.293" v="191"/>
          <ac:spMkLst>
            <pc:docMk/>
            <pc:sldMk cId="817428304" sldId="399"/>
            <ac:spMk id="177" creationId="{1A645480-AEEA-4984-864C-AB2596B96AE7}"/>
          </ac:spMkLst>
        </pc:spChg>
        <pc:spChg chg="mod">
          <ac:chgData name="hassan MH" userId="84cd2103f36ef0dc" providerId="LiveId" clId="{503E8875-88F6-4C29-BD5A-496F9A349BB6}" dt="2022-04-24T14:16:18.293" v="191"/>
          <ac:spMkLst>
            <pc:docMk/>
            <pc:sldMk cId="817428304" sldId="399"/>
            <ac:spMk id="178" creationId="{47F9BAA7-9D85-4D7A-BDD8-AB28848AF039}"/>
          </ac:spMkLst>
        </pc:spChg>
        <pc:spChg chg="mod">
          <ac:chgData name="hassan MH" userId="84cd2103f36ef0dc" providerId="LiveId" clId="{503E8875-88F6-4C29-BD5A-496F9A349BB6}" dt="2022-04-24T14:16:18.293" v="191"/>
          <ac:spMkLst>
            <pc:docMk/>
            <pc:sldMk cId="817428304" sldId="399"/>
            <ac:spMk id="179" creationId="{40EFC3CF-9D88-4C8C-9CE6-BA7F0857F6A8}"/>
          </ac:spMkLst>
        </pc:spChg>
        <pc:spChg chg="mod">
          <ac:chgData name="hassan MH" userId="84cd2103f36ef0dc" providerId="LiveId" clId="{503E8875-88F6-4C29-BD5A-496F9A349BB6}" dt="2022-04-24T14:16:18.293" v="191"/>
          <ac:spMkLst>
            <pc:docMk/>
            <pc:sldMk cId="817428304" sldId="399"/>
            <ac:spMk id="180" creationId="{B866D68B-069A-4FAE-B9AD-7F27946EA787}"/>
          </ac:spMkLst>
        </pc:spChg>
        <pc:spChg chg="mod">
          <ac:chgData name="hassan MH" userId="84cd2103f36ef0dc" providerId="LiveId" clId="{503E8875-88F6-4C29-BD5A-496F9A349BB6}" dt="2022-04-24T14:16:18.293" v="191"/>
          <ac:spMkLst>
            <pc:docMk/>
            <pc:sldMk cId="817428304" sldId="399"/>
            <ac:spMk id="181" creationId="{C85E7F4B-2FA5-4AB6-8BE2-B8A03071E6A0}"/>
          </ac:spMkLst>
        </pc:spChg>
        <pc:spChg chg="mod">
          <ac:chgData name="hassan MH" userId="84cd2103f36ef0dc" providerId="LiveId" clId="{503E8875-88F6-4C29-BD5A-496F9A349BB6}" dt="2022-04-24T14:16:18.293" v="191"/>
          <ac:spMkLst>
            <pc:docMk/>
            <pc:sldMk cId="817428304" sldId="399"/>
            <ac:spMk id="182" creationId="{291A3793-2681-40AC-A2C1-E957ACC2FE52}"/>
          </ac:spMkLst>
        </pc:spChg>
        <pc:spChg chg="mod">
          <ac:chgData name="hassan MH" userId="84cd2103f36ef0dc" providerId="LiveId" clId="{503E8875-88F6-4C29-BD5A-496F9A349BB6}" dt="2022-04-24T14:16:18.293" v="191"/>
          <ac:spMkLst>
            <pc:docMk/>
            <pc:sldMk cId="817428304" sldId="399"/>
            <ac:spMk id="183" creationId="{8CAFBB4D-3B18-420B-B677-E10A5627CDAC}"/>
          </ac:spMkLst>
        </pc:spChg>
        <pc:spChg chg="mod">
          <ac:chgData name="hassan MH" userId="84cd2103f36ef0dc" providerId="LiveId" clId="{503E8875-88F6-4C29-BD5A-496F9A349BB6}" dt="2022-04-24T14:16:18.293" v="191"/>
          <ac:spMkLst>
            <pc:docMk/>
            <pc:sldMk cId="817428304" sldId="399"/>
            <ac:spMk id="184" creationId="{581B56B0-C5EE-401D-AF4B-8C54D636BC7D}"/>
          </ac:spMkLst>
        </pc:spChg>
        <pc:spChg chg="mod">
          <ac:chgData name="hassan MH" userId="84cd2103f36ef0dc" providerId="LiveId" clId="{503E8875-88F6-4C29-BD5A-496F9A349BB6}" dt="2022-04-24T14:16:18.293" v="191"/>
          <ac:spMkLst>
            <pc:docMk/>
            <pc:sldMk cId="817428304" sldId="399"/>
            <ac:spMk id="185" creationId="{984DF07B-A57C-4876-8F8C-91FE3C60EE5C}"/>
          </ac:spMkLst>
        </pc:spChg>
        <pc:spChg chg="mod">
          <ac:chgData name="hassan MH" userId="84cd2103f36ef0dc" providerId="LiveId" clId="{503E8875-88F6-4C29-BD5A-496F9A349BB6}" dt="2022-04-24T14:16:18.293" v="191"/>
          <ac:spMkLst>
            <pc:docMk/>
            <pc:sldMk cId="817428304" sldId="399"/>
            <ac:spMk id="186" creationId="{6D77C6B4-A4CA-4536-8B08-91D29465AA1A}"/>
          </ac:spMkLst>
        </pc:spChg>
        <pc:spChg chg="mod">
          <ac:chgData name="hassan MH" userId="84cd2103f36ef0dc" providerId="LiveId" clId="{503E8875-88F6-4C29-BD5A-496F9A349BB6}" dt="2022-04-24T14:16:18.293" v="191"/>
          <ac:spMkLst>
            <pc:docMk/>
            <pc:sldMk cId="817428304" sldId="399"/>
            <ac:spMk id="187" creationId="{78397C7A-17C8-4002-A93D-C52C98DCC6CD}"/>
          </ac:spMkLst>
        </pc:spChg>
        <pc:spChg chg="mod">
          <ac:chgData name="hassan MH" userId="84cd2103f36ef0dc" providerId="LiveId" clId="{503E8875-88F6-4C29-BD5A-496F9A349BB6}" dt="2022-04-24T14:16:18.293" v="191"/>
          <ac:spMkLst>
            <pc:docMk/>
            <pc:sldMk cId="817428304" sldId="399"/>
            <ac:spMk id="188" creationId="{5B52AEBD-4CC1-4486-9F24-993B36616970}"/>
          </ac:spMkLst>
        </pc:spChg>
        <pc:spChg chg="mod">
          <ac:chgData name="hassan MH" userId="84cd2103f36ef0dc" providerId="LiveId" clId="{503E8875-88F6-4C29-BD5A-496F9A349BB6}" dt="2022-04-24T14:16:18.293" v="191"/>
          <ac:spMkLst>
            <pc:docMk/>
            <pc:sldMk cId="817428304" sldId="399"/>
            <ac:spMk id="189" creationId="{EFB5627E-F938-4C53-961F-504029D86C3E}"/>
          </ac:spMkLst>
        </pc:spChg>
        <pc:spChg chg="mod">
          <ac:chgData name="hassan MH" userId="84cd2103f36ef0dc" providerId="LiveId" clId="{503E8875-88F6-4C29-BD5A-496F9A349BB6}" dt="2022-04-24T14:16:18.293" v="191"/>
          <ac:spMkLst>
            <pc:docMk/>
            <pc:sldMk cId="817428304" sldId="399"/>
            <ac:spMk id="190" creationId="{AE2F0FF1-1CA9-4E61-9BBB-165EB9AFC210}"/>
          </ac:spMkLst>
        </pc:spChg>
        <pc:spChg chg="mod">
          <ac:chgData name="hassan MH" userId="84cd2103f36ef0dc" providerId="LiveId" clId="{503E8875-88F6-4C29-BD5A-496F9A349BB6}" dt="2022-04-24T14:16:48.411" v="198"/>
          <ac:spMkLst>
            <pc:docMk/>
            <pc:sldMk cId="817428304" sldId="399"/>
            <ac:spMk id="193" creationId="{BA13794B-8065-4A31-BD93-014DB1F84F0E}"/>
          </ac:spMkLst>
        </pc:spChg>
        <pc:spChg chg="mod">
          <ac:chgData name="hassan MH" userId="84cd2103f36ef0dc" providerId="LiveId" clId="{503E8875-88F6-4C29-BD5A-496F9A349BB6}" dt="2022-04-24T14:16:48.411" v="198"/>
          <ac:spMkLst>
            <pc:docMk/>
            <pc:sldMk cId="817428304" sldId="399"/>
            <ac:spMk id="194" creationId="{ED928733-CCF6-433C-AD02-4F7434E7D79C}"/>
          </ac:spMkLst>
        </pc:spChg>
        <pc:spChg chg="mod">
          <ac:chgData name="hassan MH" userId="84cd2103f36ef0dc" providerId="LiveId" clId="{503E8875-88F6-4C29-BD5A-496F9A349BB6}" dt="2022-04-24T14:16:48.411" v="198"/>
          <ac:spMkLst>
            <pc:docMk/>
            <pc:sldMk cId="817428304" sldId="399"/>
            <ac:spMk id="195" creationId="{953B5CB2-AB18-40BC-A49B-55E473E1FFE9}"/>
          </ac:spMkLst>
        </pc:spChg>
        <pc:spChg chg="mod">
          <ac:chgData name="hassan MH" userId="84cd2103f36ef0dc" providerId="LiveId" clId="{503E8875-88F6-4C29-BD5A-496F9A349BB6}" dt="2022-04-24T14:16:48.411" v="198"/>
          <ac:spMkLst>
            <pc:docMk/>
            <pc:sldMk cId="817428304" sldId="399"/>
            <ac:spMk id="196" creationId="{7CDCBC04-78A1-47CE-BBAD-2E2E06B882B9}"/>
          </ac:spMkLst>
        </pc:spChg>
        <pc:spChg chg="mod">
          <ac:chgData name="hassan MH" userId="84cd2103f36ef0dc" providerId="LiveId" clId="{503E8875-88F6-4C29-BD5A-496F9A349BB6}" dt="2022-04-24T14:16:48.411" v="198"/>
          <ac:spMkLst>
            <pc:docMk/>
            <pc:sldMk cId="817428304" sldId="399"/>
            <ac:spMk id="197" creationId="{22DB4181-8A65-48AF-BC8F-799F51483A3E}"/>
          </ac:spMkLst>
        </pc:spChg>
        <pc:spChg chg="mod">
          <ac:chgData name="hassan MH" userId="84cd2103f36ef0dc" providerId="LiveId" clId="{503E8875-88F6-4C29-BD5A-496F9A349BB6}" dt="2022-04-24T14:16:48.411" v="198"/>
          <ac:spMkLst>
            <pc:docMk/>
            <pc:sldMk cId="817428304" sldId="399"/>
            <ac:spMk id="199" creationId="{B38A5AA0-52BB-48F7-A4D0-5247292AC028}"/>
          </ac:spMkLst>
        </pc:spChg>
        <pc:spChg chg="mod">
          <ac:chgData name="hassan MH" userId="84cd2103f36ef0dc" providerId="LiveId" clId="{503E8875-88F6-4C29-BD5A-496F9A349BB6}" dt="2022-04-24T14:16:48.411" v="198"/>
          <ac:spMkLst>
            <pc:docMk/>
            <pc:sldMk cId="817428304" sldId="399"/>
            <ac:spMk id="200" creationId="{B101CAEB-E820-498D-BF12-069DC572245B}"/>
          </ac:spMkLst>
        </pc:spChg>
        <pc:spChg chg="mod">
          <ac:chgData name="hassan MH" userId="84cd2103f36ef0dc" providerId="LiveId" clId="{503E8875-88F6-4C29-BD5A-496F9A349BB6}" dt="2022-04-24T14:16:48.411" v="198"/>
          <ac:spMkLst>
            <pc:docMk/>
            <pc:sldMk cId="817428304" sldId="399"/>
            <ac:spMk id="201" creationId="{A4C04B23-E0B4-46AB-9A43-E396C503F9CC}"/>
          </ac:spMkLst>
        </pc:spChg>
        <pc:spChg chg="mod">
          <ac:chgData name="hassan MH" userId="84cd2103f36ef0dc" providerId="LiveId" clId="{503E8875-88F6-4C29-BD5A-496F9A349BB6}" dt="2022-04-24T14:16:48.411" v="198"/>
          <ac:spMkLst>
            <pc:docMk/>
            <pc:sldMk cId="817428304" sldId="399"/>
            <ac:spMk id="202" creationId="{64901057-C8C6-4DA2-82E7-2A66E50B219F}"/>
          </ac:spMkLst>
        </pc:spChg>
        <pc:spChg chg="mod">
          <ac:chgData name="hassan MH" userId="84cd2103f36ef0dc" providerId="LiveId" clId="{503E8875-88F6-4C29-BD5A-496F9A349BB6}" dt="2022-04-24T14:16:48.411" v="198"/>
          <ac:spMkLst>
            <pc:docMk/>
            <pc:sldMk cId="817428304" sldId="399"/>
            <ac:spMk id="203" creationId="{81081586-326E-4B90-BA76-5C0A56506AB0}"/>
          </ac:spMkLst>
        </pc:spChg>
        <pc:spChg chg="mod">
          <ac:chgData name="hassan MH" userId="84cd2103f36ef0dc" providerId="LiveId" clId="{503E8875-88F6-4C29-BD5A-496F9A349BB6}" dt="2022-04-24T14:16:48.411" v="198"/>
          <ac:spMkLst>
            <pc:docMk/>
            <pc:sldMk cId="817428304" sldId="399"/>
            <ac:spMk id="204" creationId="{4DC97BAD-5551-43A0-A0AF-C4C1DC3A3F83}"/>
          </ac:spMkLst>
        </pc:spChg>
        <pc:spChg chg="mod">
          <ac:chgData name="hassan MH" userId="84cd2103f36ef0dc" providerId="LiveId" clId="{503E8875-88F6-4C29-BD5A-496F9A349BB6}" dt="2022-04-24T14:16:48.411" v="198"/>
          <ac:spMkLst>
            <pc:docMk/>
            <pc:sldMk cId="817428304" sldId="399"/>
            <ac:spMk id="205" creationId="{9115B15D-F3AB-4E2F-B0A9-A9558EFE93E3}"/>
          </ac:spMkLst>
        </pc:spChg>
        <pc:spChg chg="mod">
          <ac:chgData name="hassan MH" userId="84cd2103f36ef0dc" providerId="LiveId" clId="{503E8875-88F6-4C29-BD5A-496F9A349BB6}" dt="2022-04-24T14:16:48.411" v="198"/>
          <ac:spMkLst>
            <pc:docMk/>
            <pc:sldMk cId="817428304" sldId="399"/>
            <ac:spMk id="206" creationId="{4B59A204-0433-4189-9C28-0758AB50691E}"/>
          </ac:spMkLst>
        </pc:spChg>
        <pc:spChg chg="mod">
          <ac:chgData name="hassan MH" userId="84cd2103f36ef0dc" providerId="LiveId" clId="{503E8875-88F6-4C29-BD5A-496F9A349BB6}" dt="2022-04-24T14:16:48.411" v="198"/>
          <ac:spMkLst>
            <pc:docMk/>
            <pc:sldMk cId="817428304" sldId="399"/>
            <ac:spMk id="207" creationId="{B0FA12E9-9C5F-4BB3-BC1B-560A7056FDC1}"/>
          </ac:spMkLst>
        </pc:spChg>
        <pc:spChg chg="mod">
          <ac:chgData name="hassan MH" userId="84cd2103f36ef0dc" providerId="LiveId" clId="{503E8875-88F6-4C29-BD5A-496F9A349BB6}" dt="2022-04-24T14:16:48.411" v="198"/>
          <ac:spMkLst>
            <pc:docMk/>
            <pc:sldMk cId="817428304" sldId="399"/>
            <ac:spMk id="208" creationId="{E079FACE-2E31-497B-8EE0-A34E445C7C2E}"/>
          </ac:spMkLst>
        </pc:spChg>
        <pc:spChg chg="mod">
          <ac:chgData name="hassan MH" userId="84cd2103f36ef0dc" providerId="LiveId" clId="{503E8875-88F6-4C29-BD5A-496F9A349BB6}" dt="2022-04-24T14:16:48.411" v="198"/>
          <ac:spMkLst>
            <pc:docMk/>
            <pc:sldMk cId="817428304" sldId="399"/>
            <ac:spMk id="209" creationId="{DCC25FC9-4C6C-4561-AD1A-8607E03B052D}"/>
          </ac:spMkLst>
        </pc:spChg>
        <pc:spChg chg="mod">
          <ac:chgData name="hassan MH" userId="84cd2103f36ef0dc" providerId="LiveId" clId="{503E8875-88F6-4C29-BD5A-496F9A349BB6}" dt="2022-04-24T14:16:48.411" v="198"/>
          <ac:spMkLst>
            <pc:docMk/>
            <pc:sldMk cId="817428304" sldId="399"/>
            <ac:spMk id="211" creationId="{EFE2FBF5-9DCE-4069-95A2-F3331BC1A988}"/>
          </ac:spMkLst>
        </pc:spChg>
        <pc:spChg chg="mod">
          <ac:chgData name="hassan MH" userId="84cd2103f36ef0dc" providerId="LiveId" clId="{503E8875-88F6-4C29-BD5A-496F9A349BB6}" dt="2022-04-24T14:16:48.411" v="198"/>
          <ac:spMkLst>
            <pc:docMk/>
            <pc:sldMk cId="817428304" sldId="399"/>
            <ac:spMk id="212" creationId="{242FFAA8-880D-4EFA-96DB-C28CF431FD8E}"/>
          </ac:spMkLst>
        </pc:spChg>
        <pc:spChg chg="mod">
          <ac:chgData name="hassan MH" userId="84cd2103f36ef0dc" providerId="LiveId" clId="{503E8875-88F6-4C29-BD5A-496F9A349BB6}" dt="2022-04-24T14:16:48.411" v="198"/>
          <ac:spMkLst>
            <pc:docMk/>
            <pc:sldMk cId="817428304" sldId="399"/>
            <ac:spMk id="214" creationId="{957F0CA2-DA47-47CC-954C-73BA66DBA55B}"/>
          </ac:spMkLst>
        </pc:spChg>
        <pc:spChg chg="mod">
          <ac:chgData name="hassan MH" userId="84cd2103f36ef0dc" providerId="LiveId" clId="{503E8875-88F6-4C29-BD5A-496F9A349BB6}" dt="2022-04-24T14:16:48.411" v="198"/>
          <ac:spMkLst>
            <pc:docMk/>
            <pc:sldMk cId="817428304" sldId="399"/>
            <ac:spMk id="216" creationId="{CA366BCE-D4C8-401C-AD6B-181A4E003423}"/>
          </ac:spMkLst>
        </pc:spChg>
        <pc:spChg chg="mod">
          <ac:chgData name="hassan MH" userId="84cd2103f36ef0dc" providerId="LiveId" clId="{503E8875-88F6-4C29-BD5A-496F9A349BB6}" dt="2022-04-24T14:16:48.411" v="198"/>
          <ac:spMkLst>
            <pc:docMk/>
            <pc:sldMk cId="817428304" sldId="399"/>
            <ac:spMk id="217" creationId="{4B9265BA-0387-44FA-BC13-2FAEA757AAFF}"/>
          </ac:spMkLst>
        </pc:spChg>
        <pc:spChg chg="mod">
          <ac:chgData name="hassan MH" userId="84cd2103f36ef0dc" providerId="LiveId" clId="{503E8875-88F6-4C29-BD5A-496F9A349BB6}" dt="2022-04-24T14:16:48.411" v="198"/>
          <ac:spMkLst>
            <pc:docMk/>
            <pc:sldMk cId="817428304" sldId="399"/>
            <ac:spMk id="218" creationId="{B35DCE35-3EB1-4E24-950C-30A8628EC32C}"/>
          </ac:spMkLst>
        </pc:spChg>
        <pc:spChg chg="mod">
          <ac:chgData name="hassan MH" userId="84cd2103f36ef0dc" providerId="LiveId" clId="{503E8875-88F6-4C29-BD5A-496F9A349BB6}" dt="2022-04-24T14:16:48.411" v="198"/>
          <ac:spMkLst>
            <pc:docMk/>
            <pc:sldMk cId="817428304" sldId="399"/>
            <ac:spMk id="219" creationId="{BEF2C7EE-9872-444F-AF30-6E9477A31ECF}"/>
          </ac:spMkLst>
        </pc:spChg>
        <pc:spChg chg="mod">
          <ac:chgData name="hassan MH" userId="84cd2103f36ef0dc" providerId="LiveId" clId="{503E8875-88F6-4C29-BD5A-496F9A349BB6}" dt="2022-04-24T14:16:48.411" v="198"/>
          <ac:spMkLst>
            <pc:docMk/>
            <pc:sldMk cId="817428304" sldId="399"/>
            <ac:spMk id="223" creationId="{49F39EBB-4736-403C-9A72-8AB86EFC5CB3}"/>
          </ac:spMkLst>
        </pc:spChg>
        <pc:spChg chg="mod">
          <ac:chgData name="hassan MH" userId="84cd2103f36ef0dc" providerId="LiveId" clId="{503E8875-88F6-4C29-BD5A-496F9A349BB6}" dt="2022-04-24T14:16:48.411" v="198"/>
          <ac:spMkLst>
            <pc:docMk/>
            <pc:sldMk cId="817428304" sldId="399"/>
            <ac:spMk id="225" creationId="{A301BBEC-4C95-45F0-BC85-B45C910C3E38}"/>
          </ac:spMkLst>
        </pc:spChg>
        <pc:spChg chg="mod">
          <ac:chgData name="hassan MH" userId="84cd2103f36ef0dc" providerId="LiveId" clId="{503E8875-88F6-4C29-BD5A-496F9A349BB6}" dt="2022-04-24T14:16:48.411" v="198"/>
          <ac:spMkLst>
            <pc:docMk/>
            <pc:sldMk cId="817428304" sldId="399"/>
            <ac:spMk id="226" creationId="{8199AE4D-B354-48F4-B5AC-1A372D9BCBD7}"/>
          </ac:spMkLst>
        </pc:spChg>
        <pc:spChg chg="mod">
          <ac:chgData name="hassan MH" userId="84cd2103f36ef0dc" providerId="LiveId" clId="{503E8875-88F6-4C29-BD5A-496F9A349BB6}" dt="2022-04-24T14:16:48.411" v="198"/>
          <ac:spMkLst>
            <pc:docMk/>
            <pc:sldMk cId="817428304" sldId="399"/>
            <ac:spMk id="227" creationId="{18621AB7-3278-4F39-A7BB-38E3E483463D}"/>
          </ac:spMkLst>
        </pc:spChg>
        <pc:spChg chg="mod">
          <ac:chgData name="hassan MH" userId="84cd2103f36ef0dc" providerId="LiveId" clId="{503E8875-88F6-4C29-BD5A-496F9A349BB6}" dt="2022-04-24T14:16:48.411" v="198"/>
          <ac:spMkLst>
            <pc:docMk/>
            <pc:sldMk cId="817428304" sldId="399"/>
            <ac:spMk id="228" creationId="{AA2D5928-0210-4707-B9AC-69C09B67A670}"/>
          </ac:spMkLst>
        </pc:spChg>
        <pc:spChg chg="mod">
          <ac:chgData name="hassan MH" userId="84cd2103f36ef0dc" providerId="LiveId" clId="{503E8875-88F6-4C29-BD5A-496F9A349BB6}" dt="2022-04-24T14:16:48.411" v="198"/>
          <ac:spMkLst>
            <pc:docMk/>
            <pc:sldMk cId="817428304" sldId="399"/>
            <ac:spMk id="229" creationId="{A5DBAA48-2162-4B77-B9AB-2B9CB54665FD}"/>
          </ac:spMkLst>
        </pc:spChg>
        <pc:spChg chg="mod">
          <ac:chgData name="hassan MH" userId="84cd2103f36ef0dc" providerId="LiveId" clId="{503E8875-88F6-4C29-BD5A-496F9A349BB6}" dt="2022-04-24T14:16:48.411" v="198"/>
          <ac:spMkLst>
            <pc:docMk/>
            <pc:sldMk cId="817428304" sldId="399"/>
            <ac:spMk id="231" creationId="{CE4E341A-56EF-4051-81D8-301BDFFBE6C1}"/>
          </ac:spMkLst>
        </pc:spChg>
        <pc:spChg chg="mod">
          <ac:chgData name="hassan MH" userId="84cd2103f36ef0dc" providerId="LiveId" clId="{503E8875-88F6-4C29-BD5A-496F9A349BB6}" dt="2022-04-24T14:16:48.411" v="198"/>
          <ac:spMkLst>
            <pc:docMk/>
            <pc:sldMk cId="817428304" sldId="399"/>
            <ac:spMk id="232" creationId="{83B6831E-F6FF-43A1-9D3B-4AA75BE6D99F}"/>
          </ac:spMkLst>
        </pc:spChg>
        <pc:spChg chg="mod">
          <ac:chgData name="hassan MH" userId="84cd2103f36ef0dc" providerId="LiveId" clId="{503E8875-88F6-4C29-BD5A-496F9A349BB6}" dt="2022-04-24T14:16:48.411" v="198"/>
          <ac:spMkLst>
            <pc:docMk/>
            <pc:sldMk cId="817428304" sldId="399"/>
            <ac:spMk id="233" creationId="{7E86BB3F-D121-4DE1-99BD-3BA237B29ABC}"/>
          </ac:spMkLst>
        </pc:spChg>
        <pc:spChg chg="mod">
          <ac:chgData name="hassan MH" userId="84cd2103f36ef0dc" providerId="LiveId" clId="{503E8875-88F6-4C29-BD5A-496F9A349BB6}" dt="2022-04-24T14:16:48.411" v="198"/>
          <ac:spMkLst>
            <pc:docMk/>
            <pc:sldMk cId="817428304" sldId="399"/>
            <ac:spMk id="234" creationId="{0891D164-F0D8-40AD-9A29-F25DBD15707D}"/>
          </ac:spMkLst>
        </pc:spChg>
        <pc:spChg chg="mod">
          <ac:chgData name="hassan MH" userId="84cd2103f36ef0dc" providerId="LiveId" clId="{503E8875-88F6-4C29-BD5A-496F9A349BB6}" dt="2022-04-24T14:16:48.411" v="198"/>
          <ac:spMkLst>
            <pc:docMk/>
            <pc:sldMk cId="817428304" sldId="399"/>
            <ac:spMk id="235" creationId="{A791AE06-1303-417C-A066-4E2868904323}"/>
          </ac:spMkLst>
        </pc:spChg>
        <pc:spChg chg="mod">
          <ac:chgData name="hassan MH" userId="84cd2103f36ef0dc" providerId="LiveId" clId="{503E8875-88F6-4C29-BD5A-496F9A349BB6}" dt="2022-04-24T14:16:48.411" v="198"/>
          <ac:spMkLst>
            <pc:docMk/>
            <pc:sldMk cId="817428304" sldId="399"/>
            <ac:spMk id="236" creationId="{81CB4547-5496-4846-AD2F-4FDE4C5E44F1}"/>
          </ac:spMkLst>
        </pc:spChg>
        <pc:spChg chg="mod">
          <ac:chgData name="hassan MH" userId="84cd2103f36ef0dc" providerId="LiveId" clId="{503E8875-88F6-4C29-BD5A-496F9A349BB6}" dt="2022-04-24T14:16:48.411" v="198"/>
          <ac:spMkLst>
            <pc:docMk/>
            <pc:sldMk cId="817428304" sldId="399"/>
            <ac:spMk id="237" creationId="{5D0314AD-C4A7-4DCE-9795-2740C0065834}"/>
          </ac:spMkLst>
        </pc:spChg>
        <pc:spChg chg="mod">
          <ac:chgData name="hassan MH" userId="84cd2103f36ef0dc" providerId="LiveId" clId="{503E8875-88F6-4C29-BD5A-496F9A349BB6}" dt="2022-04-24T14:16:48.411" v="198"/>
          <ac:spMkLst>
            <pc:docMk/>
            <pc:sldMk cId="817428304" sldId="399"/>
            <ac:spMk id="238" creationId="{30AF5BBB-9786-4C50-B808-090FB779322F}"/>
          </ac:spMkLst>
        </pc:spChg>
        <pc:spChg chg="mod">
          <ac:chgData name="hassan MH" userId="84cd2103f36ef0dc" providerId="LiveId" clId="{503E8875-88F6-4C29-BD5A-496F9A349BB6}" dt="2022-04-24T14:16:48.411" v="198"/>
          <ac:spMkLst>
            <pc:docMk/>
            <pc:sldMk cId="817428304" sldId="399"/>
            <ac:spMk id="239" creationId="{221ACC6A-607E-4979-AECB-0F1DDFADD669}"/>
          </ac:spMkLst>
        </pc:spChg>
        <pc:spChg chg="mod">
          <ac:chgData name="hassan MH" userId="84cd2103f36ef0dc" providerId="LiveId" clId="{503E8875-88F6-4C29-BD5A-496F9A349BB6}" dt="2022-04-24T14:16:48.411" v="198"/>
          <ac:spMkLst>
            <pc:docMk/>
            <pc:sldMk cId="817428304" sldId="399"/>
            <ac:spMk id="240" creationId="{C86BD025-9A95-4CFB-8199-E6834748F7C8}"/>
          </ac:spMkLst>
        </pc:spChg>
        <pc:spChg chg="mod">
          <ac:chgData name="hassan MH" userId="84cd2103f36ef0dc" providerId="LiveId" clId="{503E8875-88F6-4C29-BD5A-496F9A349BB6}" dt="2022-04-24T14:16:48.411" v="198"/>
          <ac:spMkLst>
            <pc:docMk/>
            <pc:sldMk cId="817428304" sldId="399"/>
            <ac:spMk id="241" creationId="{576D5B28-CC80-4538-A765-57A92F35E7A5}"/>
          </ac:spMkLst>
        </pc:spChg>
        <pc:spChg chg="mod">
          <ac:chgData name="hassan MH" userId="84cd2103f36ef0dc" providerId="LiveId" clId="{503E8875-88F6-4C29-BD5A-496F9A349BB6}" dt="2022-04-24T14:16:48.411" v="198"/>
          <ac:spMkLst>
            <pc:docMk/>
            <pc:sldMk cId="817428304" sldId="399"/>
            <ac:spMk id="243" creationId="{10172FF4-735F-4F5C-800E-E33432A95ACC}"/>
          </ac:spMkLst>
        </pc:spChg>
        <pc:spChg chg="mod">
          <ac:chgData name="hassan MH" userId="84cd2103f36ef0dc" providerId="LiveId" clId="{503E8875-88F6-4C29-BD5A-496F9A349BB6}" dt="2022-04-24T14:16:48.411" v="198"/>
          <ac:spMkLst>
            <pc:docMk/>
            <pc:sldMk cId="817428304" sldId="399"/>
            <ac:spMk id="244" creationId="{C8285ED4-EA75-4F19-8D86-21A2BFCCDF46}"/>
          </ac:spMkLst>
        </pc:spChg>
        <pc:spChg chg="mod">
          <ac:chgData name="hassan MH" userId="84cd2103f36ef0dc" providerId="LiveId" clId="{503E8875-88F6-4C29-BD5A-496F9A349BB6}" dt="2022-04-24T14:16:48.411" v="198"/>
          <ac:spMkLst>
            <pc:docMk/>
            <pc:sldMk cId="817428304" sldId="399"/>
            <ac:spMk id="245" creationId="{4CFD4BAB-DF3B-46A4-A158-8351CE37E360}"/>
          </ac:spMkLst>
        </pc:spChg>
        <pc:spChg chg="mod">
          <ac:chgData name="hassan MH" userId="84cd2103f36ef0dc" providerId="LiveId" clId="{503E8875-88F6-4C29-BD5A-496F9A349BB6}" dt="2022-04-24T14:16:48.411" v="198"/>
          <ac:spMkLst>
            <pc:docMk/>
            <pc:sldMk cId="817428304" sldId="399"/>
            <ac:spMk id="246" creationId="{80DF34C4-0BD0-405E-A83A-6E720FC74A3F}"/>
          </ac:spMkLst>
        </pc:spChg>
        <pc:spChg chg="mod">
          <ac:chgData name="hassan MH" userId="84cd2103f36ef0dc" providerId="LiveId" clId="{503E8875-88F6-4C29-BD5A-496F9A349BB6}" dt="2022-04-24T14:16:48.411" v="198"/>
          <ac:spMkLst>
            <pc:docMk/>
            <pc:sldMk cId="817428304" sldId="399"/>
            <ac:spMk id="247" creationId="{49BBD003-A169-4C4D-B98E-05E9836ACA3E}"/>
          </ac:spMkLst>
        </pc:spChg>
        <pc:spChg chg="mod">
          <ac:chgData name="hassan MH" userId="84cd2103f36ef0dc" providerId="LiveId" clId="{503E8875-88F6-4C29-BD5A-496F9A349BB6}" dt="2022-04-24T14:16:48.411" v="198"/>
          <ac:spMkLst>
            <pc:docMk/>
            <pc:sldMk cId="817428304" sldId="399"/>
            <ac:spMk id="248" creationId="{BE1714FF-6546-4BFA-B6E8-A6891B4D9660}"/>
          </ac:spMkLst>
        </pc:spChg>
        <pc:spChg chg="mod">
          <ac:chgData name="hassan MH" userId="84cd2103f36ef0dc" providerId="LiveId" clId="{503E8875-88F6-4C29-BD5A-496F9A349BB6}" dt="2022-04-24T14:16:48.411" v="198"/>
          <ac:spMkLst>
            <pc:docMk/>
            <pc:sldMk cId="817428304" sldId="399"/>
            <ac:spMk id="249" creationId="{2650BEB0-9C6C-4122-B780-2035E9BF6FD7}"/>
          </ac:spMkLst>
        </pc:spChg>
        <pc:spChg chg="mod">
          <ac:chgData name="hassan MH" userId="84cd2103f36ef0dc" providerId="LiveId" clId="{503E8875-88F6-4C29-BD5A-496F9A349BB6}" dt="2022-04-24T14:16:48.411" v="198"/>
          <ac:spMkLst>
            <pc:docMk/>
            <pc:sldMk cId="817428304" sldId="399"/>
            <ac:spMk id="250" creationId="{CD8E202B-1270-4288-8F80-DC262368746E}"/>
          </ac:spMkLst>
        </pc:spChg>
        <pc:spChg chg="mod">
          <ac:chgData name="hassan MH" userId="84cd2103f36ef0dc" providerId="LiveId" clId="{503E8875-88F6-4C29-BD5A-496F9A349BB6}" dt="2022-04-24T14:16:48.411" v="198"/>
          <ac:spMkLst>
            <pc:docMk/>
            <pc:sldMk cId="817428304" sldId="399"/>
            <ac:spMk id="251" creationId="{2A480A4F-71BC-4A49-8DB7-92A6CDFDD0CC}"/>
          </ac:spMkLst>
        </pc:spChg>
        <pc:spChg chg="mod">
          <ac:chgData name="hassan MH" userId="84cd2103f36ef0dc" providerId="LiveId" clId="{503E8875-88F6-4C29-BD5A-496F9A349BB6}" dt="2022-04-24T14:16:48.411" v="198"/>
          <ac:spMkLst>
            <pc:docMk/>
            <pc:sldMk cId="817428304" sldId="399"/>
            <ac:spMk id="252" creationId="{EDBDAFBA-5702-477F-8CB5-57D31C08A3EC}"/>
          </ac:spMkLst>
        </pc:spChg>
        <pc:spChg chg="mod">
          <ac:chgData name="hassan MH" userId="84cd2103f36ef0dc" providerId="LiveId" clId="{503E8875-88F6-4C29-BD5A-496F9A349BB6}" dt="2022-04-24T14:16:48.411" v="198"/>
          <ac:spMkLst>
            <pc:docMk/>
            <pc:sldMk cId="817428304" sldId="399"/>
            <ac:spMk id="253" creationId="{C92B14FA-C562-4EA5-A8F7-5FF362FDDC0B}"/>
          </ac:spMkLst>
        </pc:spChg>
        <pc:spChg chg="mod">
          <ac:chgData name="hassan MH" userId="84cd2103f36ef0dc" providerId="LiveId" clId="{503E8875-88F6-4C29-BD5A-496F9A349BB6}" dt="2022-04-24T14:16:48.411" v="198"/>
          <ac:spMkLst>
            <pc:docMk/>
            <pc:sldMk cId="817428304" sldId="399"/>
            <ac:spMk id="254" creationId="{BFCD22B7-2416-4F3A-B0E1-8D5DDFDDF9DE}"/>
          </ac:spMkLst>
        </pc:spChg>
        <pc:spChg chg="mod">
          <ac:chgData name="hassan MH" userId="84cd2103f36ef0dc" providerId="LiveId" clId="{503E8875-88F6-4C29-BD5A-496F9A349BB6}" dt="2022-04-24T14:16:48.411" v="198"/>
          <ac:spMkLst>
            <pc:docMk/>
            <pc:sldMk cId="817428304" sldId="399"/>
            <ac:spMk id="255" creationId="{AF064953-ED6B-44FC-BD39-46492639DC89}"/>
          </ac:spMkLst>
        </pc:spChg>
        <pc:spChg chg="mod">
          <ac:chgData name="hassan MH" userId="84cd2103f36ef0dc" providerId="LiveId" clId="{503E8875-88F6-4C29-BD5A-496F9A349BB6}" dt="2022-04-24T14:16:48.411" v="198"/>
          <ac:spMkLst>
            <pc:docMk/>
            <pc:sldMk cId="817428304" sldId="399"/>
            <ac:spMk id="256" creationId="{2C43F66D-E4E5-4C5A-8858-00D10B7584B0}"/>
          </ac:spMkLst>
        </pc:spChg>
        <pc:spChg chg="mod">
          <ac:chgData name="hassan MH" userId="84cd2103f36ef0dc" providerId="LiveId" clId="{503E8875-88F6-4C29-BD5A-496F9A349BB6}" dt="2022-04-24T14:16:48.411" v="198"/>
          <ac:spMkLst>
            <pc:docMk/>
            <pc:sldMk cId="817428304" sldId="399"/>
            <ac:spMk id="257" creationId="{F935914A-C757-4895-9BD7-43F05AE81102}"/>
          </ac:spMkLst>
        </pc:spChg>
        <pc:spChg chg="mod">
          <ac:chgData name="hassan MH" userId="84cd2103f36ef0dc" providerId="LiveId" clId="{503E8875-88F6-4C29-BD5A-496F9A349BB6}" dt="2022-04-24T14:16:48.411" v="198"/>
          <ac:spMkLst>
            <pc:docMk/>
            <pc:sldMk cId="817428304" sldId="399"/>
            <ac:spMk id="258" creationId="{DB94FEC8-F0BA-4E2C-8BC5-22F74C5F6567}"/>
          </ac:spMkLst>
        </pc:spChg>
        <pc:spChg chg="mod">
          <ac:chgData name="hassan MH" userId="84cd2103f36ef0dc" providerId="LiveId" clId="{503E8875-88F6-4C29-BD5A-496F9A349BB6}" dt="2022-04-24T14:16:48.411" v="198"/>
          <ac:spMkLst>
            <pc:docMk/>
            <pc:sldMk cId="817428304" sldId="399"/>
            <ac:spMk id="259" creationId="{BE6C4F14-EFE4-47D3-9556-927CE70D0D2F}"/>
          </ac:spMkLst>
        </pc:spChg>
        <pc:spChg chg="mod">
          <ac:chgData name="hassan MH" userId="84cd2103f36ef0dc" providerId="LiveId" clId="{503E8875-88F6-4C29-BD5A-496F9A349BB6}" dt="2022-04-24T14:16:48.411" v="198"/>
          <ac:spMkLst>
            <pc:docMk/>
            <pc:sldMk cId="817428304" sldId="399"/>
            <ac:spMk id="260" creationId="{0968BB7C-99DE-4790-9163-9F03E83E4765}"/>
          </ac:spMkLst>
        </pc:spChg>
        <pc:spChg chg="mod">
          <ac:chgData name="hassan MH" userId="84cd2103f36ef0dc" providerId="LiveId" clId="{503E8875-88F6-4C29-BD5A-496F9A349BB6}" dt="2022-04-24T14:16:48.411" v="198"/>
          <ac:spMkLst>
            <pc:docMk/>
            <pc:sldMk cId="817428304" sldId="399"/>
            <ac:spMk id="261" creationId="{0B93D1BA-C990-4F3B-80A6-E1627A8E62D5}"/>
          </ac:spMkLst>
        </pc:spChg>
        <pc:spChg chg="mod">
          <ac:chgData name="hassan MH" userId="84cd2103f36ef0dc" providerId="LiveId" clId="{503E8875-88F6-4C29-BD5A-496F9A349BB6}" dt="2022-04-24T14:16:48.411" v="198"/>
          <ac:spMkLst>
            <pc:docMk/>
            <pc:sldMk cId="817428304" sldId="399"/>
            <ac:spMk id="262" creationId="{F6CF12E5-CD39-4D13-A1D4-8D47EC3126AC}"/>
          </ac:spMkLst>
        </pc:spChg>
        <pc:spChg chg="mod">
          <ac:chgData name="hassan MH" userId="84cd2103f36ef0dc" providerId="LiveId" clId="{503E8875-88F6-4C29-BD5A-496F9A349BB6}" dt="2022-04-24T14:16:48.411" v="198"/>
          <ac:spMkLst>
            <pc:docMk/>
            <pc:sldMk cId="817428304" sldId="399"/>
            <ac:spMk id="263" creationId="{6C269272-BB69-4E21-82E6-5C2F81EEA4C2}"/>
          </ac:spMkLst>
        </pc:spChg>
        <pc:spChg chg="mod">
          <ac:chgData name="hassan MH" userId="84cd2103f36ef0dc" providerId="LiveId" clId="{503E8875-88F6-4C29-BD5A-496F9A349BB6}" dt="2022-04-24T14:16:48.411" v="198"/>
          <ac:spMkLst>
            <pc:docMk/>
            <pc:sldMk cId="817428304" sldId="399"/>
            <ac:spMk id="264" creationId="{E2A648B6-D914-4A0D-8892-525696BE7C42}"/>
          </ac:spMkLst>
        </pc:spChg>
        <pc:spChg chg="mod">
          <ac:chgData name="hassan MH" userId="84cd2103f36ef0dc" providerId="LiveId" clId="{503E8875-88F6-4C29-BD5A-496F9A349BB6}" dt="2022-04-24T14:16:48.411" v="198"/>
          <ac:spMkLst>
            <pc:docMk/>
            <pc:sldMk cId="817428304" sldId="399"/>
            <ac:spMk id="265" creationId="{EB3CC8E6-9A89-48C1-8372-8AA62C3FCE49}"/>
          </ac:spMkLst>
        </pc:spChg>
        <pc:spChg chg="mod">
          <ac:chgData name="hassan MH" userId="84cd2103f36ef0dc" providerId="LiveId" clId="{503E8875-88F6-4C29-BD5A-496F9A349BB6}" dt="2022-04-24T15:13:19.285" v="1104"/>
          <ac:spMkLst>
            <pc:docMk/>
            <pc:sldMk cId="817428304" sldId="399"/>
            <ac:spMk id="267" creationId="{926433FE-9A67-4E95-8450-C095F27233A3}"/>
          </ac:spMkLst>
        </pc:spChg>
        <pc:spChg chg="mod">
          <ac:chgData name="hassan MH" userId="84cd2103f36ef0dc" providerId="LiveId" clId="{503E8875-88F6-4C29-BD5A-496F9A349BB6}" dt="2022-04-24T15:13:19.285" v="1104"/>
          <ac:spMkLst>
            <pc:docMk/>
            <pc:sldMk cId="817428304" sldId="399"/>
            <ac:spMk id="268" creationId="{8910561F-ACB4-4870-984C-F631B46DF6AD}"/>
          </ac:spMkLst>
        </pc:spChg>
        <pc:spChg chg="mod">
          <ac:chgData name="hassan MH" userId="84cd2103f36ef0dc" providerId="LiveId" clId="{503E8875-88F6-4C29-BD5A-496F9A349BB6}" dt="2022-04-24T15:13:19.285" v="1104"/>
          <ac:spMkLst>
            <pc:docMk/>
            <pc:sldMk cId="817428304" sldId="399"/>
            <ac:spMk id="269" creationId="{0F60FC69-6211-46F5-BF57-725A21B80197}"/>
          </ac:spMkLst>
        </pc:spChg>
        <pc:spChg chg="mod">
          <ac:chgData name="hassan MH" userId="84cd2103f36ef0dc" providerId="LiveId" clId="{503E8875-88F6-4C29-BD5A-496F9A349BB6}" dt="2022-04-24T15:13:19.285" v="1104"/>
          <ac:spMkLst>
            <pc:docMk/>
            <pc:sldMk cId="817428304" sldId="399"/>
            <ac:spMk id="270" creationId="{B1C94DF8-A42A-4DFF-AC6F-F4186A216AB0}"/>
          </ac:spMkLst>
        </pc:spChg>
        <pc:spChg chg="mod">
          <ac:chgData name="hassan MH" userId="84cd2103f36ef0dc" providerId="LiveId" clId="{503E8875-88F6-4C29-BD5A-496F9A349BB6}" dt="2022-04-24T15:13:19.285" v="1104"/>
          <ac:spMkLst>
            <pc:docMk/>
            <pc:sldMk cId="817428304" sldId="399"/>
            <ac:spMk id="271" creationId="{B176A49A-407C-450E-AE46-21D4D631482D}"/>
          </ac:spMkLst>
        </pc:spChg>
        <pc:spChg chg="mod">
          <ac:chgData name="hassan MH" userId="84cd2103f36ef0dc" providerId="LiveId" clId="{503E8875-88F6-4C29-BD5A-496F9A349BB6}" dt="2022-04-24T15:13:19.285" v="1104"/>
          <ac:spMkLst>
            <pc:docMk/>
            <pc:sldMk cId="817428304" sldId="399"/>
            <ac:spMk id="272" creationId="{BABB19EF-D383-4C99-A3B4-3745C296BB69}"/>
          </ac:spMkLst>
        </pc:spChg>
        <pc:spChg chg="mod">
          <ac:chgData name="hassan MH" userId="84cd2103f36ef0dc" providerId="LiveId" clId="{503E8875-88F6-4C29-BD5A-496F9A349BB6}" dt="2022-04-24T15:13:19.285" v="1104"/>
          <ac:spMkLst>
            <pc:docMk/>
            <pc:sldMk cId="817428304" sldId="399"/>
            <ac:spMk id="273" creationId="{ED7D916C-2EE8-41C2-8F6E-05BC1008A817}"/>
          </ac:spMkLst>
        </pc:spChg>
        <pc:spChg chg="mod">
          <ac:chgData name="hassan MH" userId="84cd2103f36ef0dc" providerId="LiveId" clId="{503E8875-88F6-4C29-BD5A-496F9A349BB6}" dt="2022-04-24T15:13:19.285" v="1104"/>
          <ac:spMkLst>
            <pc:docMk/>
            <pc:sldMk cId="817428304" sldId="399"/>
            <ac:spMk id="274" creationId="{BC24ED08-A986-4F9B-BA59-ABF42CFA938E}"/>
          </ac:spMkLst>
        </pc:spChg>
        <pc:spChg chg="mod">
          <ac:chgData name="hassan MH" userId="84cd2103f36ef0dc" providerId="LiveId" clId="{503E8875-88F6-4C29-BD5A-496F9A349BB6}" dt="2022-04-24T15:13:19.285" v="1104"/>
          <ac:spMkLst>
            <pc:docMk/>
            <pc:sldMk cId="817428304" sldId="399"/>
            <ac:spMk id="275" creationId="{0454A8AF-B7E9-43ED-860D-AF3554588AD4}"/>
          </ac:spMkLst>
        </pc:spChg>
        <pc:spChg chg="mod">
          <ac:chgData name="hassan MH" userId="84cd2103f36ef0dc" providerId="LiveId" clId="{503E8875-88F6-4C29-BD5A-496F9A349BB6}" dt="2022-04-24T15:13:19.285" v="1104"/>
          <ac:spMkLst>
            <pc:docMk/>
            <pc:sldMk cId="817428304" sldId="399"/>
            <ac:spMk id="276" creationId="{C67ED15F-1C29-4F9D-8F02-9F9C30A1EDED}"/>
          </ac:spMkLst>
        </pc:spChg>
        <pc:spChg chg="mod">
          <ac:chgData name="hassan MH" userId="84cd2103f36ef0dc" providerId="LiveId" clId="{503E8875-88F6-4C29-BD5A-496F9A349BB6}" dt="2022-04-24T15:13:19.285" v="1104"/>
          <ac:spMkLst>
            <pc:docMk/>
            <pc:sldMk cId="817428304" sldId="399"/>
            <ac:spMk id="277" creationId="{5E1E6087-F3F6-4DE8-A182-FA81D417C87F}"/>
          </ac:spMkLst>
        </pc:spChg>
        <pc:spChg chg="mod">
          <ac:chgData name="hassan MH" userId="84cd2103f36ef0dc" providerId="LiveId" clId="{503E8875-88F6-4C29-BD5A-496F9A349BB6}" dt="2022-04-24T15:13:19.285" v="1104"/>
          <ac:spMkLst>
            <pc:docMk/>
            <pc:sldMk cId="817428304" sldId="399"/>
            <ac:spMk id="278" creationId="{90F5BFCD-6CD6-491C-B203-7AD8A8FBB6C0}"/>
          </ac:spMkLst>
        </pc:spChg>
        <pc:spChg chg="mod">
          <ac:chgData name="hassan MH" userId="84cd2103f36ef0dc" providerId="LiveId" clId="{503E8875-88F6-4C29-BD5A-496F9A349BB6}" dt="2022-04-24T15:13:19.285" v="1104"/>
          <ac:spMkLst>
            <pc:docMk/>
            <pc:sldMk cId="817428304" sldId="399"/>
            <ac:spMk id="280" creationId="{8DBAA77A-A4B9-42AE-A4FC-575608A3338D}"/>
          </ac:spMkLst>
        </pc:spChg>
        <pc:spChg chg="mod">
          <ac:chgData name="hassan MH" userId="84cd2103f36ef0dc" providerId="LiveId" clId="{503E8875-88F6-4C29-BD5A-496F9A349BB6}" dt="2022-04-24T15:13:19.285" v="1104"/>
          <ac:spMkLst>
            <pc:docMk/>
            <pc:sldMk cId="817428304" sldId="399"/>
            <ac:spMk id="281" creationId="{0841F84C-785C-4271-93C4-53A9A30DCBB6}"/>
          </ac:spMkLst>
        </pc:spChg>
        <pc:spChg chg="mod">
          <ac:chgData name="hassan MH" userId="84cd2103f36ef0dc" providerId="LiveId" clId="{503E8875-88F6-4C29-BD5A-496F9A349BB6}" dt="2022-04-24T15:13:19.285" v="1104"/>
          <ac:spMkLst>
            <pc:docMk/>
            <pc:sldMk cId="817428304" sldId="399"/>
            <ac:spMk id="282" creationId="{BEC0987F-812B-449D-9E0C-84201C44DCE8}"/>
          </ac:spMkLst>
        </pc:spChg>
        <pc:spChg chg="mod">
          <ac:chgData name="hassan MH" userId="84cd2103f36ef0dc" providerId="LiveId" clId="{503E8875-88F6-4C29-BD5A-496F9A349BB6}" dt="2022-04-24T15:13:19.285" v="1104"/>
          <ac:spMkLst>
            <pc:docMk/>
            <pc:sldMk cId="817428304" sldId="399"/>
            <ac:spMk id="283" creationId="{2F406357-00AB-42D3-AE46-B173516DE8B0}"/>
          </ac:spMkLst>
        </pc:spChg>
        <pc:spChg chg="mod">
          <ac:chgData name="hassan MH" userId="84cd2103f36ef0dc" providerId="LiveId" clId="{503E8875-88F6-4C29-BD5A-496F9A349BB6}" dt="2022-04-24T15:13:19.285" v="1104"/>
          <ac:spMkLst>
            <pc:docMk/>
            <pc:sldMk cId="817428304" sldId="399"/>
            <ac:spMk id="284" creationId="{43CF0D8D-C0A2-4439-B1F2-194DFB81CF1F}"/>
          </ac:spMkLst>
        </pc:spChg>
        <pc:spChg chg="mod">
          <ac:chgData name="hassan MH" userId="84cd2103f36ef0dc" providerId="LiveId" clId="{503E8875-88F6-4C29-BD5A-496F9A349BB6}" dt="2022-04-24T15:13:19.285" v="1104"/>
          <ac:spMkLst>
            <pc:docMk/>
            <pc:sldMk cId="817428304" sldId="399"/>
            <ac:spMk id="285" creationId="{9EDA9602-EA5D-4547-A747-7E4592B6022C}"/>
          </ac:spMkLst>
        </pc:spChg>
        <pc:spChg chg="mod">
          <ac:chgData name="hassan MH" userId="84cd2103f36ef0dc" providerId="LiveId" clId="{503E8875-88F6-4C29-BD5A-496F9A349BB6}" dt="2022-04-24T15:13:19.285" v="1104"/>
          <ac:spMkLst>
            <pc:docMk/>
            <pc:sldMk cId="817428304" sldId="399"/>
            <ac:spMk id="290" creationId="{5C11C4AB-3C96-43F2-90B4-D924FAD60A3F}"/>
          </ac:spMkLst>
        </pc:spChg>
        <pc:spChg chg="mod">
          <ac:chgData name="hassan MH" userId="84cd2103f36ef0dc" providerId="LiveId" clId="{503E8875-88F6-4C29-BD5A-496F9A349BB6}" dt="2022-04-24T15:13:19.285" v="1104"/>
          <ac:spMkLst>
            <pc:docMk/>
            <pc:sldMk cId="817428304" sldId="399"/>
            <ac:spMk id="291" creationId="{E7D99742-CD22-486D-B84E-2F44098F3DF5}"/>
          </ac:spMkLst>
        </pc:spChg>
        <pc:spChg chg="mod">
          <ac:chgData name="hassan MH" userId="84cd2103f36ef0dc" providerId="LiveId" clId="{503E8875-88F6-4C29-BD5A-496F9A349BB6}" dt="2022-04-24T15:13:19.285" v="1104"/>
          <ac:spMkLst>
            <pc:docMk/>
            <pc:sldMk cId="817428304" sldId="399"/>
            <ac:spMk id="292" creationId="{FF9C9EBC-1653-4734-B5BC-C079ADA6ABF8}"/>
          </ac:spMkLst>
        </pc:spChg>
        <pc:spChg chg="mod">
          <ac:chgData name="hassan MH" userId="84cd2103f36ef0dc" providerId="LiveId" clId="{503E8875-88F6-4C29-BD5A-496F9A349BB6}" dt="2022-04-24T15:13:19.285" v="1104"/>
          <ac:spMkLst>
            <pc:docMk/>
            <pc:sldMk cId="817428304" sldId="399"/>
            <ac:spMk id="293" creationId="{7AFF7BBC-4A34-4236-A08E-31842B81A40C}"/>
          </ac:spMkLst>
        </pc:spChg>
        <pc:spChg chg="mod">
          <ac:chgData name="hassan MH" userId="84cd2103f36ef0dc" providerId="LiveId" clId="{503E8875-88F6-4C29-BD5A-496F9A349BB6}" dt="2022-04-24T15:13:19.285" v="1104"/>
          <ac:spMkLst>
            <pc:docMk/>
            <pc:sldMk cId="817428304" sldId="399"/>
            <ac:spMk id="294" creationId="{3808EA47-B75A-479E-A030-1BA5F0C1E393}"/>
          </ac:spMkLst>
        </pc:spChg>
        <pc:spChg chg="mod">
          <ac:chgData name="hassan MH" userId="84cd2103f36ef0dc" providerId="LiveId" clId="{503E8875-88F6-4C29-BD5A-496F9A349BB6}" dt="2022-04-24T15:13:19.285" v="1104"/>
          <ac:spMkLst>
            <pc:docMk/>
            <pc:sldMk cId="817428304" sldId="399"/>
            <ac:spMk id="295" creationId="{AC33B26C-2586-4037-8F87-3282097C2EA1}"/>
          </ac:spMkLst>
        </pc:spChg>
        <pc:spChg chg="mod">
          <ac:chgData name="hassan MH" userId="84cd2103f36ef0dc" providerId="LiveId" clId="{503E8875-88F6-4C29-BD5A-496F9A349BB6}" dt="2022-04-24T15:13:19.285" v="1104"/>
          <ac:spMkLst>
            <pc:docMk/>
            <pc:sldMk cId="817428304" sldId="399"/>
            <ac:spMk id="296" creationId="{E951F423-4B7F-47B7-9F89-813426548096}"/>
          </ac:spMkLst>
        </pc:spChg>
        <pc:spChg chg="mod">
          <ac:chgData name="hassan MH" userId="84cd2103f36ef0dc" providerId="LiveId" clId="{503E8875-88F6-4C29-BD5A-496F9A349BB6}" dt="2022-04-24T15:13:19.285" v="1104"/>
          <ac:spMkLst>
            <pc:docMk/>
            <pc:sldMk cId="817428304" sldId="399"/>
            <ac:spMk id="303" creationId="{CA5820BC-5402-4ABB-829D-EE2628A7C7A9}"/>
          </ac:spMkLst>
        </pc:spChg>
        <pc:spChg chg="mod">
          <ac:chgData name="hassan MH" userId="84cd2103f36ef0dc" providerId="LiveId" clId="{503E8875-88F6-4C29-BD5A-496F9A349BB6}" dt="2022-04-24T15:13:19.285" v="1104"/>
          <ac:spMkLst>
            <pc:docMk/>
            <pc:sldMk cId="817428304" sldId="399"/>
            <ac:spMk id="304" creationId="{AAC7B91E-E402-4BB7-9D5F-8752B64AF91F}"/>
          </ac:spMkLst>
        </pc:spChg>
        <pc:spChg chg="mod">
          <ac:chgData name="hassan MH" userId="84cd2103f36ef0dc" providerId="LiveId" clId="{503E8875-88F6-4C29-BD5A-496F9A349BB6}" dt="2022-04-24T15:13:19.285" v="1104"/>
          <ac:spMkLst>
            <pc:docMk/>
            <pc:sldMk cId="817428304" sldId="399"/>
            <ac:spMk id="305" creationId="{4E81CD32-3D0C-413A-8319-FF3D2F9283B5}"/>
          </ac:spMkLst>
        </pc:spChg>
        <pc:spChg chg="mod">
          <ac:chgData name="hassan MH" userId="84cd2103f36ef0dc" providerId="LiveId" clId="{503E8875-88F6-4C29-BD5A-496F9A349BB6}" dt="2022-04-24T15:13:19.285" v="1104"/>
          <ac:spMkLst>
            <pc:docMk/>
            <pc:sldMk cId="817428304" sldId="399"/>
            <ac:spMk id="306" creationId="{899B164C-44BB-4AC9-A74C-49D522DC7844}"/>
          </ac:spMkLst>
        </pc:spChg>
        <pc:spChg chg="mod">
          <ac:chgData name="hassan MH" userId="84cd2103f36ef0dc" providerId="LiveId" clId="{503E8875-88F6-4C29-BD5A-496F9A349BB6}" dt="2022-04-24T15:13:19.285" v="1104"/>
          <ac:spMkLst>
            <pc:docMk/>
            <pc:sldMk cId="817428304" sldId="399"/>
            <ac:spMk id="307" creationId="{AF2E2763-147F-4219-819F-48C8D1BDC33E}"/>
          </ac:spMkLst>
        </pc:spChg>
        <pc:spChg chg="mod">
          <ac:chgData name="hassan MH" userId="84cd2103f36ef0dc" providerId="LiveId" clId="{503E8875-88F6-4C29-BD5A-496F9A349BB6}" dt="2022-04-24T15:13:19.285" v="1104"/>
          <ac:spMkLst>
            <pc:docMk/>
            <pc:sldMk cId="817428304" sldId="399"/>
            <ac:spMk id="308" creationId="{0C6169C9-0A57-4606-A85A-8393E51C4A84}"/>
          </ac:spMkLst>
        </pc:spChg>
        <pc:spChg chg="mod">
          <ac:chgData name="hassan MH" userId="84cd2103f36ef0dc" providerId="LiveId" clId="{503E8875-88F6-4C29-BD5A-496F9A349BB6}" dt="2022-04-24T15:13:19.285" v="1104"/>
          <ac:spMkLst>
            <pc:docMk/>
            <pc:sldMk cId="817428304" sldId="399"/>
            <ac:spMk id="309" creationId="{DBD83A62-6BD7-4DA1-9F70-C3090326498D}"/>
          </ac:spMkLst>
        </pc:spChg>
        <pc:spChg chg="mod">
          <ac:chgData name="hassan MH" userId="84cd2103f36ef0dc" providerId="LiveId" clId="{503E8875-88F6-4C29-BD5A-496F9A349BB6}" dt="2022-04-24T15:13:19.285" v="1104"/>
          <ac:spMkLst>
            <pc:docMk/>
            <pc:sldMk cId="817428304" sldId="399"/>
            <ac:spMk id="310" creationId="{57AA5430-5EFF-44F8-95D2-4101A0C974C4}"/>
          </ac:spMkLst>
        </pc:spChg>
        <pc:spChg chg="mod">
          <ac:chgData name="hassan MH" userId="84cd2103f36ef0dc" providerId="LiveId" clId="{503E8875-88F6-4C29-BD5A-496F9A349BB6}" dt="2022-04-24T15:13:19.285" v="1104"/>
          <ac:spMkLst>
            <pc:docMk/>
            <pc:sldMk cId="817428304" sldId="399"/>
            <ac:spMk id="311" creationId="{E9D697DC-ACE0-445A-94A0-089CD395CBE5}"/>
          </ac:spMkLst>
        </pc:spChg>
        <pc:spChg chg="mod">
          <ac:chgData name="hassan MH" userId="84cd2103f36ef0dc" providerId="LiveId" clId="{503E8875-88F6-4C29-BD5A-496F9A349BB6}" dt="2022-04-24T15:13:19.285" v="1104"/>
          <ac:spMkLst>
            <pc:docMk/>
            <pc:sldMk cId="817428304" sldId="399"/>
            <ac:spMk id="312" creationId="{4DB4F1AC-649C-4236-9DCE-AB1ED8FA9EA2}"/>
          </ac:spMkLst>
        </pc:spChg>
        <pc:spChg chg="mod">
          <ac:chgData name="hassan MH" userId="84cd2103f36ef0dc" providerId="LiveId" clId="{503E8875-88F6-4C29-BD5A-496F9A349BB6}" dt="2022-04-24T15:13:19.285" v="1104"/>
          <ac:spMkLst>
            <pc:docMk/>
            <pc:sldMk cId="817428304" sldId="399"/>
            <ac:spMk id="313" creationId="{D524BF3F-C718-4CC0-BEF5-7BE5EBF48317}"/>
          </ac:spMkLst>
        </pc:spChg>
        <pc:spChg chg="mod">
          <ac:chgData name="hassan MH" userId="84cd2103f36ef0dc" providerId="LiveId" clId="{503E8875-88F6-4C29-BD5A-496F9A349BB6}" dt="2022-04-24T15:13:19.285" v="1104"/>
          <ac:spMkLst>
            <pc:docMk/>
            <pc:sldMk cId="817428304" sldId="399"/>
            <ac:spMk id="314" creationId="{17E87321-ED02-41A9-B9BF-9423E8185027}"/>
          </ac:spMkLst>
        </pc:spChg>
        <pc:spChg chg="mod">
          <ac:chgData name="hassan MH" userId="84cd2103f36ef0dc" providerId="LiveId" clId="{503E8875-88F6-4C29-BD5A-496F9A349BB6}" dt="2022-04-24T15:13:19.285" v="1104"/>
          <ac:spMkLst>
            <pc:docMk/>
            <pc:sldMk cId="817428304" sldId="399"/>
            <ac:spMk id="315" creationId="{ED901266-C679-4390-89AC-91B38D47DADF}"/>
          </ac:spMkLst>
        </pc:spChg>
        <pc:spChg chg="mod">
          <ac:chgData name="hassan MH" userId="84cd2103f36ef0dc" providerId="LiveId" clId="{503E8875-88F6-4C29-BD5A-496F9A349BB6}" dt="2022-04-24T15:13:19.285" v="1104"/>
          <ac:spMkLst>
            <pc:docMk/>
            <pc:sldMk cId="817428304" sldId="399"/>
            <ac:spMk id="316" creationId="{377B49C8-60BD-4430-AED6-57D9100EAF71}"/>
          </ac:spMkLst>
        </pc:spChg>
        <pc:spChg chg="mod">
          <ac:chgData name="hassan MH" userId="84cd2103f36ef0dc" providerId="LiveId" clId="{503E8875-88F6-4C29-BD5A-496F9A349BB6}" dt="2022-04-24T15:13:19.285" v="1104"/>
          <ac:spMkLst>
            <pc:docMk/>
            <pc:sldMk cId="817428304" sldId="399"/>
            <ac:spMk id="317" creationId="{A0A1AEDF-6BCF-486C-B534-3BEDEBE2BD88}"/>
          </ac:spMkLst>
        </pc:spChg>
        <pc:spChg chg="mod">
          <ac:chgData name="hassan MH" userId="84cd2103f36ef0dc" providerId="LiveId" clId="{503E8875-88F6-4C29-BD5A-496F9A349BB6}" dt="2022-04-24T15:13:19.285" v="1104"/>
          <ac:spMkLst>
            <pc:docMk/>
            <pc:sldMk cId="817428304" sldId="399"/>
            <ac:spMk id="318" creationId="{B373C286-3FA0-4D6B-9E45-A55B85B68AC2}"/>
          </ac:spMkLst>
        </pc:spChg>
        <pc:spChg chg="mod">
          <ac:chgData name="hassan MH" userId="84cd2103f36ef0dc" providerId="LiveId" clId="{503E8875-88F6-4C29-BD5A-496F9A349BB6}" dt="2022-04-24T15:13:19.285" v="1104"/>
          <ac:spMkLst>
            <pc:docMk/>
            <pc:sldMk cId="817428304" sldId="399"/>
            <ac:spMk id="319" creationId="{5C67A6AC-5F2E-41B6-BD52-8469A82DA9FC}"/>
          </ac:spMkLst>
        </pc:spChg>
        <pc:spChg chg="mod">
          <ac:chgData name="hassan MH" userId="84cd2103f36ef0dc" providerId="LiveId" clId="{503E8875-88F6-4C29-BD5A-496F9A349BB6}" dt="2022-04-24T15:13:19.285" v="1104"/>
          <ac:spMkLst>
            <pc:docMk/>
            <pc:sldMk cId="817428304" sldId="399"/>
            <ac:spMk id="320" creationId="{2F54885E-FFA3-4312-B1AB-BD204C78FC01}"/>
          </ac:spMkLst>
        </pc:spChg>
        <pc:spChg chg="mod">
          <ac:chgData name="hassan MH" userId="84cd2103f36ef0dc" providerId="LiveId" clId="{503E8875-88F6-4C29-BD5A-496F9A349BB6}" dt="2022-04-24T15:13:19.285" v="1104"/>
          <ac:spMkLst>
            <pc:docMk/>
            <pc:sldMk cId="817428304" sldId="399"/>
            <ac:spMk id="321" creationId="{530571AF-581F-42EB-969E-D7ABE57194F7}"/>
          </ac:spMkLst>
        </pc:spChg>
        <pc:spChg chg="mod">
          <ac:chgData name="hassan MH" userId="84cd2103f36ef0dc" providerId="LiveId" clId="{503E8875-88F6-4C29-BD5A-496F9A349BB6}" dt="2022-04-24T15:13:19.285" v="1104"/>
          <ac:spMkLst>
            <pc:docMk/>
            <pc:sldMk cId="817428304" sldId="399"/>
            <ac:spMk id="322" creationId="{710AEA76-368C-4981-A9B8-8D2FF741935B}"/>
          </ac:spMkLst>
        </pc:spChg>
        <pc:spChg chg="mod">
          <ac:chgData name="hassan MH" userId="84cd2103f36ef0dc" providerId="LiveId" clId="{503E8875-88F6-4C29-BD5A-496F9A349BB6}" dt="2022-04-24T15:13:19.285" v="1104"/>
          <ac:spMkLst>
            <pc:docMk/>
            <pc:sldMk cId="817428304" sldId="399"/>
            <ac:spMk id="323" creationId="{21777855-29BA-432B-AE6C-8C730F1F0C7D}"/>
          </ac:spMkLst>
        </pc:spChg>
        <pc:spChg chg="mod">
          <ac:chgData name="hassan MH" userId="84cd2103f36ef0dc" providerId="LiveId" clId="{503E8875-88F6-4C29-BD5A-496F9A349BB6}" dt="2022-04-24T15:13:19.285" v="1104"/>
          <ac:spMkLst>
            <pc:docMk/>
            <pc:sldMk cId="817428304" sldId="399"/>
            <ac:spMk id="324" creationId="{8A3CE360-5588-4639-B67D-180BD254576F}"/>
          </ac:spMkLst>
        </pc:spChg>
        <pc:spChg chg="mod">
          <ac:chgData name="hassan MH" userId="84cd2103f36ef0dc" providerId="LiveId" clId="{503E8875-88F6-4C29-BD5A-496F9A349BB6}" dt="2022-04-24T15:13:19.285" v="1104"/>
          <ac:spMkLst>
            <pc:docMk/>
            <pc:sldMk cId="817428304" sldId="399"/>
            <ac:spMk id="325" creationId="{C7BCBC8C-F03B-4658-BEC6-8F1B03578E4A}"/>
          </ac:spMkLst>
        </pc:spChg>
        <pc:spChg chg="mod">
          <ac:chgData name="hassan MH" userId="84cd2103f36ef0dc" providerId="LiveId" clId="{503E8875-88F6-4C29-BD5A-496F9A349BB6}" dt="2022-04-24T15:13:19.285" v="1104"/>
          <ac:spMkLst>
            <pc:docMk/>
            <pc:sldMk cId="817428304" sldId="399"/>
            <ac:spMk id="327" creationId="{A3DDE41F-9A1F-4896-8BED-19E6D6008DFB}"/>
          </ac:spMkLst>
        </pc:spChg>
        <pc:spChg chg="mod">
          <ac:chgData name="hassan MH" userId="84cd2103f36ef0dc" providerId="LiveId" clId="{503E8875-88F6-4C29-BD5A-496F9A349BB6}" dt="2022-04-24T15:13:19.285" v="1104"/>
          <ac:spMkLst>
            <pc:docMk/>
            <pc:sldMk cId="817428304" sldId="399"/>
            <ac:spMk id="328" creationId="{1440DBB0-2D19-4FDD-995F-64475C10EB0F}"/>
          </ac:spMkLst>
        </pc:spChg>
        <pc:spChg chg="mod">
          <ac:chgData name="hassan MH" userId="84cd2103f36ef0dc" providerId="LiveId" clId="{503E8875-88F6-4C29-BD5A-496F9A349BB6}" dt="2022-04-24T15:13:19.285" v="1104"/>
          <ac:spMkLst>
            <pc:docMk/>
            <pc:sldMk cId="817428304" sldId="399"/>
            <ac:spMk id="329" creationId="{4E641A87-3243-47A1-8A5D-81D2299297C5}"/>
          </ac:spMkLst>
        </pc:spChg>
        <pc:spChg chg="mod">
          <ac:chgData name="hassan MH" userId="84cd2103f36ef0dc" providerId="LiveId" clId="{503E8875-88F6-4C29-BD5A-496F9A349BB6}" dt="2022-04-24T15:13:19.285" v="1104"/>
          <ac:spMkLst>
            <pc:docMk/>
            <pc:sldMk cId="817428304" sldId="399"/>
            <ac:spMk id="330" creationId="{0B70F102-C1C2-48AC-AB5D-D08D5249A103}"/>
          </ac:spMkLst>
        </pc:spChg>
        <pc:spChg chg="mod">
          <ac:chgData name="hassan MH" userId="84cd2103f36ef0dc" providerId="LiveId" clId="{503E8875-88F6-4C29-BD5A-496F9A349BB6}" dt="2022-04-24T15:13:19.285" v="1104"/>
          <ac:spMkLst>
            <pc:docMk/>
            <pc:sldMk cId="817428304" sldId="399"/>
            <ac:spMk id="332" creationId="{E2B79F2B-4AD4-4841-947D-BD1C472723E0}"/>
          </ac:spMkLst>
        </pc:spChg>
        <pc:spChg chg="mod">
          <ac:chgData name="hassan MH" userId="84cd2103f36ef0dc" providerId="LiveId" clId="{503E8875-88F6-4C29-BD5A-496F9A349BB6}" dt="2022-04-24T15:13:19.285" v="1104"/>
          <ac:spMkLst>
            <pc:docMk/>
            <pc:sldMk cId="817428304" sldId="399"/>
            <ac:spMk id="335" creationId="{BBE8A33E-625B-4DDC-ACC9-41F551017498}"/>
          </ac:spMkLst>
        </pc:spChg>
        <pc:spChg chg="mod">
          <ac:chgData name="hassan MH" userId="84cd2103f36ef0dc" providerId="LiveId" clId="{503E8875-88F6-4C29-BD5A-496F9A349BB6}" dt="2022-04-24T15:13:19.285" v="1104"/>
          <ac:spMkLst>
            <pc:docMk/>
            <pc:sldMk cId="817428304" sldId="399"/>
            <ac:spMk id="336" creationId="{910A357C-92ED-4E26-AB84-D32E19645333}"/>
          </ac:spMkLst>
        </pc:spChg>
        <pc:spChg chg="mod">
          <ac:chgData name="hassan MH" userId="84cd2103f36ef0dc" providerId="LiveId" clId="{503E8875-88F6-4C29-BD5A-496F9A349BB6}" dt="2022-04-24T15:13:19.285" v="1104"/>
          <ac:spMkLst>
            <pc:docMk/>
            <pc:sldMk cId="817428304" sldId="399"/>
            <ac:spMk id="337" creationId="{73214FB9-FCA2-42D5-A32E-874950EFE3BD}"/>
          </ac:spMkLst>
        </pc:spChg>
        <pc:spChg chg="mod">
          <ac:chgData name="hassan MH" userId="84cd2103f36ef0dc" providerId="LiveId" clId="{503E8875-88F6-4C29-BD5A-496F9A349BB6}" dt="2022-04-24T15:13:19.285" v="1104"/>
          <ac:spMkLst>
            <pc:docMk/>
            <pc:sldMk cId="817428304" sldId="399"/>
            <ac:spMk id="339" creationId="{E2BE56A4-F2FC-46A9-A022-33D091946C62}"/>
          </ac:spMkLst>
        </pc:spChg>
        <pc:spChg chg="mod">
          <ac:chgData name="hassan MH" userId="84cd2103f36ef0dc" providerId="LiveId" clId="{503E8875-88F6-4C29-BD5A-496F9A349BB6}" dt="2022-04-24T15:13:19.285" v="1104"/>
          <ac:spMkLst>
            <pc:docMk/>
            <pc:sldMk cId="817428304" sldId="399"/>
            <ac:spMk id="340" creationId="{7262360E-280F-43DE-A951-50C520CA7A2C}"/>
          </ac:spMkLst>
        </pc:spChg>
        <pc:spChg chg="mod">
          <ac:chgData name="hassan MH" userId="84cd2103f36ef0dc" providerId="LiveId" clId="{503E8875-88F6-4C29-BD5A-496F9A349BB6}" dt="2022-04-24T15:13:19.285" v="1104"/>
          <ac:spMkLst>
            <pc:docMk/>
            <pc:sldMk cId="817428304" sldId="399"/>
            <ac:spMk id="341" creationId="{273C6F87-C1B5-425C-A98A-164D44C79CE9}"/>
          </ac:spMkLst>
        </pc:spChg>
        <pc:spChg chg="mod">
          <ac:chgData name="hassan MH" userId="84cd2103f36ef0dc" providerId="LiveId" clId="{503E8875-88F6-4C29-BD5A-496F9A349BB6}" dt="2022-04-24T15:13:19.285" v="1104"/>
          <ac:spMkLst>
            <pc:docMk/>
            <pc:sldMk cId="817428304" sldId="399"/>
            <ac:spMk id="342" creationId="{7039B14C-E4EA-4F8D-9AA8-00F4FFDFEE5B}"/>
          </ac:spMkLst>
        </pc:spChg>
        <pc:spChg chg="mod">
          <ac:chgData name="hassan MH" userId="84cd2103f36ef0dc" providerId="LiveId" clId="{503E8875-88F6-4C29-BD5A-496F9A349BB6}" dt="2022-04-24T15:13:19.285" v="1104"/>
          <ac:spMkLst>
            <pc:docMk/>
            <pc:sldMk cId="817428304" sldId="399"/>
            <ac:spMk id="343" creationId="{26A18609-740B-48B5-B28D-39F486255052}"/>
          </ac:spMkLst>
        </pc:spChg>
        <pc:spChg chg="mod">
          <ac:chgData name="hassan MH" userId="84cd2103f36ef0dc" providerId="LiveId" clId="{503E8875-88F6-4C29-BD5A-496F9A349BB6}" dt="2022-04-24T15:13:19.285" v="1104"/>
          <ac:spMkLst>
            <pc:docMk/>
            <pc:sldMk cId="817428304" sldId="399"/>
            <ac:spMk id="344" creationId="{758D32F3-352C-495D-86F2-418B14C89E22}"/>
          </ac:spMkLst>
        </pc:spChg>
        <pc:spChg chg="mod">
          <ac:chgData name="hassan MH" userId="84cd2103f36ef0dc" providerId="LiveId" clId="{503E8875-88F6-4C29-BD5A-496F9A349BB6}" dt="2022-04-24T15:13:19.285" v="1104"/>
          <ac:spMkLst>
            <pc:docMk/>
            <pc:sldMk cId="817428304" sldId="399"/>
            <ac:spMk id="345" creationId="{13130285-CE42-4D27-B5F6-0FF8B7636E1E}"/>
          </ac:spMkLst>
        </pc:spChg>
        <pc:spChg chg="mod">
          <ac:chgData name="hassan MH" userId="84cd2103f36ef0dc" providerId="LiveId" clId="{503E8875-88F6-4C29-BD5A-496F9A349BB6}" dt="2022-04-24T15:13:19.285" v="1104"/>
          <ac:spMkLst>
            <pc:docMk/>
            <pc:sldMk cId="817428304" sldId="399"/>
            <ac:spMk id="346" creationId="{F8573F77-6E74-43C1-9DD2-4D954BDCD614}"/>
          </ac:spMkLst>
        </pc:spChg>
        <pc:spChg chg="mod">
          <ac:chgData name="hassan MH" userId="84cd2103f36ef0dc" providerId="LiveId" clId="{503E8875-88F6-4C29-BD5A-496F9A349BB6}" dt="2022-04-24T15:13:19.285" v="1104"/>
          <ac:spMkLst>
            <pc:docMk/>
            <pc:sldMk cId="817428304" sldId="399"/>
            <ac:spMk id="347" creationId="{9F8003DB-C327-4ABF-827B-80FAB8DFF6AF}"/>
          </ac:spMkLst>
        </pc:spChg>
        <pc:spChg chg="mod">
          <ac:chgData name="hassan MH" userId="84cd2103f36ef0dc" providerId="LiveId" clId="{503E8875-88F6-4C29-BD5A-496F9A349BB6}" dt="2022-04-24T15:13:19.285" v="1104"/>
          <ac:spMkLst>
            <pc:docMk/>
            <pc:sldMk cId="817428304" sldId="399"/>
            <ac:spMk id="348" creationId="{6C2B06EA-7068-44D6-8C7C-D52A5E172149}"/>
          </ac:spMkLst>
        </pc:spChg>
        <pc:spChg chg="mod">
          <ac:chgData name="hassan MH" userId="84cd2103f36ef0dc" providerId="LiveId" clId="{503E8875-88F6-4C29-BD5A-496F9A349BB6}" dt="2022-04-24T15:13:19.285" v="1104"/>
          <ac:spMkLst>
            <pc:docMk/>
            <pc:sldMk cId="817428304" sldId="399"/>
            <ac:spMk id="349" creationId="{20C59436-8F59-4280-BCAF-4024CF9805D8}"/>
          </ac:spMkLst>
        </pc:spChg>
        <pc:spChg chg="mod">
          <ac:chgData name="hassan MH" userId="84cd2103f36ef0dc" providerId="LiveId" clId="{503E8875-88F6-4C29-BD5A-496F9A349BB6}" dt="2022-04-24T15:13:19.285" v="1104"/>
          <ac:spMkLst>
            <pc:docMk/>
            <pc:sldMk cId="817428304" sldId="399"/>
            <ac:spMk id="350" creationId="{567B9FA4-A5C6-4C4A-843A-8AAA93F6E05C}"/>
          </ac:spMkLst>
        </pc:spChg>
        <pc:spChg chg="mod">
          <ac:chgData name="hassan MH" userId="84cd2103f36ef0dc" providerId="LiveId" clId="{503E8875-88F6-4C29-BD5A-496F9A349BB6}" dt="2022-04-24T15:13:19.285" v="1104"/>
          <ac:spMkLst>
            <pc:docMk/>
            <pc:sldMk cId="817428304" sldId="399"/>
            <ac:spMk id="351" creationId="{E8D95CF7-11D1-4364-BA69-85D3F42AB57B}"/>
          </ac:spMkLst>
        </pc:spChg>
        <pc:spChg chg="mod">
          <ac:chgData name="hassan MH" userId="84cd2103f36ef0dc" providerId="LiveId" clId="{503E8875-88F6-4C29-BD5A-496F9A349BB6}" dt="2022-04-24T15:13:19.285" v="1104"/>
          <ac:spMkLst>
            <pc:docMk/>
            <pc:sldMk cId="817428304" sldId="399"/>
            <ac:spMk id="352" creationId="{878B6BAA-5323-43B0-9214-485C4A1C2FF5}"/>
          </ac:spMkLst>
        </pc:spChg>
        <pc:spChg chg="mod">
          <ac:chgData name="hassan MH" userId="84cd2103f36ef0dc" providerId="LiveId" clId="{503E8875-88F6-4C29-BD5A-496F9A349BB6}" dt="2022-04-24T15:13:19.285" v="1104"/>
          <ac:spMkLst>
            <pc:docMk/>
            <pc:sldMk cId="817428304" sldId="399"/>
            <ac:spMk id="353" creationId="{6C2F1CB1-E7E6-4A87-93E6-8411F0064659}"/>
          </ac:spMkLst>
        </pc:spChg>
        <pc:spChg chg="mod">
          <ac:chgData name="hassan MH" userId="84cd2103f36ef0dc" providerId="LiveId" clId="{503E8875-88F6-4C29-BD5A-496F9A349BB6}" dt="2022-04-24T15:13:19.285" v="1104"/>
          <ac:spMkLst>
            <pc:docMk/>
            <pc:sldMk cId="817428304" sldId="399"/>
            <ac:spMk id="354" creationId="{CF5A992E-9297-4540-914B-0C507FB574A7}"/>
          </ac:spMkLst>
        </pc:spChg>
        <pc:spChg chg="mod">
          <ac:chgData name="hassan MH" userId="84cd2103f36ef0dc" providerId="LiveId" clId="{503E8875-88F6-4C29-BD5A-496F9A349BB6}" dt="2022-04-24T15:13:19.285" v="1104"/>
          <ac:spMkLst>
            <pc:docMk/>
            <pc:sldMk cId="817428304" sldId="399"/>
            <ac:spMk id="355" creationId="{C9A63836-0514-4B56-A297-D12FA9E23B7A}"/>
          </ac:spMkLst>
        </pc:spChg>
        <pc:spChg chg="mod">
          <ac:chgData name="hassan MH" userId="84cd2103f36ef0dc" providerId="LiveId" clId="{503E8875-88F6-4C29-BD5A-496F9A349BB6}" dt="2022-04-24T15:13:19.285" v="1104"/>
          <ac:spMkLst>
            <pc:docMk/>
            <pc:sldMk cId="817428304" sldId="399"/>
            <ac:spMk id="356" creationId="{F29EA75B-574D-4352-889E-40ACC708CF4B}"/>
          </ac:spMkLst>
        </pc:spChg>
        <pc:spChg chg="mod">
          <ac:chgData name="hassan MH" userId="84cd2103f36ef0dc" providerId="LiveId" clId="{503E8875-88F6-4C29-BD5A-496F9A349BB6}" dt="2022-04-24T15:13:19.285" v="1104"/>
          <ac:spMkLst>
            <pc:docMk/>
            <pc:sldMk cId="817428304" sldId="399"/>
            <ac:spMk id="357" creationId="{F495BE2C-1AE5-42E3-A04B-DC0941924333}"/>
          </ac:spMkLst>
        </pc:spChg>
        <pc:spChg chg="mod">
          <ac:chgData name="hassan MH" userId="84cd2103f36ef0dc" providerId="LiveId" clId="{503E8875-88F6-4C29-BD5A-496F9A349BB6}" dt="2022-04-24T15:13:19.285" v="1104"/>
          <ac:spMkLst>
            <pc:docMk/>
            <pc:sldMk cId="817428304" sldId="399"/>
            <ac:spMk id="358" creationId="{718639CD-2B85-4975-BEAB-4C64A4A78109}"/>
          </ac:spMkLst>
        </pc:spChg>
        <pc:spChg chg="mod">
          <ac:chgData name="hassan MH" userId="84cd2103f36ef0dc" providerId="LiveId" clId="{503E8875-88F6-4C29-BD5A-496F9A349BB6}" dt="2022-04-24T15:13:19.285" v="1104"/>
          <ac:spMkLst>
            <pc:docMk/>
            <pc:sldMk cId="817428304" sldId="399"/>
            <ac:spMk id="359" creationId="{8CB83A22-8040-49DF-8E6C-D4F53841051B}"/>
          </ac:spMkLst>
        </pc:spChg>
        <pc:spChg chg="mod">
          <ac:chgData name="hassan MH" userId="84cd2103f36ef0dc" providerId="LiveId" clId="{503E8875-88F6-4C29-BD5A-496F9A349BB6}" dt="2022-04-24T15:13:19.285" v="1104"/>
          <ac:spMkLst>
            <pc:docMk/>
            <pc:sldMk cId="817428304" sldId="399"/>
            <ac:spMk id="360" creationId="{2FCFFABE-FF0B-4618-98CE-874D01B28774}"/>
          </ac:spMkLst>
        </pc:spChg>
        <pc:spChg chg="mod">
          <ac:chgData name="hassan MH" userId="84cd2103f36ef0dc" providerId="LiveId" clId="{503E8875-88F6-4C29-BD5A-496F9A349BB6}" dt="2022-04-24T15:13:19.285" v="1104"/>
          <ac:spMkLst>
            <pc:docMk/>
            <pc:sldMk cId="817428304" sldId="399"/>
            <ac:spMk id="361" creationId="{F3E1C1CE-298F-40FC-B396-5EB447BC7964}"/>
          </ac:spMkLst>
        </pc:spChg>
        <pc:grpChg chg="del">
          <ac:chgData name="hassan MH" userId="84cd2103f36ef0dc" providerId="LiveId" clId="{503E8875-88F6-4C29-BD5A-496F9A349BB6}" dt="2022-04-24T14:16:30.774" v="196" actId="478"/>
          <ac:grpSpMkLst>
            <pc:docMk/>
            <pc:sldMk cId="817428304" sldId="399"/>
            <ac:grpSpMk id="21" creationId="{393E3159-29CF-49B3-8BA9-ECD849701085}"/>
          </ac:grpSpMkLst>
        </pc:grpChg>
        <pc:grpChg chg="del">
          <ac:chgData name="hassan MH" userId="84cd2103f36ef0dc" providerId="LiveId" clId="{503E8875-88F6-4C29-BD5A-496F9A349BB6}" dt="2022-04-24T15:30:20.153" v="1352" actId="478"/>
          <ac:grpSpMkLst>
            <pc:docMk/>
            <pc:sldMk cId="817428304" sldId="399"/>
            <ac:grpSpMk id="106" creationId="{460820CE-3C56-4175-AD30-7048AA149007}"/>
          </ac:grpSpMkLst>
        </pc:grpChg>
        <pc:grpChg chg="mod">
          <ac:chgData name="hassan MH" userId="84cd2103f36ef0dc" providerId="LiveId" clId="{503E8875-88F6-4C29-BD5A-496F9A349BB6}" dt="2022-04-24T14:19:58.697" v="237" actId="1076"/>
          <ac:grpSpMkLst>
            <pc:docMk/>
            <pc:sldMk cId="817428304" sldId="399"/>
            <ac:grpSpMk id="113" creationId="{9C691681-F684-42DC-A3C2-DE051F20370F}"/>
          </ac:grpSpMkLst>
        </pc:grpChg>
        <pc:grpChg chg="add del mod">
          <ac:chgData name="hassan MH" userId="84cd2103f36ef0dc" providerId="LiveId" clId="{503E8875-88F6-4C29-BD5A-496F9A349BB6}" dt="2022-04-24T15:45:08.757" v="1533" actId="21"/>
          <ac:grpSpMkLst>
            <pc:docMk/>
            <pc:sldMk cId="817428304" sldId="399"/>
            <ac:grpSpMk id="120" creationId="{A0492E17-C7AE-4E85-BF09-96546A4F1EB0}"/>
          </ac:grpSpMkLst>
        </pc:grpChg>
        <pc:grpChg chg="mod">
          <ac:chgData name="hassan MH" userId="84cd2103f36ef0dc" providerId="LiveId" clId="{503E8875-88F6-4C29-BD5A-496F9A349BB6}" dt="2022-04-24T14:16:18.293" v="191"/>
          <ac:grpSpMkLst>
            <pc:docMk/>
            <pc:sldMk cId="817428304" sldId="399"/>
            <ac:grpSpMk id="125" creationId="{878EDB84-21A1-414C-9427-E94B3FC7A774}"/>
          </ac:grpSpMkLst>
        </pc:grpChg>
        <pc:grpChg chg="mod">
          <ac:chgData name="hassan MH" userId="84cd2103f36ef0dc" providerId="LiveId" clId="{503E8875-88F6-4C29-BD5A-496F9A349BB6}" dt="2022-04-24T14:16:18.293" v="191"/>
          <ac:grpSpMkLst>
            <pc:docMk/>
            <pc:sldMk cId="817428304" sldId="399"/>
            <ac:grpSpMk id="140" creationId="{ADEA9D22-8CE5-4D4B-8D61-388AD8B4DE0F}"/>
          </ac:grpSpMkLst>
        </pc:grpChg>
        <pc:grpChg chg="mod">
          <ac:chgData name="hassan MH" userId="84cd2103f36ef0dc" providerId="LiveId" clId="{503E8875-88F6-4C29-BD5A-496F9A349BB6}" dt="2022-04-24T14:16:18.293" v="191"/>
          <ac:grpSpMkLst>
            <pc:docMk/>
            <pc:sldMk cId="817428304" sldId="399"/>
            <ac:grpSpMk id="143" creationId="{721EEACF-5493-4D37-B41C-C139655F1476}"/>
          </ac:grpSpMkLst>
        </pc:grpChg>
        <pc:grpChg chg="mod">
          <ac:chgData name="hassan MH" userId="84cd2103f36ef0dc" providerId="LiveId" clId="{503E8875-88F6-4C29-BD5A-496F9A349BB6}" dt="2022-04-24T14:16:18.293" v="191"/>
          <ac:grpSpMkLst>
            <pc:docMk/>
            <pc:sldMk cId="817428304" sldId="399"/>
            <ac:grpSpMk id="146" creationId="{B9334A41-BC98-4377-BF91-EFACCF4CDD1F}"/>
          </ac:grpSpMkLst>
        </pc:grpChg>
        <pc:grpChg chg="mod">
          <ac:chgData name="hassan MH" userId="84cd2103f36ef0dc" providerId="LiveId" clId="{503E8875-88F6-4C29-BD5A-496F9A349BB6}" dt="2022-04-24T14:16:18.293" v="191"/>
          <ac:grpSpMkLst>
            <pc:docMk/>
            <pc:sldMk cId="817428304" sldId="399"/>
            <ac:grpSpMk id="153" creationId="{3E57162D-F83C-42C4-94D0-1583177099DC}"/>
          </ac:grpSpMkLst>
        </pc:grpChg>
        <pc:grpChg chg="mod">
          <ac:chgData name="hassan MH" userId="84cd2103f36ef0dc" providerId="LiveId" clId="{503E8875-88F6-4C29-BD5A-496F9A349BB6}" dt="2022-04-24T14:16:18.293" v="191"/>
          <ac:grpSpMkLst>
            <pc:docMk/>
            <pc:sldMk cId="817428304" sldId="399"/>
            <ac:grpSpMk id="154" creationId="{22F6755C-B94E-44C2-BE85-8478FCA80712}"/>
          </ac:grpSpMkLst>
        </pc:grpChg>
        <pc:grpChg chg="mod">
          <ac:chgData name="hassan MH" userId="84cd2103f36ef0dc" providerId="LiveId" clId="{503E8875-88F6-4C29-BD5A-496F9A349BB6}" dt="2022-04-24T14:16:18.293" v="191"/>
          <ac:grpSpMkLst>
            <pc:docMk/>
            <pc:sldMk cId="817428304" sldId="399"/>
            <ac:grpSpMk id="155" creationId="{74F76E32-A573-4DAA-888A-57C13B33B802}"/>
          </ac:grpSpMkLst>
        </pc:grpChg>
        <pc:grpChg chg="mod">
          <ac:chgData name="hassan MH" userId="84cd2103f36ef0dc" providerId="LiveId" clId="{503E8875-88F6-4C29-BD5A-496F9A349BB6}" dt="2022-04-24T14:16:18.293" v="191"/>
          <ac:grpSpMkLst>
            <pc:docMk/>
            <pc:sldMk cId="817428304" sldId="399"/>
            <ac:grpSpMk id="157" creationId="{AF046560-7D20-4C2E-BBFB-28C5E504872F}"/>
          </ac:grpSpMkLst>
        </pc:grpChg>
        <pc:grpChg chg="mod">
          <ac:chgData name="hassan MH" userId="84cd2103f36ef0dc" providerId="LiveId" clId="{503E8875-88F6-4C29-BD5A-496F9A349BB6}" dt="2022-04-24T14:16:18.293" v="191"/>
          <ac:grpSpMkLst>
            <pc:docMk/>
            <pc:sldMk cId="817428304" sldId="399"/>
            <ac:grpSpMk id="158" creationId="{F7630C5D-1838-48B7-84FA-67A899AB8AD5}"/>
          </ac:grpSpMkLst>
        </pc:grpChg>
        <pc:grpChg chg="mod">
          <ac:chgData name="hassan MH" userId="84cd2103f36ef0dc" providerId="LiveId" clId="{503E8875-88F6-4C29-BD5A-496F9A349BB6}" dt="2022-04-24T14:16:18.293" v="191"/>
          <ac:grpSpMkLst>
            <pc:docMk/>
            <pc:sldMk cId="817428304" sldId="399"/>
            <ac:grpSpMk id="170" creationId="{6D72D475-86B7-40E3-85E3-72699352C3F3}"/>
          </ac:grpSpMkLst>
        </pc:grpChg>
        <pc:grpChg chg="add del mod">
          <ac:chgData name="hassan MH" userId="84cd2103f36ef0dc" providerId="LiveId" clId="{503E8875-88F6-4C29-BD5A-496F9A349BB6}" dt="2022-04-24T14:17:12.392" v="204" actId="478"/>
          <ac:grpSpMkLst>
            <pc:docMk/>
            <pc:sldMk cId="817428304" sldId="399"/>
            <ac:grpSpMk id="191" creationId="{0F76112B-40F7-468C-A256-5CBC88A0512B}"/>
          </ac:grpSpMkLst>
        </pc:grpChg>
        <pc:grpChg chg="mod">
          <ac:chgData name="hassan MH" userId="84cd2103f36ef0dc" providerId="LiveId" clId="{503E8875-88F6-4C29-BD5A-496F9A349BB6}" dt="2022-04-24T14:16:48.411" v="198"/>
          <ac:grpSpMkLst>
            <pc:docMk/>
            <pc:sldMk cId="817428304" sldId="399"/>
            <ac:grpSpMk id="192" creationId="{85A0FE3A-605E-4FF8-B35A-153BBFF29894}"/>
          </ac:grpSpMkLst>
        </pc:grpChg>
        <pc:grpChg chg="mod">
          <ac:chgData name="hassan MH" userId="84cd2103f36ef0dc" providerId="LiveId" clId="{503E8875-88F6-4C29-BD5A-496F9A349BB6}" dt="2022-04-24T14:16:48.411" v="198"/>
          <ac:grpSpMkLst>
            <pc:docMk/>
            <pc:sldMk cId="817428304" sldId="399"/>
            <ac:grpSpMk id="198" creationId="{A4162B6B-1265-4FF7-8470-74BC7D74833F}"/>
          </ac:grpSpMkLst>
        </pc:grpChg>
        <pc:grpChg chg="mod">
          <ac:chgData name="hassan MH" userId="84cd2103f36ef0dc" providerId="LiveId" clId="{503E8875-88F6-4C29-BD5A-496F9A349BB6}" dt="2022-04-24T14:16:48.411" v="198"/>
          <ac:grpSpMkLst>
            <pc:docMk/>
            <pc:sldMk cId="817428304" sldId="399"/>
            <ac:grpSpMk id="210" creationId="{FF87DCF9-129F-4E33-8AD1-CF4EF9B52C6D}"/>
          </ac:grpSpMkLst>
        </pc:grpChg>
        <pc:grpChg chg="mod">
          <ac:chgData name="hassan MH" userId="84cd2103f36ef0dc" providerId="LiveId" clId="{503E8875-88F6-4C29-BD5A-496F9A349BB6}" dt="2022-04-24T14:16:48.411" v="198"/>
          <ac:grpSpMkLst>
            <pc:docMk/>
            <pc:sldMk cId="817428304" sldId="399"/>
            <ac:grpSpMk id="213" creationId="{D7E2F4AA-EECA-4F69-81B2-E0001D152BA6}"/>
          </ac:grpSpMkLst>
        </pc:grpChg>
        <pc:grpChg chg="mod">
          <ac:chgData name="hassan MH" userId="84cd2103f36ef0dc" providerId="LiveId" clId="{503E8875-88F6-4C29-BD5A-496F9A349BB6}" dt="2022-04-24T14:16:48.411" v="198"/>
          <ac:grpSpMkLst>
            <pc:docMk/>
            <pc:sldMk cId="817428304" sldId="399"/>
            <ac:grpSpMk id="215" creationId="{CAF91C35-4203-4C05-9427-AD64432E37A2}"/>
          </ac:grpSpMkLst>
        </pc:grpChg>
        <pc:grpChg chg="mod">
          <ac:chgData name="hassan MH" userId="84cd2103f36ef0dc" providerId="LiveId" clId="{503E8875-88F6-4C29-BD5A-496F9A349BB6}" dt="2022-04-24T14:16:48.411" v="198"/>
          <ac:grpSpMkLst>
            <pc:docMk/>
            <pc:sldMk cId="817428304" sldId="399"/>
            <ac:grpSpMk id="220" creationId="{A724083C-4EEA-451A-B7AC-A6ADC74B2418}"/>
          </ac:grpSpMkLst>
        </pc:grpChg>
        <pc:grpChg chg="mod">
          <ac:chgData name="hassan MH" userId="84cd2103f36ef0dc" providerId="LiveId" clId="{503E8875-88F6-4C29-BD5A-496F9A349BB6}" dt="2022-04-24T14:16:48.411" v="198"/>
          <ac:grpSpMkLst>
            <pc:docMk/>
            <pc:sldMk cId="817428304" sldId="399"/>
            <ac:grpSpMk id="221" creationId="{DBC0464E-AC09-46D4-B972-72B65F6E32DF}"/>
          </ac:grpSpMkLst>
        </pc:grpChg>
        <pc:grpChg chg="mod">
          <ac:chgData name="hassan MH" userId="84cd2103f36ef0dc" providerId="LiveId" clId="{503E8875-88F6-4C29-BD5A-496F9A349BB6}" dt="2022-04-24T14:16:48.411" v="198"/>
          <ac:grpSpMkLst>
            <pc:docMk/>
            <pc:sldMk cId="817428304" sldId="399"/>
            <ac:grpSpMk id="222" creationId="{1671969D-B174-425C-B2A5-1F9F5294479B}"/>
          </ac:grpSpMkLst>
        </pc:grpChg>
        <pc:grpChg chg="mod">
          <ac:chgData name="hassan MH" userId="84cd2103f36ef0dc" providerId="LiveId" clId="{503E8875-88F6-4C29-BD5A-496F9A349BB6}" dt="2022-04-24T14:16:48.411" v="198"/>
          <ac:grpSpMkLst>
            <pc:docMk/>
            <pc:sldMk cId="817428304" sldId="399"/>
            <ac:grpSpMk id="224" creationId="{BB50A12E-A858-4C9E-9EBC-1C9C7899A8E5}"/>
          </ac:grpSpMkLst>
        </pc:grpChg>
        <pc:grpChg chg="mod">
          <ac:chgData name="hassan MH" userId="84cd2103f36ef0dc" providerId="LiveId" clId="{503E8875-88F6-4C29-BD5A-496F9A349BB6}" dt="2022-04-24T14:16:48.411" v="198"/>
          <ac:grpSpMkLst>
            <pc:docMk/>
            <pc:sldMk cId="817428304" sldId="399"/>
            <ac:grpSpMk id="230" creationId="{F533BF51-A394-4908-B36F-322C8AD61164}"/>
          </ac:grpSpMkLst>
        </pc:grpChg>
        <pc:grpChg chg="mod">
          <ac:chgData name="hassan MH" userId="84cd2103f36ef0dc" providerId="LiveId" clId="{503E8875-88F6-4C29-BD5A-496F9A349BB6}" dt="2022-04-24T14:16:48.411" v="198"/>
          <ac:grpSpMkLst>
            <pc:docMk/>
            <pc:sldMk cId="817428304" sldId="399"/>
            <ac:grpSpMk id="242" creationId="{3439E6E6-FAA4-4354-9F7F-DE4DD2554097}"/>
          </ac:grpSpMkLst>
        </pc:grpChg>
        <pc:grpChg chg="add del mod">
          <ac:chgData name="hassan MH" userId="84cd2103f36ef0dc" providerId="LiveId" clId="{503E8875-88F6-4C29-BD5A-496F9A349BB6}" dt="2022-04-24T15:13:21.432" v="1106" actId="478"/>
          <ac:grpSpMkLst>
            <pc:docMk/>
            <pc:sldMk cId="817428304" sldId="399"/>
            <ac:grpSpMk id="266" creationId="{D57FA066-502A-41C3-A520-8AE100AE2B4E}"/>
          </ac:grpSpMkLst>
        </pc:grpChg>
        <pc:grpChg chg="mod">
          <ac:chgData name="hassan MH" userId="84cd2103f36ef0dc" providerId="LiveId" clId="{503E8875-88F6-4C29-BD5A-496F9A349BB6}" dt="2022-04-24T15:13:19.285" v="1104"/>
          <ac:grpSpMkLst>
            <pc:docMk/>
            <pc:sldMk cId="817428304" sldId="399"/>
            <ac:grpSpMk id="279" creationId="{B8D66C51-7212-486D-9F20-7F641F6E9120}"/>
          </ac:grpSpMkLst>
        </pc:grpChg>
        <pc:grpChg chg="mod">
          <ac:chgData name="hassan MH" userId="84cd2103f36ef0dc" providerId="LiveId" clId="{503E8875-88F6-4C29-BD5A-496F9A349BB6}" dt="2022-04-24T15:13:19.285" v="1104"/>
          <ac:grpSpMkLst>
            <pc:docMk/>
            <pc:sldMk cId="817428304" sldId="399"/>
            <ac:grpSpMk id="286" creationId="{D1685801-66D7-480F-8CBF-C78435F47769}"/>
          </ac:grpSpMkLst>
        </pc:grpChg>
        <pc:grpChg chg="mod">
          <ac:chgData name="hassan MH" userId="84cd2103f36ef0dc" providerId="LiveId" clId="{503E8875-88F6-4C29-BD5A-496F9A349BB6}" dt="2022-04-24T15:13:19.285" v="1104"/>
          <ac:grpSpMkLst>
            <pc:docMk/>
            <pc:sldMk cId="817428304" sldId="399"/>
            <ac:grpSpMk id="287" creationId="{FB4EF110-6CB0-4DB7-BBA7-18EE4DDDBAFC}"/>
          </ac:grpSpMkLst>
        </pc:grpChg>
        <pc:grpChg chg="mod">
          <ac:chgData name="hassan MH" userId="84cd2103f36ef0dc" providerId="LiveId" clId="{503E8875-88F6-4C29-BD5A-496F9A349BB6}" dt="2022-04-24T15:13:19.285" v="1104"/>
          <ac:grpSpMkLst>
            <pc:docMk/>
            <pc:sldMk cId="817428304" sldId="399"/>
            <ac:grpSpMk id="288" creationId="{C3A8BC39-314A-4809-9494-C1BB00EFC7FF}"/>
          </ac:grpSpMkLst>
        </pc:grpChg>
        <pc:grpChg chg="mod">
          <ac:chgData name="hassan MH" userId="84cd2103f36ef0dc" providerId="LiveId" clId="{503E8875-88F6-4C29-BD5A-496F9A349BB6}" dt="2022-04-24T15:13:19.285" v="1104"/>
          <ac:grpSpMkLst>
            <pc:docMk/>
            <pc:sldMk cId="817428304" sldId="399"/>
            <ac:grpSpMk id="289" creationId="{C9D0CF2D-0C2E-4B1B-9C01-6031E5268CA5}"/>
          </ac:grpSpMkLst>
        </pc:grpChg>
        <pc:grpChg chg="mod">
          <ac:chgData name="hassan MH" userId="84cd2103f36ef0dc" providerId="LiveId" clId="{503E8875-88F6-4C29-BD5A-496F9A349BB6}" dt="2022-04-24T15:13:19.285" v="1104"/>
          <ac:grpSpMkLst>
            <pc:docMk/>
            <pc:sldMk cId="817428304" sldId="399"/>
            <ac:grpSpMk id="297" creationId="{3C4F8F52-034E-41A7-B0C9-5CEB4ED75F8C}"/>
          </ac:grpSpMkLst>
        </pc:grpChg>
        <pc:grpChg chg="mod">
          <ac:chgData name="hassan MH" userId="84cd2103f36ef0dc" providerId="LiveId" clId="{503E8875-88F6-4C29-BD5A-496F9A349BB6}" dt="2022-04-24T15:13:19.285" v="1104"/>
          <ac:grpSpMkLst>
            <pc:docMk/>
            <pc:sldMk cId="817428304" sldId="399"/>
            <ac:grpSpMk id="298" creationId="{6B4221A5-4E4D-4719-B024-96A3135B1481}"/>
          </ac:grpSpMkLst>
        </pc:grpChg>
        <pc:grpChg chg="mod">
          <ac:chgData name="hassan MH" userId="84cd2103f36ef0dc" providerId="LiveId" clId="{503E8875-88F6-4C29-BD5A-496F9A349BB6}" dt="2022-04-24T15:13:19.285" v="1104"/>
          <ac:grpSpMkLst>
            <pc:docMk/>
            <pc:sldMk cId="817428304" sldId="399"/>
            <ac:grpSpMk id="299" creationId="{DC5E0F70-C6B2-4C21-9470-7B150A6E2939}"/>
          </ac:grpSpMkLst>
        </pc:grpChg>
        <pc:grpChg chg="mod">
          <ac:chgData name="hassan MH" userId="84cd2103f36ef0dc" providerId="LiveId" clId="{503E8875-88F6-4C29-BD5A-496F9A349BB6}" dt="2022-04-24T15:13:19.285" v="1104"/>
          <ac:grpSpMkLst>
            <pc:docMk/>
            <pc:sldMk cId="817428304" sldId="399"/>
            <ac:grpSpMk id="300" creationId="{70D6C009-9AF5-43A2-92CA-EFF0C6BA084C}"/>
          </ac:grpSpMkLst>
        </pc:grpChg>
        <pc:grpChg chg="mod">
          <ac:chgData name="hassan MH" userId="84cd2103f36ef0dc" providerId="LiveId" clId="{503E8875-88F6-4C29-BD5A-496F9A349BB6}" dt="2022-04-24T15:13:19.285" v="1104"/>
          <ac:grpSpMkLst>
            <pc:docMk/>
            <pc:sldMk cId="817428304" sldId="399"/>
            <ac:grpSpMk id="301" creationId="{DE99F729-D8ED-487E-B57F-E9F1F3AC30D5}"/>
          </ac:grpSpMkLst>
        </pc:grpChg>
        <pc:grpChg chg="mod">
          <ac:chgData name="hassan MH" userId="84cd2103f36ef0dc" providerId="LiveId" clId="{503E8875-88F6-4C29-BD5A-496F9A349BB6}" dt="2022-04-24T15:13:19.285" v="1104"/>
          <ac:grpSpMkLst>
            <pc:docMk/>
            <pc:sldMk cId="817428304" sldId="399"/>
            <ac:grpSpMk id="302" creationId="{EABC6A98-AF08-4092-A855-4312AE0AAFAF}"/>
          </ac:grpSpMkLst>
        </pc:grpChg>
        <pc:grpChg chg="mod">
          <ac:chgData name="hassan MH" userId="84cd2103f36ef0dc" providerId="LiveId" clId="{503E8875-88F6-4C29-BD5A-496F9A349BB6}" dt="2022-04-24T15:13:19.285" v="1104"/>
          <ac:grpSpMkLst>
            <pc:docMk/>
            <pc:sldMk cId="817428304" sldId="399"/>
            <ac:grpSpMk id="326" creationId="{2E5D699A-6BE7-4CEC-8CC8-67B95A9A4B3D}"/>
          </ac:grpSpMkLst>
        </pc:grpChg>
        <pc:grpChg chg="mod">
          <ac:chgData name="hassan MH" userId="84cd2103f36ef0dc" providerId="LiveId" clId="{503E8875-88F6-4C29-BD5A-496F9A349BB6}" dt="2022-04-24T15:13:19.285" v="1104"/>
          <ac:grpSpMkLst>
            <pc:docMk/>
            <pc:sldMk cId="817428304" sldId="399"/>
            <ac:grpSpMk id="331" creationId="{4E30B2DA-0DE4-4B97-B001-06E45AF87984}"/>
          </ac:grpSpMkLst>
        </pc:grpChg>
        <pc:grpChg chg="mod">
          <ac:chgData name="hassan MH" userId="84cd2103f36ef0dc" providerId="LiveId" clId="{503E8875-88F6-4C29-BD5A-496F9A349BB6}" dt="2022-04-24T15:13:19.285" v="1104"/>
          <ac:grpSpMkLst>
            <pc:docMk/>
            <pc:sldMk cId="817428304" sldId="399"/>
            <ac:grpSpMk id="333" creationId="{0250367D-388B-4C93-9E7E-D43A918CAA8A}"/>
          </ac:grpSpMkLst>
        </pc:grpChg>
        <pc:grpChg chg="mod">
          <ac:chgData name="hassan MH" userId="84cd2103f36ef0dc" providerId="LiveId" clId="{503E8875-88F6-4C29-BD5A-496F9A349BB6}" dt="2022-04-24T15:13:19.285" v="1104"/>
          <ac:grpSpMkLst>
            <pc:docMk/>
            <pc:sldMk cId="817428304" sldId="399"/>
            <ac:grpSpMk id="334" creationId="{620262C3-FD72-422F-B292-6FCAE20573DD}"/>
          </ac:grpSpMkLst>
        </pc:grpChg>
        <pc:grpChg chg="mod">
          <ac:chgData name="hassan MH" userId="84cd2103f36ef0dc" providerId="LiveId" clId="{503E8875-88F6-4C29-BD5A-496F9A349BB6}" dt="2022-04-24T15:13:19.285" v="1104"/>
          <ac:grpSpMkLst>
            <pc:docMk/>
            <pc:sldMk cId="817428304" sldId="399"/>
            <ac:grpSpMk id="338" creationId="{27B06A7D-1810-48C1-86EE-75FEC43B19E3}"/>
          </ac:grpSpMkLst>
        </pc:grpChg>
        <pc:picChg chg="add del">
          <ac:chgData name="hassan MH" userId="84cd2103f36ef0dc" providerId="LiveId" clId="{503E8875-88F6-4C29-BD5A-496F9A349BB6}" dt="2022-04-24T15:45:11.690" v="1535" actId="21"/>
          <ac:picMkLst>
            <pc:docMk/>
            <pc:sldMk cId="817428304" sldId="399"/>
            <ac:picMk id="2" creationId="{5CAAC52C-E865-4A0C-B264-6D7C42CD2458}"/>
          </ac:picMkLst>
        </pc:picChg>
        <pc:picChg chg="del">
          <ac:chgData name="hassan MH" userId="84cd2103f36ef0dc" providerId="LiveId" clId="{503E8875-88F6-4C29-BD5A-496F9A349BB6}" dt="2022-04-24T15:30:20.694" v="1353" actId="478"/>
          <ac:picMkLst>
            <pc:docMk/>
            <pc:sldMk cId="817428304" sldId="399"/>
            <ac:picMk id="34" creationId="{D5D3F332-F2F1-446C-9978-A70CF41E49A0}"/>
          </ac:picMkLst>
        </pc:picChg>
        <pc:picChg chg="add mod">
          <ac:chgData name="hassan MH" userId="84cd2103f36ef0dc" providerId="LiveId" clId="{503E8875-88F6-4C29-BD5A-496F9A349BB6}" dt="2022-04-24T15:45:20.919" v="1540"/>
          <ac:picMkLst>
            <pc:docMk/>
            <pc:sldMk cId="817428304" sldId="399"/>
            <ac:picMk id="362" creationId="{71F15159-5E01-44B1-9664-0A36D1CE3F57}"/>
          </ac:picMkLst>
        </pc:picChg>
      </pc:sldChg>
      <pc:sldChg chg="addSp delSp modSp add mod">
        <pc:chgData name="hassan MH" userId="84cd2103f36ef0dc" providerId="LiveId" clId="{503E8875-88F6-4C29-BD5A-496F9A349BB6}" dt="2022-04-24T15:45:31.281" v="1542" actId="1076"/>
        <pc:sldMkLst>
          <pc:docMk/>
          <pc:sldMk cId="1542322918" sldId="400"/>
        </pc:sldMkLst>
        <pc:spChg chg="mod">
          <ac:chgData name="hassan MH" userId="84cd2103f36ef0dc" providerId="LiveId" clId="{503E8875-88F6-4C29-BD5A-496F9A349BB6}" dt="2022-04-24T14:34:46.790" v="545" actId="1076"/>
          <ac:spMkLst>
            <pc:docMk/>
            <pc:sldMk cId="1542322918" sldId="400"/>
            <ac:spMk id="3" creationId="{282B1698-7832-41E7-BB90-E1030ECF6716}"/>
          </ac:spMkLst>
        </pc:spChg>
        <pc:spChg chg="mod">
          <ac:chgData name="hassan MH" userId="84cd2103f36ef0dc" providerId="LiveId" clId="{503E8875-88F6-4C29-BD5A-496F9A349BB6}" dt="2022-04-24T14:18:53.789" v="222" actId="20577"/>
          <ac:spMkLst>
            <pc:docMk/>
            <pc:sldMk cId="1542322918" sldId="400"/>
            <ac:spMk id="12" creationId="{B038FB05-FBFE-4696-BB10-6D75C870EECE}"/>
          </ac:spMkLst>
        </pc:spChg>
        <pc:spChg chg="del mod">
          <ac:chgData name="hassan MH" userId="84cd2103f36ef0dc" providerId="LiveId" clId="{503E8875-88F6-4C29-BD5A-496F9A349BB6}" dt="2022-04-24T14:23:10.088" v="341" actId="478"/>
          <ac:spMkLst>
            <pc:docMk/>
            <pc:sldMk cId="1542322918" sldId="400"/>
            <ac:spMk id="20" creationId="{0843AF2D-66E5-4E24-8ECA-1C98BEDF5144}"/>
          </ac:spMkLst>
        </pc:spChg>
        <pc:spChg chg="del mod">
          <ac:chgData name="hassan MH" userId="84cd2103f36ef0dc" providerId="LiveId" clId="{503E8875-88F6-4C29-BD5A-496F9A349BB6}" dt="2022-04-24T15:30:26.553" v="1356" actId="478"/>
          <ac:spMkLst>
            <pc:docMk/>
            <pc:sldMk cId="1542322918" sldId="400"/>
            <ac:spMk id="80" creationId="{96A42EE9-ABA1-4BAF-BCD0-D4FB059127FD}"/>
          </ac:spMkLst>
        </pc:spChg>
        <pc:spChg chg="add mod">
          <ac:chgData name="hassan MH" userId="84cd2103f36ef0dc" providerId="LiveId" clId="{503E8875-88F6-4C29-BD5A-496F9A349BB6}" dt="2022-04-24T14:34:46.790" v="545" actId="1076"/>
          <ac:spMkLst>
            <pc:docMk/>
            <pc:sldMk cId="1542322918" sldId="400"/>
            <ac:spMk id="93" creationId="{1EBE7EA4-42C7-48B8-889C-0604A8C65517}"/>
          </ac:spMkLst>
        </pc:spChg>
        <pc:spChg chg="add mod">
          <ac:chgData name="hassan MH" userId="84cd2103f36ef0dc" providerId="LiveId" clId="{503E8875-88F6-4C29-BD5A-496F9A349BB6}" dt="2022-04-24T14:34:46.790" v="545" actId="1076"/>
          <ac:spMkLst>
            <pc:docMk/>
            <pc:sldMk cId="1542322918" sldId="400"/>
            <ac:spMk id="94" creationId="{BB099EFA-DCAA-4E26-9EEE-95AE5FE4BC35}"/>
          </ac:spMkLst>
        </pc:spChg>
        <pc:spChg chg="add mod">
          <ac:chgData name="hassan MH" userId="84cd2103f36ef0dc" providerId="LiveId" clId="{503E8875-88F6-4C29-BD5A-496F9A349BB6}" dt="2022-04-24T14:34:46.790" v="545" actId="1076"/>
          <ac:spMkLst>
            <pc:docMk/>
            <pc:sldMk cId="1542322918" sldId="400"/>
            <ac:spMk id="95" creationId="{4D6DF874-8EF6-4C7B-8646-873E492BD347}"/>
          </ac:spMkLst>
        </pc:spChg>
        <pc:spChg chg="mod">
          <ac:chgData name="hassan MH" userId="84cd2103f36ef0dc" providerId="LiveId" clId="{503E8875-88F6-4C29-BD5A-496F9A349BB6}" dt="2022-04-24T14:23:44.855" v="342"/>
          <ac:spMkLst>
            <pc:docMk/>
            <pc:sldMk cId="1542322918" sldId="400"/>
            <ac:spMk id="99" creationId="{F76BD0FE-2826-4D69-A669-AC637B0C7104}"/>
          </ac:spMkLst>
        </pc:spChg>
        <pc:spChg chg="mod">
          <ac:chgData name="hassan MH" userId="84cd2103f36ef0dc" providerId="LiveId" clId="{503E8875-88F6-4C29-BD5A-496F9A349BB6}" dt="2022-04-24T14:23:44.855" v="342"/>
          <ac:spMkLst>
            <pc:docMk/>
            <pc:sldMk cId="1542322918" sldId="400"/>
            <ac:spMk id="102" creationId="{69739DF2-D8D4-49CF-88DA-E7C4D658FC56}"/>
          </ac:spMkLst>
        </pc:spChg>
        <pc:spChg chg="mod">
          <ac:chgData name="hassan MH" userId="84cd2103f36ef0dc" providerId="LiveId" clId="{503E8875-88F6-4C29-BD5A-496F9A349BB6}" dt="2022-04-24T14:23:44.855" v="342"/>
          <ac:spMkLst>
            <pc:docMk/>
            <pc:sldMk cId="1542322918" sldId="400"/>
            <ac:spMk id="103" creationId="{FCA6F5A6-2269-415B-92D8-0242A97495DE}"/>
          </ac:spMkLst>
        </pc:spChg>
        <pc:spChg chg="mod">
          <ac:chgData name="hassan MH" userId="84cd2103f36ef0dc" providerId="LiveId" clId="{503E8875-88F6-4C29-BD5A-496F9A349BB6}" dt="2022-04-24T14:23:44.855" v="342"/>
          <ac:spMkLst>
            <pc:docMk/>
            <pc:sldMk cId="1542322918" sldId="400"/>
            <ac:spMk id="104" creationId="{F967EDAE-0F65-4CD7-855E-FA5972E7C180}"/>
          </ac:spMkLst>
        </pc:spChg>
        <pc:spChg chg="mod">
          <ac:chgData name="hassan MH" userId="84cd2103f36ef0dc" providerId="LiveId" clId="{503E8875-88F6-4C29-BD5A-496F9A349BB6}" dt="2022-04-24T14:23:44.855" v="342"/>
          <ac:spMkLst>
            <pc:docMk/>
            <pc:sldMk cId="1542322918" sldId="400"/>
            <ac:spMk id="195" creationId="{D64A61FB-19FC-4DBA-864C-BDA5173637EC}"/>
          </ac:spMkLst>
        </pc:spChg>
        <pc:spChg chg="mod">
          <ac:chgData name="hassan MH" userId="84cd2103f36ef0dc" providerId="LiveId" clId="{503E8875-88F6-4C29-BD5A-496F9A349BB6}" dt="2022-04-24T14:23:44.855" v="342"/>
          <ac:spMkLst>
            <pc:docMk/>
            <pc:sldMk cId="1542322918" sldId="400"/>
            <ac:spMk id="196" creationId="{63444E5A-47D5-4877-8273-153C6377A7E5}"/>
          </ac:spMkLst>
        </pc:spChg>
        <pc:spChg chg="mod">
          <ac:chgData name="hassan MH" userId="84cd2103f36ef0dc" providerId="LiveId" clId="{503E8875-88F6-4C29-BD5A-496F9A349BB6}" dt="2022-04-24T14:23:44.855" v="342"/>
          <ac:spMkLst>
            <pc:docMk/>
            <pc:sldMk cId="1542322918" sldId="400"/>
            <ac:spMk id="200" creationId="{B3A5D6D9-C3B4-46D9-B15D-8FA625DE27F1}"/>
          </ac:spMkLst>
        </pc:spChg>
        <pc:spChg chg="mod">
          <ac:chgData name="hassan MH" userId="84cd2103f36ef0dc" providerId="LiveId" clId="{503E8875-88F6-4C29-BD5A-496F9A349BB6}" dt="2022-04-24T14:23:44.855" v="342"/>
          <ac:spMkLst>
            <pc:docMk/>
            <pc:sldMk cId="1542322918" sldId="400"/>
            <ac:spMk id="201" creationId="{AB3C001A-C3C3-4950-BD6D-607591656889}"/>
          </ac:spMkLst>
        </pc:spChg>
        <pc:spChg chg="mod">
          <ac:chgData name="hassan MH" userId="84cd2103f36ef0dc" providerId="LiveId" clId="{503E8875-88F6-4C29-BD5A-496F9A349BB6}" dt="2022-04-24T14:23:44.855" v="342"/>
          <ac:spMkLst>
            <pc:docMk/>
            <pc:sldMk cId="1542322918" sldId="400"/>
            <ac:spMk id="202" creationId="{6A7A4705-1DE5-45CA-A44C-9E4518B94C2C}"/>
          </ac:spMkLst>
        </pc:spChg>
        <pc:spChg chg="mod">
          <ac:chgData name="hassan MH" userId="84cd2103f36ef0dc" providerId="LiveId" clId="{503E8875-88F6-4C29-BD5A-496F9A349BB6}" dt="2022-04-24T14:23:44.855" v="342"/>
          <ac:spMkLst>
            <pc:docMk/>
            <pc:sldMk cId="1542322918" sldId="400"/>
            <ac:spMk id="203" creationId="{AF5B0F8D-5C7B-4C91-8B79-E0CCFFC5DA3F}"/>
          </ac:spMkLst>
        </pc:spChg>
        <pc:spChg chg="mod">
          <ac:chgData name="hassan MH" userId="84cd2103f36ef0dc" providerId="LiveId" clId="{503E8875-88F6-4C29-BD5A-496F9A349BB6}" dt="2022-04-24T14:23:44.855" v="342"/>
          <ac:spMkLst>
            <pc:docMk/>
            <pc:sldMk cId="1542322918" sldId="400"/>
            <ac:spMk id="204" creationId="{ACA384A4-2146-4B2A-9546-F2DD686C2C35}"/>
          </ac:spMkLst>
        </pc:spChg>
        <pc:spChg chg="mod">
          <ac:chgData name="hassan MH" userId="84cd2103f36ef0dc" providerId="LiveId" clId="{503E8875-88F6-4C29-BD5A-496F9A349BB6}" dt="2022-04-24T14:23:44.855" v="342"/>
          <ac:spMkLst>
            <pc:docMk/>
            <pc:sldMk cId="1542322918" sldId="400"/>
            <ac:spMk id="205" creationId="{0368B20D-B82E-4278-8E43-97414DFDA9A8}"/>
          </ac:spMkLst>
        </pc:spChg>
        <pc:spChg chg="mod">
          <ac:chgData name="hassan MH" userId="84cd2103f36ef0dc" providerId="LiveId" clId="{503E8875-88F6-4C29-BD5A-496F9A349BB6}" dt="2022-04-24T14:23:44.855" v="342"/>
          <ac:spMkLst>
            <pc:docMk/>
            <pc:sldMk cId="1542322918" sldId="400"/>
            <ac:spMk id="206" creationId="{344A8BA9-A866-47F5-B222-303797B21551}"/>
          </ac:spMkLst>
        </pc:spChg>
        <pc:spChg chg="mod">
          <ac:chgData name="hassan MH" userId="84cd2103f36ef0dc" providerId="LiveId" clId="{503E8875-88F6-4C29-BD5A-496F9A349BB6}" dt="2022-04-24T14:23:44.855" v="342"/>
          <ac:spMkLst>
            <pc:docMk/>
            <pc:sldMk cId="1542322918" sldId="400"/>
            <ac:spMk id="207" creationId="{D5D5F387-D1D8-4F1D-B871-930C5D4E1180}"/>
          </ac:spMkLst>
        </pc:spChg>
        <pc:spChg chg="mod">
          <ac:chgData name="hassan MH" userId="84cd2103f36ef0dc" providerId="LiveId" clId="{503E8875-88F6-4C29-BD5A-496F9A349BB6}" dt="2022-04-24T14:23:44.855" v="342"/>
          <ac:spMkLst>
            <pc:docMk/>
            <pc:sldMk cId="1542322918" sldId="400"/>
            <ac:spMk id="208" creationId="{9471A43B-C6E8-438B-BD7B-E44D2E18DF34}"/>
          </ac:spMkLst>
        </pc:spChg>
        <pc:spChg chg="mod">
          <ac:chgData name="hassan MH" userId="84cd2103f36ef0dc" providerId="LiveId" clId="{503E8875-88F6-4C29-BD5A-496F9A349BB6}" dt="2022-04-24T14:23:44.855" v="342"/>
          <ac:spMkLst>
            <pc:docMk/>
            <pc:sldMk cId="1542322918" sldId="400"/>
            <ac:spMk id="209" creationId="{4E27591C-EDEC-4406-A817-4D19335C4C74}"/>
          </ac:spMkLst>
        </pc:spChg>
        <pc:spChg chg="mod">
          <ac:chgData name="hassan MH" userId="84cd2103f36ef0dc" providerId="LiveId" clId="{503E8875-88F6-4C29-BD5A-496F9A349BB6}" dt="2022-04-24T14:23:44.855" v="342"/>
          <ac:spMkLst>
            <pc:docMk/>
            <pc:sldMk cId="1542322918" sldId="400"/>
            <ac:spMk id="210" creationId="{1D3CC8D0-01D4-4432-841A-9C4F1B039DE2}"/>
          </ac:spMkLst>
        </pc:spChg>
        <pc:spChg chg="mod">
          <ac:chgData name="hassan MH" userId="84cd2103f36ef0dc" providerId="LiveId" clId="{503E8875-88F6-4C29-BD5A-496F9A349BB6}" dt="2022-04-24T14:23:44.855" v="342"/>
          <ac:spMkLst>
            <pc:docMk/>
            <pc:sldMk cId="1542322918" sldId="400"/>
            <ac:spMk id="211" creationId="{81135E66-697D-4199-B9AD-0D35BA0968BF}"/>
          </ac:spMkLst>
        </pc:spChg>
        <pc:spChg chg="mod">
          <ac:chgData name="hassan MH" userId="84cd2103f36ef0dc" providerId="LiveId" clId="{503E8875-88F6-4C29-BD5A-496F9A349BB6}" dt="2022-04-24T14:23:44.855" v="342"/>
          <ac:spMkLst>
            <pc:docMk/>
            <pc:sldMk cId="1542322918" sldId="400"/>
            <ac:spMk id="212" creationId="{23FE1C52-DD39-4ED1-BB01-A0EE8B9D57A4}"/>
          </ac:spMkLst>
        </pc:spChg>
        <pc:spChg chg="mod">
          <ac:chgData name="hassan MH" userId="84cd2103f36ef0dc" providerId="LiveId" clId="{503E8875-88F6-4C29-BD5A-496F9A349BB6}" dt="2022-04-24T14:23:44.855" v="342"/>
          <ac:spMkLst>
            <pc:docMk/>
            <pc:sldMk cId="1542322918" sldId="400"/>
            <ac:spMk id="213" creationId="{3B87CD42-1ED8-4150-99D2-8F3C169B27E9}"/>
          </ac:spMkLst>
        </pc:spChg>
        <pc:spChg chg="mod">
          <ac:chgData name="hassan MH" userId="84cd2103f36ef0dc" providerId="LiveId" clId="{503E8875-88F6-4C29-BD5A-496F9A349BB6}" dt="2022-04-24T14:23:44.855" v="342"/>
          <ac:spMkLst>
            <pc:docMk/>
            <pc:sldMk cId="1542322918" sldId="400"/>
            <ac:spMk id="214" creationId="{7349BCB8-D1A2-4FFE-93DE-87548ECA5851}"/>
          </ac:spMkLst>
        </pc:spChg>
        <pc:spChg chg="mod">
          <ac:chgData name="hassan MH" userId="84cd2103f36ef0dc" providerId="LiveId" clId="{503E8875-88F6-4C29-BD5A-496F9A349BB6}" dt="2022-04-24T14:23:44.855" v="342"/>
          <ac:spMkLst>
            <pc:docMk/>
            <pc:sldMk cId="1542322918" sldId="400"/>
            <ac:spMk id="215" creationId="{2929D219-8A35-4747-8A91-56C456D00B44}"/>
          </ac:spMkLst>
        </pc:spChg>
        <pc:spChg chg="mod">
          <ac:chgData name="hassan MH" userId="84cd2103f36ef0dc" providerId="LiveId" clId="{503E8875-88F6-4C29-BD5A-496F9A349BB6}" dt="2022-04-24T14:23:44.855" v="342"/>
          <ac:spMkLst>
            <pc:docMk/>
            <pc:sldMk cId="1542322918" sldId="400"/>
            <ac:spMk id="216" creationId="{DADA8960-9A7D-4FA8-85DD-EB5091C195D9}"/>
          </ac:spMkLst>
        </pc:spChg>
        <pc:spChg chg="mod">
          <ac:chgData name="hassan MH" userId="84cd2103f36ef0dc" providerId="LiveId" clId="{503E8875-88F6-4C29-BD5A-496F9A349BB6}" dt="2022-04-24T14:23:44.855" v="342"/>
          <ac:spMkLst>
            <pc:docMk/>
            <pc:sldMk cId="1542322918" sldId="400"/>
            <ac:spMk id="217" creationId="{1F890D52-2DDB-40B9-A763-3CE27D679744}"/>
          </ac:spMkLst>
        </pc:spChg>
        <pc:spChg chg="mod">
          <ac:chgData name="hassan MH" userId="84cd2103f36ef0dc" providerId="LiveId" clId="{503E8875-88F6-4C29-BD5A-496F9A349BB6}" dt="2022-04-24T14:23:44.855" v="342"/>
          <ac:spMkLst>
            <pc:docMk/>
            <pc:sldMk cId="1542322918" sldId="400"/>
            <ac:spMk id="218" creationId="{4FBFED80-A19D-451D-A6BA-F15A6FD830BF}"/>
          </ac:spMkLst>
        </pc:spChg>
        <pc:spChg chg="mod">
          <ac:chgData name="hassan MH" userId="84cd2103f36ef0dc" providerId="LiveId" clId="{503E8875-88F6-4C29-BD5A-496F9A349BB6}" dt="2022-04-24T14:23:44.855" v="342"/>
          <ac:spMkLst>
            <pc:docMk/>
            <pc:sldMk cId="1542322918" sldId="400"/>
            <ac:spMk id="219" creationId="{CF74F36D-D63B-4C4C-A001-A32EE61538EA}"/>
          </ac:spMkLst>
        </pc:spChg>
        <pc:spChg chg="mod">
          <ac:chgData name="hassan MH" userId="84cd2103f36ef0dc" providerId="LiveId" clId="{503E8875-88F6-4C29-BD5A-496F9A349BB6}" dt="2022-04-24T14:23:44.855" v="342"/>
          <ac:spMkLst>
            <pc:docMk/>
            <pc:sldMk cId="1542322918" sldId="400"/>
            <ac:spMk id="220" creationId="{5C3C488B-18E2-4C40-A1F7-692E49ECDE8B}"/>
          </ac:spMkLst>
        </pc:spChg>
        <pc:spChg chg="mod">
          <ac:chgData name="hassan MH" userId="84cd2103f36ef0dc" providerId="LiveId" clId="{503E8875-88F6-4C29-BD5A-496F9A349BB6}" dt="2022-04-24T14:23:44.855" v="342"/>
          <ac:spMkLst>
            <pc:docMk/>
            <pc:sldMk cId="1542322918" sldId="400"/>
            <ac:spMk id="221" creationId="{912DA918-3881-44E2-A4EC-DD39A055D2BD}"/>
          </ac:spMkLst>
        </pc:spChg>
        <pc:spChg chg="mod">
          <ac:chgData name="hassan MH" userId="84cd2103f36ef0dc" providerId="LiveId" clId="{503E8875-88F6-4C29-BD5A-496F9A349BB6}" dt="2022-04-24T14:23:44.855" v="342"/>
          <ac:spMkLst>
            <pc:docMk/>
            <pc:sldMk cId="1542322918" sldId="400"/>
            <ac:spMk id="222" creationId="{B1842D32-2516-40E4-870A-14DAA0B98D8A}"/>
          </ac:spMkLst>
        </pc:spChg>
        <pc:spChg chg="mod">
          <ac:chgData name="hassan MH" userId="84cd2103f36ef0dc" providerId="LiveId" clId="{503E8875-88F6-4C29-BD5A-496F9A349BB6}" dt="2022-04-24T14:23:44.855" v="342"/>
          <ac:spMkLst>
            <pc:docMk/>
            <pc:sldMk cId="1542322918" sldId="400"/>
            <ac:spMk id="223" creationId="{F01B0AAA-4EF3-42B2-A4EA-7837426328D7}"/>
          </ac:spMkLst>
        </pc:spChg>
        <pc:spChg chg="mod">
          <ac:chgData name="hassan MH" userId="84cd2103f36ef0dc" providerId="LiveId" clId="{503E8875-88F6-4C29-BD5A-496F9A349BB6}" dt="2022-04-24T14:23:44.855" v="342"/>
          <ac:spMkLst>
            <pc:docMk/>
            <pc:sldMk cId="1542322918" sldId="400"/>
            <ac:spMk id="224" creationId="{4603EB58-D828-4283-8CB0-5FCF5F60016F}"/>
          </ac:spMkLst>
        </pc:spChg>
        <pc:spChg chg="mod">
          <ac:chgData name="hassan MH" userId="84cd2103f36ef0dc" providerId="LiveId" clId="{503E8875-88F6-4C29-BD5A-496F9A349BB6}" dt="2022-04-24T14:23:44.855" v="342"/>
          <ac:spMkLst>
            <pc:docMk/>
            <pc:sldMk cId="1542322918" sldId="400"/>
            <ac:spMk id="225" creationId="{2AFBD9A7-9D3E-4614-9222-6C8F1326B905}"/>
          </ac:spMkLst>
        </pc:spChg>
        <pc:spChg chg="mod">
          <ac:chgData name="hassan MH" userId="84cd2103f36ef0dc" providerId="LiveId" clId="{503E8875-88F6-4C29-BD5A-496F9A349BB6}" dt="2022-04-24T14:23:44.855" v="342"/>
          <ac:spMkLst>
            <pc:docMk/>
            <pc:sldMk cId="1542322918" sldId="400"/>
            <ac:spMk id="226" creationId="{708C7A1E-5AA4-4F7D-9A9D-8C2B70CE1D1B}"/>
          </ac:spMkLst>
        </pc:spChg>
        <pc:spChg chg="mod">
          <ac:chgData name="hassan MH" userId="84cd2103f36ef0dc" providerId="LiveId" clId="{503E8875-88F6-4C29-BD5A-496F9A349BB6}" dt="2022-04-24T14:23:44.855" v="342"/>
          <ac:spMkLst>
            <pc:docMk/>
            <pc:sldMk cId="1542322918" sldId="400"/>
            <ac:spMk id="227" creationId="{0CE58C74-3566-42DA-8A5D-96983E1C3F99}"/>
          </ac:spMkLst>
        </pc:spChg>
        <pc:spChg chg="mod">
          <ac:chgData name="hassan MH" userId="84cd2103f36ef0dc" providerId="LiveId" clId="{503E8875-88F6-4C29-BD5A-496F9A349BB6}" dt="2022-04-24T14:23:44.855" v="342"/>
          <ac:spMkLst>
            <pc:docMk/>
            <pc:sldMk cId="1542322918" sldId="400"/>
            <ac:spMk id="228" creationId="{DE3E6730-2F4B-4EFF-9CB0-84877271CA4E}"/>
          </ac:spMkLst>
        </pc:spChg>
        <pc:spChg chg="mod">
          <ac:chgData name="hassan MH" userId="84cd2103f36ef0dc" providerId="LiveId" clId="{503E8875-88F6-4C29-BD5A-496F9A349BB6}" dt="2022-04-24T14:23:44.855" v="342"/>
          <ac:spMkLst>
            <pc:docMk/>
            <pc:sldMk cId="1542322918" sldId="400"/>
            <ac:spMk id="229" creationId="{E1E91EEC-165E-4E80-AB61-52E10F762D0E}"/>
          </ac:spMkLst>
        </pc:spChg>
        <pc:spChg chg="mod">
          <ac:chgData name="hassan MH" userId="84cd2103f36ef0dc" providerId="LiveId" clId="{503E8875-88F6-4C29-BD5A-496F9A349BB6}" dt="2022-04-24T14:23:44.855" v="342"/>
          <ac:spMkLst>
            <pc:docMk/>
            <pc:sldMk cId="1542322918" sldId="400"/>
            <ac:spMk id="230" creationId="{B30203ED-F31B-4212-A6B0-56BC1E7C9A5F}"/>
          </ac:spMkLst>
        </pc:spChg>
        <pc:spChg chg="mod">
          <ac:chgData name="hassan MH" userId="84cd2103f36ef0dc" providerId="LiveId" clId="{503E8875-88F6-4C29-BD5A-496F9A349BB6}" dt="2022-04-24T14:23:44.855" v="342"/>
          <ac:spMkLst>
            <pc:docMk/>
            <pc:sldMk cId="1542322918" sldId="400"/>
            <ac:spMk id="231" creationId="{64A3A47F-1B73-4EAF-966D-08297DC5828E}"/>
          </ac:spMkLst>
        </pc:spChg>
        <pc:spChg chg="mod">
          <ac:chgData name="hassan MH" userId="84cd2103f36ef0dc" providerId="LiveId" clId="{503E8875-88F6-4C29-BD5A-496F9A349BB6}" dt="2022-04-24T14:23:44.855" v="342"/>
          <ac:spMkLst>
            <pc:docMk/>
            <pc:sldMk cId="1542322918" sldId="400"/>
            <ac:spMk id="232" creationId="{83FAA504-7236-4B1C-AD84-8FEDAC150635}"/>
          </ac:spMkLst>
        </pc:spChg>
        <pc:spChg chg="mod">
          <ac:chgData name="hassan MH" userId="84cd2103f36ef0dc" providerId="LiveId" clId="{503E8875-88F6-4C29-BD5A-496F9A349BB6}" dt="2022-04-24T14:23:44.855" v="342"/>
          <ac:spMkLst>
            <pc:docMk/>
            <pc:sldMk cId="1542322918" sldId="400"/>
            <ac:spMk id="233" creationId="{C75706F7-D442-444F-91C2-4BC34D29AB3D}"/>
          </ac:spMkLst>
        </pc:spChg>
        <pc:spChg chg="mod">
          <ac:chgData name="hassan MH" userId="84cd2103f36ef0dc" providerId="LiveId" clId="{503E8875-88F6-4C29-BD5A-496F9A349BB6}" dt="2022-04-24T14:23:44.855" v="342"/>
          <ac:spMkLst>
            <pc:docMk/>
            <pc:sldMk cId="1542322918" sldId="400"/>
            <ac:spMk id="234" creationId="{D84C8933-AE26-48D4-AEE1-1BD9866D79F3}"/>
          </ac:spMkLst>
        </pc:spChg>
        <pc:spChg chg="mod">
          <ac:chgData name="hassan MH" userId="84cd2103f36ef0dc" providerId="LiveId" clId="{503E8875-88F6-4C29-BD5A-496F9A349BB6}" dt="2022-04-24T14:23:44.855" v="342"/>
          <ac:spMkLst>
            <pc:docMk/>
            <pc:sldMk cId="1542322918" sldId="400"/>
            <ac:spMk id="235" creationId="{97A89825-6FE1-41D5-A236-794A1FEA6D10}"/>
          </ac:spMkLst>
        </pc:spChg>
        <pc:spChg chg="mod">
          <ac:chgData name="hassan MH" userId="84cd2103f36ef0dc" providerId="LiveId" clId="{503E8875-88F6-4C29-BD5A-496F9A349BB6}" dt="2022-04-24T14:23:44.855" v="342"/>
          <ac:spMkLst>
            <pc:docMk/>
            <pc:sldMk cId="1542322918" sldId="400"/>
            <ac:spMk id="236" creationId="{39D99265-3D64-4719-AF29-70957513FDC6}"/>
          </ac:spMkLst>
        </pc:spChg>
        <pc:spChg chg="mod">
          <ac:chgData name="hassan MH" userId="84cd2103f36ef0dc" providerId="LiveId" clId="{503E8875-88F6-4C29-BD5A-496F9A349BB6}" dt="2022-04-24T14:23:44.855" v="342"/>
          <ac:spMkLst>
            <pc:docMk/>
            <pc:sldMk cId="1542322918" sldId="400"/>
            <ac:spMk id="237" creationId="{88FC21C1-DA52-4F78-BB1D-F9C115898843}"/>
          </ac:spMkLst>
        </pc:spChg>
        <pc:spChg chg="mod">
          <ac:chgData name="hassan MH" userId="84cd2103f36ef0dc" providerId="LiveId" clId="{503E8875-88F6-4C29-BD5A-496F9A349BB6}" dt="2022-04-24T14:23:44.855" v="342"/>
          <ac:spMkLst>
            <pc:docMk/>
            <pc:sldMk cId="1542322918" sldId="400"/>
            <ac:spMk id="238" creationId="{592F4DF5-8C92-46CB-9C27-55412A0BEF0E}"/>
          </ac:spMkLst>
        </pc:spChg>
        <pc:spChg chg="mod">
          <ac:chgData name="hassan MH" userId="84cd2103f36ef0dc" providerId="LiveId" clId="{503E8875-88F6-4C29-BD5A-496F9A349BB6}" dt="2022-04-24T14:23:44.855" v="342"/>
          <ac:spMkLst>
            <pc:docMk/>
            <pc:sldMk cId="1542322918" sldId="400"/>
            <ac:spMk id="239" creationId="{78FEC5C9-D996-44C3-AF6F-2E6F2A127890}"/>
          </ac:spMkLst>
        </pc:spChg>
        <pc:spChg chg="mod">
          <ac:chgData name="hassan MH" userId="84cd2103f36ef0dc" providerId="LiveId" clId="{503E8875-88F6-4C29-BD5A-496F9A349BB6}" dt="2022-04-24T14:23:44.855" v="342"/>
          <ac:spMkLst>
            <pc:docMk/>
            <pc:sldMk cId="1542322918" sldId="400"/>
            <ac:spMk id="240" creationId="{06D408F2-B2EE-491F-976C-4CE264B0B7C2}"/>
          </ac:spMkLst>
        </pc:spChg>
        <pc:spChg chg="mod">
          <ac:chgData name="hassan MH" userId="84cd2103f36ef0dc" providerId="LiveId" clId="{503E8875-88F6-4C29-BD5A-496F9A349BB6}" dt="2022-04-24T14:23:44.855" v="342"/>
          <ac:spMkLst>
            <pc:docMk/>
            <pc:sldMk cId="1542322918" sldId="400"/>
            <ac:spMk id="241" creationId="{6B71982A-FB9D-4AE7-8A72-6E654A99E6EC}"/>
          </ac:spMkLst>
        </pc:spChg>
        <pc:spChg chg="mod">
          <ac:chgData name="hassan MH" userId="84cd2103f36ef0dc" providerId="LiveId" clId="{503E8875-88F6-4C29-BD5A-496F9A349BB6}" dt="2022-04-24T14:23:44.855" v="342"/>
          <ac:spMkLst>
            <pc:docMk/>
            <pc:sldMk cId="1542322918" sldId="400"/>
            <ac:spMk id="242" creationId="{FA3BD597-3BD1-4555-8721-0E7BE4C244BC}"/>
          </ac:spMkLst>
        </pc:spChg>
        <pc:spChg chg="mod">
          <ac:chgData name="hassan MH" userId="84cd2103f36ef0dc" providerId="LiveId" clId="{503E8875-88F6-4C29-BD5A-496F9A349BB6}" dt="2022-04-24T14:23:44.855" v="342"/>
          <ac:spMkLst>
            <pc:docMk/>
            <pc:sldMk cId="1542322918" sldId="400"/>
            <ac:spMk id="244" creationId="{90C03BBF-1C58-4F61-87BF-C3D1FF9A8D69}"/>
          </ac:spMkLst>
        </pc:spChg>
        <pc:spChg chg="mod">
          <ac:chgData name="hassan MH" userId="84cd2103f36ef0dc" providerId="LiveId" clId="{503E8875-88F6-4C29-BD5A-496F9A349BB6}" dt="2022-04-24T14:23:44.855" v="342"/>
          <ac:spMkLst>
            <pc:docMk/>
            <pc:sldMk cId="1542322918" sldId="400"/>
            <ac:spMk id="245" creationId="{2C4404C2-63BE-4B5E-843C-310DB6EEB018}"/>
          </ac:spMkLst>
        </pc:spChg>
        <pc:spChg chg="mod">
          <ac:chgData name="hassan MH" userId="84cd2103f36ef0dc" providerId="LiveId" clId="{503E8875-88F6-4C29-BD5A-496F9A349BB6}" dt="2022-04-24T14:23:44.855" v="342"/>
          <ac:spMkLst>
            <pc:docMk/>
            <pc:sldMk cId="1542322918" sldId="400"/>
            <ac:spMk id="246" creationId="{F0C6EFBD-32DC-46B9-9A03-B9AC0F85CE1E}"/>
          </ac:spMkLst>
        </pc:spChg>
        <pc:spChg chg="mod">
          <ac:chgData name="hassan MH" userId="84cd2103f36ef0dc" providerId="LiveId" clId="{503E8875-88F6-4C29-BD5A-496F9A349BB6}" dt="2022-04-24T14:23:44.855" v="342"/>
          <ac:spMkLst>
            <pc:docMk/>
            <pc:sldMk cId="1542322918" sldId="400"/>
            <ac:spMk id="247" creationId="{F2C55C74-69CF-4D1D-A4B0-265218D32507}"/>
          </ac:spMkLst>
        </pc:spChg>
        <pc:spChg chg="mod">
          <ac:chgData name="hassan MH" userId="84cd2103f36ef0dc" providerId="LiveId" clId="{503E8875-88F6-4C29-BD5A-496F9A349BB6}" dt="2022-04-24T14:23:44.855" v="342"/>
          <ac:spMkLst>
            <pc:docMk/>
            <pc:sldMk cId="1542322918" sldId="400"/>
            <ac:spMk id="248" creationId="{42EF9106-B670-47D7-BA45-9C7E6F355538}"/>
          </ac:spMkLst>
        </pc:spChg>
        <pc:spChg chg="mod">
          <ac:chgData name="hassan MH" userId="84cd2103f36ef0dc" providerId="LiveId" clId="{503E8875-88F6-4C29-BD5A-496F9A349BB6}" dt="2022-04-24T14:23:44.855" v="342"/>
          <ac:spMkLst>
            <pc:docMk/>
            <pc:sldMk cId="1542322918" sldId="400"/>
            <ac:spMk id="249" creationId="{D712211F-08E7-4FDA-8911-B85BBD8D2163}"/>
          </ac:spMkLst>
        </pc:spChg>
        <pc:spChg chg="mod">
          <ac:chgData name="hassan MH" userId="84cd2103f36ef0dc" providerId="LiveId" clId="{503E8875-88F6-4C29-BD5A-496F9A349BB6}" dt="2022-04-24T14:23:44.855" v="342"/>
          <ac:spMkLst>
            <pc:docMk/>
            <pc:sldMk cId="1542322918" sldId="400"/>
            <ac:spMk id="250" creationId="{704A5980-E20A-4F4A-895A-7364AB1FC0A6}"/>
          </ac:spMkLst>
        </pc:spChg>
        <pc:spChg chg="mod">
          <ac:chgData name="hassan MH" userId="84cd2103f36ef0dc" providerId="LiveId" clId="{503E8875-88F6-4C29-BD5A-496F9A349BB6}" dt="2022-04-24T14:23:44.855" v="342"/>
          <ac:spMkLst>
            <pc:docMk/>
            <pc:sldMk cId="1542322918" sldId="400"/>
            <ac:spMk id="251" creationId="{1E8A9B28-2707-49DB-92C4-D2C23D4FB644}"/>
          </ac:spMkLst>
        </pc:spChg>
        <pc:spChg chg="mod">
          <ac:chgData name="hassan MH" userId="84cd2103f36ef0dc" providerId="LiveId" clId="{503E8875-88F6-4C29-BD5A-496F9A349BB6}" dt="2022-04-24T14:23:44.855" v="342"/>
          <ac:spMkLst>
            <pc:docMk/>
            <pc:sldMk cId="1542322918" sldId="400"/>
            <ac:spMk id="252" creationId="{E85EED06-921E-45B2-8E44-C8CEADC7EB6E}"/>
          </ac:spMkLst>
        </pc:spChg>
        <pc:spChg chg="mod">
          <ac:chgData name="hassan MH" userId="84cd2103f36ef0dc" providerId="LiveId" clId="{503E8875-88F6-4C29-BD5A-496F9A349BB6}" dt="2022-04-24T14:23:44.855" v="342"/>
          <ac:spMkLst>
            <pc:docMk/>
            <pc:sldMk cId="1542322918" sldId="400"/>
            <ac:spMk id="253" creationId="{33DD21EA-D2FC-4F08-8E22-AB246F910795}"/>
          </ac:spMkLst>
        </pc:spChg>
        <pc:spChg chg="mod">
          <ac:chgData name="hassan MH" userId="84cd2103f36ef0dc" providerId="LiveId" clId="{503E8875-88F6-4C29-BD5A-496F9A349BB6}" dt="2022-04-24T14:23:44.855" v="342"/>
          <ac:spMkLst>
            <pc:docMk/>
            <pc:sldMk cId="1542322918" sldId="400"/>
            <ac:spMk id="254" creationId="{9A42A2D1-15A0-434F-8566-8BCBE0A4B820}"/>
          </ac:spMkLst>
        </pc:spChg>
        <pc:spChg chg="mod">
          <ac:chgData name="hassan MH" userId="84cd2103f36ef0dc" providerId="LiveId" clId="{503E8875-88F6-4C29-BD5A-496F9A349BB6}" dt="2022-04-24T14:23:44.855" v="342"/>
          <ac:spMkLst>
            <pc:docMk/>
            <pc:sldMk cId="1542322918" sldId="400"/>
            <ac:spMk id="255" creationId="{91A4F491-2E00-4F5C-A064-B55DC2812063}"/>
          </ac:spMkLst>
        </pc:spChg>
        <pc:spChg chg="mod">
          <ac:chgData name="hassan MH" userId="84cd2103f36ef0dc" providerId="LiveId" clId="{503E8875-88F6-4C29-BD5A-496F9A349BB6}" dt="2022-04-24T14:23:44.855" v="342"/>
          <ac:spMkLst>
            <pc:docMk/>
            <pc:sldMk cId="1542322918" sldId="400"/>
            <ac:spMk id="256" creationId="{788B1F7F-B071-49B3-AC96-2B50C2BB18A5}"/>
          </ac:spMkLst>
        </pc:spChg>
        <pc:spChg chg="mod">
          <ac:chgData name="hassan MH" userId="84cd2103f36ef0dc" providerId="LiveId" clId="{503E8875-88F6-4C29-BD5A-496F9A349BB6}" dt="2022-04-24T14:23:44.855" v="342"/>
          <ac:spMkLst>
            <pc:docMk/>
            <pc:sldMk cId="1542322918" sldId="400"/>
            <ac:spMk id="257" creationId="{7655B28A-DE83-41DD-AF63-4408D4176BDC}"/>
          </ac:spMkLst>
        </pc:spChg>
        <pc:spChg chg="mod">
          <ac:chgData name="hassan MH" userId="84cd2103f36ef0dc" providerId="LiveId" clId="{503E8875-88F6-4C29-BD5A-496F9A349BB6}" dt="2022-04-24T14:23:44.855" v="342"/>
          <ac:spMkLst>
            <pc:docMk/>
            <pc:sldMk cId="1542322918" sldId="400"/>
            <ac:spMk id="258" creationId="{C7A870D9-DD51-48BD-877C-D89251110D13}"/>
          </ac:spMkLst>
        </pc:spChg>
        <pc:spChg chg="mod">
          <ac:chgData name="hassan MH" userId="84cd2103f36ef0dc" providerId="LiveId" clId="{503E8875-88F6-4C29-BD5A-496F9A349BB6}" dt="2022-04-24T14:23:44.855" v="342"/>
          <ac:spMkLst>
            <pc:docMk/>
            <pc:sldMk cId="1542322918" sldId="400"/>
            <ac:spMk id="259" creationId="{B2001AB0-8130-4AE5-BCCD-7E6001D144C5}"/>
          </ac:spMkLst>
        </pc:spChg>
        <pc:spChg chg="mod">
          <ac:chgData name="hassan MH" userId="84cd2103f36ef0dc" providerId="LiveId" clId="{503E8875-88F6-4C29-BD5A-496F9A349BB6}" dt="2022-04-24T14:23:44.855" v="342"/>
          <ac:spMkLst>
            <pc:docMk/>
            <pc:sldMk cId="1542322918" sldId="400"/>
            <ac:spMk id="260" creationId="{28C34EB1-F6A9-4B62-9861-EA6C36F2923F}"/>
          </ac:spMkLst>
        </pc:spChg>
        <pc:spChg chg="mod">
          <ac:chgData name="hassan MH" userId="84cd2103f36ef0dc" providerId="LiveId" clId="{503E8875-88F6-4C29-BD5A-496F9A349BB6}" dt="2022-04-24T14:23:44.855" v="342"/>
          <ac:spMkLst>
            <pc:docMk/>
            <pc:sldMk cId="1542322918" sldId="400"/>
            <ac:spMk id="261" creationId="{9496BEEC-800C-40D9-84CA-6A86FBE92FFC}"/>
          </ac:spMkLst>
        </pc:spChg>
        <pc:spChg chg="mod">
          <ac:chgData name="hassan MH" userId="84cd2103f36ef0dc" providerId="LiveId" clId="{503E8875-88F6-4C29-BD5A-496F9A349BB6}" dt="2022-04-24T14:23:44.855" v="342"/>
          <ac:spMkLst>
            <pc:docMk/>
            <pc:sldMk cId="1542322918" sldId="400"/>
            <ac:spMk id="262" creationId="{24A758DA-A804-47C2-B28C-D40D167A8551}"/>
          </ac:spMkLst>
        </pc:spChg>
        <pc:spChg chg="mod">
          <ac:chgData name="hassan MH" userId="84cd2103f36ef0dc" providerId="LiveId" clId="{503E8875-88F6-4C29-BD5A-496F9A349BB6}" dt="2022-04-24T14:23:44.855" v="342"/>
          <ac:spMkLst>
            <pc:docMk/>
            <pc:sldMk cId="1542322918" sldId="400"/>
            <ac:spMk id="263" creationId="{13E3587A-4628-4816-89EB-7F046E551A9D}"/>
          </ac:spMkLst>
        </pc:spChg>
        <pc:spChg chg="mod">
          <ac:chgData name="hassan MH" userId="84cd2103f36ef0dc" providerId="LiveId" clId="{503E8875-88F6-4C29-BD5A-496F9A349BB6}" dt="2022-04-24T14:23:44.855" v="342"/>
          <ac:spMkLst>
            <pc:docMk/>
            <pc:sldMk cId="1542322918" sldId="400"/>
            <ac:spMk id="264" creationId="{B8ACA508-CC79-40B6-93EA-0CCABE9083D7}"/>
          </ac:spMkLst>
        </pc:spChg>
        <pc:spChg chg="mod">
          <ac:chgData name="hassan MH" userId="84cd2103f36ef0dc" providerId="LiveId" clId="{503E8875-88F6-4C29-BD5A-496F9A349BB6}" dt="2022-04-24T14:23:44.855" v="342"/>
          <ac:spMkLst>
            <pc:docMk/>
            <pc:sldMk cId="1542322918" sldId="400"/>
            <ac:spMk id="265" creationId="{CEDCA09E-1D24-4BC4-805E-339DE1F19C14}"/>
          </ac:spMkLst>
        </pc:spChg>
        <pc:spChg chg="mod">
          <ac:chgData name="hassan MH" userId="84cd2103f36ef0dc" providerId="LiveId" clId="{503E8875-88F6-4C29-BD5A-496F9A349BB6}" dt="2022-04-24T14:23:44.855" v="342"/>
          <ac:spMkLst>
            <pc:docMk/>
            <pc:sldMk cId="1542322918" sldId="400"/>
            <ac:spMk id="268" creationId="{222C2A3A-7FB5-4929-A9A6-B3ECE7D1A779}"/>
          </ac:spMkLst>
        </pc:spChg>
        <pc:spChg chg="mod">
          <ac:chgData name="hassan MH" userId="84cd2103f36ef0dc" providerId="LiveId" clId="{503E8875-88F6-4C29-BD5A-496F9A349BB6}" dt="2022-04-24T14:23:44.855" v="342"/>
          <ac:spMkLst>
            <pc:docMk/>
            <pc:sldMk cId="1542322918" sldId="400"/>
            <ac:spMk id="269" creationId="{4C50314D-EF01-451C-BA70-58585ED33A26}"/>
          </ac:spMkLst>
        </pc:spChg>
        <pc:spChg chg="mod">
          <ac:chgData name="hassan MH" userId="84cd2103f36ef0dc" providerId="LiveId" clId="{503E8875-88F6-4C29-BD5A-496F9A349BB6}" dt="2022-04-24T14:23:44.855" v="342"/>
          <ac:spMkLst>
            <pc:docMk/>
            <pc:sldMk cId="1542322918" sldId="400"/>
            <ac:spMk id="270" creationId="{BA6AB2A5-F837-41EA-A46D-DC686A9A7053}"/>
          </ac:spMkLst>
        </pc:spChg>
        <pc:spChg chg="mod">
          <ac:chgData name="hassan MH" userId="84cd2103f36ef0dc" providerId="LiveId" clId="{503E8875-88F6-4C29-BD5A-496F9A349BB6}" dt="2022-04-24T14:23:44.855" v="342"/>
          <ac:spMkLst>
            <pc:docMk/>
            <pc:sldMk cId="1542322918" sldId="400"/>
            <ac:spMk id="271" creationId="{EEDE8FDE-075C-4B32-A8A1-BAE718850FFD}"/>
          </ac:spMkLst>
        </pc:spChg>
        <pc:spChg chg="mod">
          <ac:chgData name="hassan MH" userId="84cd2103f36ef0dc" providerId="LiveId" clId="{503E8875-88F6-4C29-BD5A-496F9A349BB6}" dt="2022-04-24T14:23:44.855" v="342"/>
          <ac:spMkLst>
            <pc:docMk/>
            <pc:sldMk cId="1542322918" sldId="400"/>
            <ac:spMk id="272" creationId="{DE5109FA-F16E-466C-9D46-8AE96C3528EA}"/>
          </ac:spMkLst>
        </pc:spChg>
        <pc:spChg chg="mod">
          <ac:chgData name="hassan MH" userId="84cd2103f36ef0dc" providerId="LiveId" clId="{503E8875-88F6-4C29-BD5A-496F9A349BB6}" dt="2022-04-24T14:23:44.855" v="342"/>
          <ac:spMkLst>
            <pc:docMk/>
            <pc:sldMk cId="1542322918" sldId="400"/>
            <ac:spMk id="273" creationId="{0873FD6A-F15E-47B4-9A5E-D88B349712D4}"/>
          </ac:spMkLst>
        </pc:spChg>
        <pc:spChg chg="mod">
          <ac:chgData name="hassan MH" userId="84cd2103f36ef0dc" providerId="LiveId" clId="{503E8875-88F6-4C29-BD5A-496F9A349BB6}" dt="2022-04-24T14:23:44.855" v="342"/>
          <ac:spMkLst>
            <pc:docMk/>
            <pc:sldMk cId="1542322918" sldId="400"/>
            <ac:spMk id="274" creationId="{E2AD60DC-669C-44A7-B13A-F89650E824CC}"/>
          </ac:spMkLst>
        </pc:spChg>
        <pc:spChg chg="mod">
          <ac:chgData name="hassan MH" userId="84cd2103f36ef0dc" providerId="LiveId" clId="{503E8875-88F6-4C29-BD5A-496F9A349BB6}" dt="2022-04-24T14:23:44.855" v="342"/>
          <ac:spMkLst>
            <pc:docMk/>
            <pc:sldMk cId="1542322918" sldId="400"/>
            <ac:spMk id="276" creationId="{CE2A810F-9972-42F5-800F-C4C379E0F479}"/>
          </ac:spMkLst>
        </pc:spChg>
        <pc:spChg chg="mod">
          <ac:chgData name="hassan MH" userId="84cd2103f36ef0dc" providerId="LiveId" clId="{503E8875-88F6-4C29-BD5A-496F9A349BB6}" dt="2022-04-24T14:23:44.855" v="342"/>
          <ac:spMkLst>
            <pc:docMk/>
            <pc:sldMk cId="1542322918" sldId="400"/>
            <ac:spMk id="277" creationId="{E47BF10A-0E6D-46F7-82F7-AB6FCCBEF283}"/>
          </ac:spMkLst>
        </pc:spChg>
        <pc:spChg chg="mod">
          <ac:chgData name="hassan MH" userId="84cd2103f36ef0dc" providerId="LiveId" clId="{503E8875-88F6-4C29-BD5A-496F9A349BB6}" dt="2022-04-24T14:23:44.855" v="342"/>
          <ac:spMkLst>
            <pc:docMk/>
            <pc:sldMk cId="1542322918" sldId="400"/>
            <ac:spMk id="278" creationId="{CE6997B5-44F7-4C47-9141-75E9B9BBF141}"/>
          </ac:spMkLst>
        </pc:spChg>
        <pc:spChg chg="mod">
          <ac:chgData name="hassan MH" userId="84cd2103f36ef0dc" providerId="LiveId" clId="{503E8875-88F6-4C29-BD5A-496F9A349BB6}" dt="2022-04-24T14:23:44.855" v="342"/>
          <ac:spMkLst>
            <pc:docMk/>
            <pc:sldMk cId="1542322918" sldId="400"/>
            <ac:spMk id="279" creationId="{2B2E0F98-BB29-4DE7-95F1-C2CAD10A3A7D}"/>
          </ac:spMkLst>
        </pc:spChg>
        <pc:spChg chg="mod">
          <ac:chgData name="hassan MH" userId="84cd2103f36ef0dc" providerId="LiveId" clId="{503E8875-88F6-4C29-BD5A-496F9A349BB6}" dt="2022-04-24T14:23:44.855" v="342"/>
          <ac:spMkLst>
            <pc:docMk/>
            <pc:sldMk cId="1542322918" sldId="400"/>
            <ac:spMk id="280" creationId="{B4E6595A-8E28-4F00-8A68-684FA1C64298}"/>
          </ac:spMkLst>
        </pc:spChg>
        <pc:spChg chg="mod">
          <ac:chgData name="hassan MH" userId="84cd2103f36ef0dc" providerId="LiveId" clId="{503E8875-88F6-4C29-BD5A-496F9A349BB6}" dt="2022-04-24T14:23:44.855" v="342"/>
          <ac:spMkLst>
            <pc:docMk/>
            <pc:sldMk cId="1542322918" sldId="400"/>
            <ac:spMk id="281" creationId="{9B2D15E5-5EE9-4242-8E15-164B900A04A8}"/>
          </ac:spMkLst>
        </pc:spChg>
        <pc:spChg chg="mod">
          <ac:chgData name="hassan MH" userId="84cd2103f36ef0dc" providerId="LiveId" clId="{503E8875-88F6-4C29-BD5A-496F9A349BB6}" dt="2022-04-24T14:23:44.855" v="342"/>
          <ac:spMkLst>
            <pc:docMk/>
            <pc:sldMk cId="1542322918" sldId="400"/>
            <ac:spMk id="282" creationId="{2C3482C4-B0A5-4706-A7C2-D905FDBDF8FB}"/>
          </ac:spMkLst>
        </pc:spChg>
        <pc:spChg chg="mod">
          <ac:chgData name="hassan MH" userId="84cd2103f36ef0dc" providerId="LiveId" clId="{503E8875-88F6-4C29-BD5A-496F9A349BB6}" dt="2022-04-24T14:23:44.855" v="342"/>
          <ac:spMkLst>
            <pc:docMk/>
            <pc:sldMk cId="1542322918" sldId="400"/>
            <ac:spMk id="283" creationId="{AE264713-938F-499D-A1E7-6323623688D2}"/>
          </ac:spMkLst>
        </pc:spChg>
        <pc:spChg chg="mod">
          <ac:chgData name="hassan MH" userId="84cd2103f36ef0dc" providerId="LiveId" clId="{503E8875-88F6-4C29-BD5A-496F9A349BB6}" dt="2022-04-24T14:23:44.855" v="342"/>
          <ac:spMkLst>
            <pc:docMk/>
            <pc:sldMk cId="1542322918" sldId="400"/>
            <ac:spMk id="284" creationId="{268B7DA6-8695-4F0C-8BA4-630962871CD1}"/>
          </ac:spMkLst>
        </pc:spChg>
        <pc:spChg chg="mod">
          <ac:chgData name="hassan MH" userId="84cd2103f36ef0dc" providerId="LiveId" clId="{503E8875-88F6-4C29-BD5A-496F9A349BB6}" dt="2022-04-24T14:23:44.855" v="342"/>
          <ac:spMkLst>
            <pc:docMk/>
            <pc:sldMk cId="1542322918" sldId="400"/>
            <ac:spMk id="285" creationId="{8C296386-4903-4E24-B937-03C9930152DD}"/>
          </ac:spMkLst>
        </pc:spChg>
        <pc:spChg chg="mod">
          <ac:chgData name="hassan MH" userId="84cd2103f36ef0dc" providerId="LiveId" clId="{503E8875-88F6-4C29-BD5A-496F9A349BB6}" dt="2022-04-24T14:24:08.851" v="345"/>
          <ac:spMkLst>
            <pc:docMk/>
            <pc:sldMk cId="1542322918" sldId="400"/>
            <ac:spMk id="287" creationId="{0896EBAE-F9E8-4A29-9CD7-BDF52D180797}"/>
          </ac:spMkLst>
        </pc:spChg>
        <pc:spChg chg="mod">
          <ac:chgData name="hassan MH" userId="84cd2103f36ef0dc" providerId="LiveId" clId="{503E8875-88F6-4C29-BD5A-496F9A349BB6}" dt="2022-04-24T14:24:08.851" v="345"/>
          <ac:spMkLst>
            <pc:docMk/>
            <pc:sldMk cId="1542322918" sldId="400"/>
            <ac:spMk id="288" creationId="{882C12B7-15E5-4020-BD4C-EB06C957349C}"/>
          </ac:spMkLst>
        </pc:spChg>
        <pc:spChg chg="mod">
          <ac:chgData name="hassan MH" userId="84cd2103f36ef0dc" providerId="LiveId" clId="{503E8875-88F6-4C29-BD5A-496F9A349BB6}" dt="2022-04-24T14:24:08.851" v="345"/>
          <ac:spMkLst>
            <pc:docMk/>
            <pc:sldMk cId="1542322918" sldId="400"/>
            <ac:spMk id="289" creationId="{16471595-9155-4ACF-9949-73AAA0711137}"/>
          </ac:spMkLst>
        </pc:spChg>
        <pc:spChg chg="mod">
          <ac:chgData name="hassan MH" userId="84cd2103f36ef0dc" providerId="LiveId" clId="{503E8875-88F6-4C29-BD5A-496F9A349BB6}" dt="2022-04-24T14:24:08.851" v="345"/>
          <ac:spMkLst>
            <pc:docMk/>
            <pc:sldMk cId="1542322918" sldId="400"/>
            <ac:spMk id="290" creationId="{1CA29373-4C24-4F22-AB13-5F9D05D66F82}"/>
          </ac:spMkLst>
        </pc:spChg>
        <pc:spChg chg="mod">
          <ac:chgData name="hassan MH" userId="84cd2103f36ef0dc" providerId="LiveId" clId="{503E8875-88F6-4C29-BD5A-496F9A349BB6}" dt="2022-04-24T14:24:08.851" v="345"/>
          <ac:spMkLst>
            <pc:docMk/>
            <pc:sldMk cId="1542322918" sldId="400"/>
            <ac:spMk id="291" creationId="{5C9F30AB-F6F7-4962-B21C-047F8D515A6B}"/>
          </ac:spMkLst>
        </pc:spChg>
        <pc:spChg chg="mod">
          <ac:chgData name="hassan MH" userId="84cd2103f36ef0dc" providerId="LiveId" clId="{503E8875-88F6-4C29-BD5A-496F9A349BB6}" dt="2022-04-24T15:45:31.281" v="1542" actId="1076"/>
          <ac:spMkLst>
            <pc:docMk/>
            <pc:sldMk cId="1542322918" sldId="400"/>
            <ac:spMk id="292" creationId="{3697B091-9EAB-477A-86D5-1D80B7406293}"/>
          </ac:spMkLst>
        </pc:spChg>
        <pc:spChg chg="mod">
          <ac:chgData name="hassan MH" userId="84cd2103f36ef0dc" providerId="LiveId" clId="{503E8875-88F6-4C29-BD5A-496F9A349BB6}" dt="2022-04-24T14:24:08.851" v="345"/>
          <ac:spMkLst>
            <pc:docMk/>
            <pc:sldMk cId="1542322918" sldId="400"/>
            <ac:spMk id="293" creationId="{B4413368-537B-4271-985B-6F7D9B5A6B83}"/>
          </ac:spMkLst>
        </pc:spChg>
        <pc:spChg chg="mod">
          <ac:chgData name="hassan MH" userId="84cd2103f36ef0dc" providerId="LiveId" clId="{503E8875-88F6-4C29-BD5A-496F9A349BB6}" dt="2022-04-24T14:24:08.851" v="345"/>
          <ac:spMkLst>
            <pc:docMk/>
            <pc:sldMk cId="1542322918" sldId="400"/>
            <ac:spMk id="295" creationId="{D1E465A3-46CA-4EED-8384-06DE83B8E158}"/>
          </ac:spMkLst>
        </pc:spChg>
        <pc:spChg chg="mod">
          <ac:chgData name="hassan MH" userId="84cd2103f36ef0dc" providerId="LiveId" clId="{503E8875-88F6-4C29-BD5A-496F9A349BB6}" dt="2022-04-24T14:24:08.851" v="345"/>
          <ac:spMkLst>
            <pc:docMk/>
            <pc:sldMk cId="1542322918" sldId="400"/>
            <ac:spMk id="298" creationId="{0778A819-5927-4208-A710-6FD842EABA0D}"/>
          </ac:spMkLst>
        </pc:spChg>
        <pc:spChg chg="mod">
          <ac:chgData name="hassan MH" userId="84cd2103f36ef0dc" providerId="LiveId" clId="{503E8875-88F6-4C29-BD5A-496F9A349BB6}" dt="2022-04-24T14:24:08.851" v="345"/>
          <ac:spMkLst>
            <pc:docMk/>
            <pc:sldMk cId="1542322918" sldId="400"/>
            <ac:spMk id="299" creationId="{8CCC49BC-10D8-4E04-914A-9B510FDBDBD7}"/>
          </ac:spMkLst>
        </pc:spChg>
        <pc:spChg chg="mod">
          <ac:chgData name="hassan MH" userId="84cd2103f36ef0dc" providerId="LiveId" clId="{503E8875-88F6-4C29-BD5A-496F9A349BB6}" dt="2022-04-24T14:24:08.851" v="345"/>
          <ac:spMkLst>
            <pc:docMk/>
            <pc:sldMk cId="1542322918" sldId="400"/>
            <ac:spMk id="300" creationId="{69C97391-0008-4224-BF4D-81E4932B1426}"/>
          </ac:spMkLst>
        </pc:spChg>
        <pc:spChg chg="mod">
          <ac:chgData name="hassan MH" userId="84cd2103f36ef0dc" providerId="LiveId" clId="{503E8875-88F6-4C29-BD5A-496F9A349BB6}" dt="2022-04-24T14:24:08.851" v="345"/>
          <ac:spMkLst>
            <pc:docMk/>
            <pc:sldMk cId="1542322918" sldId="400"/>
            <ac:spMk id="301" creationId="{36D76FD4-A6C5-498A-BA31-03ABD583776F}"/>
          </ac:spMkLst>
        </pc:spChg>
        <pc:spChg chg="mod">
          <ac:chgData name="hassan MH" userId="84cd2103f36ef0dc" providerId="LiveId" clId="{503E8875-88F6-4C29-BD5A-496F9A349BB6}" dt="2022-04-24T14:24:08.851" v="345"/>
          <ac:spMkLst>
            <pc:docMk/>
            <pc:sldMk cId="1542322918" sldId="400"/>
            <ac:spMk id="302" creationId="{D591C314-2E9D-407B-AF7C-B94EAAB2784A}"/>
          </ac:spMkLst>
        </pc:spChg>
        <pc:spChg chg="mod">
          <ac:chgData name="hassan MH" userId="84cd2103f36ef0dc" providerId="LiveId" clId="{503E8875-88F6-4C29-BD5A-496F9A349BB6}" dt="2022-04-24T14:24:08.851" v="345"/>
          <ac:spMkLst>
            <pc:docMk/>
            <pc:sldMk cId="1542322918" sldId="400"/>
            <ac:spMk id="303" creationId="{8D3DF1A7-1464-4D75-969D-5363D5A672D4}"/>
          </ac:spMkLst>
        </pc:spChg>
        <pc:spChg chg="mod">
          <ac:chgData name="hassan MH" userId="84cd2103f36ef0dc" providerId="LiveId" clId="{503E8875-88F6-4C29-BD5A-496F9A349BB6}" dt="2022-04-24T14:24:08.851" v="345"/>
          <ac:spMkLst>
            <pc:docMk/>
            <pc:sldMk cId="1542322918" sldId="400"/>
            <ac:spMk id="304" creationId="{6B9D522B-A8FE-4691-9A61-D379C72ED80A}"/>
          </ac:spMkLst>
        </pc:spChg>
        <pc:spChg chg="mod">
          <ac:chgData name="hassan MH" userId="84cd2103f36ef0dc" providerId="LiveId" clId="{503E8875-88F6-4C29-BD5A-496F9A349BB6}" dt="2022-04-24T14:24:08.851" v="345"/>
          <ac:spMkLst>
            <pc:docMk/>
            <pc:sldMk cId="1542322918" sldId="400"/>
            <ac:spMk id="305" creationId="{A1834E5D-41C0-469D-BBB2-4936B07880C8}"/>
          </ac:spMkLst>
        </pc:spChg>
        <pc:spChg chg="mod">
          <ac:chgData name="hassan MH" userId="84cd2103f36ef0dc" providerId="LiveId" clId="{503E8875-88F6-4C29-BD5A-496F9A349BB6}" dt="2022-04-24T14:24:08.851" v="345"/>
          <ac:spMkLst>
            <pc:docMk/>
            <pc:sldMk cId="1542322918" sldId="400"/>
            <ac:spMk id="306" creationId="{D22231FA-A645-4784-B980-5D048FEB86FE}"/>
          </ac:spMkLst>
        </pc:spChg>
        <pc:spChg chg="mod">
          <ac:chgData name="hassan MH" userId="84cd2103f36ef0dc" providerId="LiveId" clId="{503E8875-88F6-4C29-BD5A-496F9A349BB6}" dt="2022-04-24T14:24:08.851" v="345"/>
          <ac:spMkLst>
            <pc:docMk/>
            <pc:sldMk cId="1542322918" sldId="400"/>
            <ac:spMk id="307" creationId="{EB2F4D0D-E295-4F80-BFF6-BBBCA0156209}"/>
          </ac:spMkLst>
        </pc:spChg>
        <pc:spChg chg="mod">
          <ac:chgData name="hassan MH" userId="84cd2103f36ef0dc" providerId="LiveId" clId="{503E8875-88F6-4C29-BD5A-496F9A349BB6}" dt="2022-04-24T14:24:08.851" v="345"/>
          <ac:spMkLst>
            <pc:docMk/>
            <pc:sldMk cId="1542322918" sldId="400"/>
            <ac:spMk id="308" creationId="{922FCF77-4DF1-45AC-AFDD-33A945EF05D9}"/>
          </ac:spMkLst>
        </pc:spChg>
        <pc:spChg chg="mod">
          <ac:chgData name="hassan MH" userId="84cd2103f36ef0dc" providerId="LiveId" clId="{503E8875-88F6-4C29-BD5A-496F9A349BB6}" dt="2022-04-24T14:24:08.851" v="345"/>
          <ac:spMkLst>
            <pc:docMk/>
            <pc:sldMk cId="1542322918" sldId="400"/>
            <ac:spMk id="309" creationId="{3885ED5A-7EF6-45AF-ABF6-06B0F0D4E320}"/>
          </ac:spMkLst>
        </pc:spChg>
        <pc:spChg chg="mod">
          <ac:chgData name="hassan MH" userId="84cd2103f36ef0dc" providerId="LiveId" clId="{503E8875-88F6-4C29-BD5A-496F9A349BB6}" dt="2022-04-24T14:24:08.851" v="345"/>
          <ac:spMkLst>
            <pc:docMk/>
            <pc:sldMk cId="1542322918" sldId="400"/>
            <ac:spMk id="310" creationId="{7E163A6C-72ED-461E-B7E9-A78175AF38AB}"/>
          </ac:spMkLst>
        </pc:spChg>
        <pc:spChg chg="mod">
          <ac:chgData name="hassan MH" userId="84cd2103f36ef0dc" providerId="LiveId" clId="{503E8875-88F6-4C29-BD5A-496F9A349BB6}" dt="2022-04-24T14:24:08.851" v="345"/>
          <ac:spMkLst>
            <pc:docMk/>
            <pc:sldMk cId="1542322918" sldId="400"/>
            <ac:spMk id="311" creationId="{EF7CFBFF-2BE9-4AEB-96A9-608CE666EE59}"/>
          </ac:spMkLst>
        </pc:spChg>
        <pc:spChg chg="mod">
          <ac:chgData name="hassan MH" userId="84cd2103f36ef0dc" providerId="LiveId" clId="{503E8875-88F6-4C29-BD5A-496F9A349BB6}" dt="2022-04-24T14:24:08.851" v="345"/>
          <ac:spMkLst>
            <pc:docMk/>
            <pc:sldMk cId="1542322918" sldId="400"/>
            <ac:spMk id="312" creationId="{D3AB450F-CEF0-412C-8923-19F5E1828484}"/>
          </ac:spMkLst>
        </pc:spChg>
        <pc:spChg chg="mod">
          <ac:chgData name="hassan MH" userId="84cd2103f36ef0dc" providerId="LiveId" clId="{503E8875-88F6-4C29-BD5A-496F9A349BB6}" dt="2022-04-24T14:24:08.851" v="345"/>
          <ac:spMkLst>
            <pc:docMk/>
            <pc:sldMk cId="1542322918" sldId="400"/>
            <ac:spMk id="313" creationId="{7BA818DC-AB20-450E-BA9E-D0EE56AE4F30}"/>
          </ac:spMkLst>
        </pc:spChg>
        <pc:spChg chg="mod">
          <ac:chgData name="hassan MH" userId="84cd2103f36ef0dc" providerId="LiveId" clId="{503E8875-88F6-4C29-BD5A-496F9A349BB6}" dt="2022-04-24T14:24:19.075" v="347"/>
          <ac:spMkLst>
            <pc:docMk/>
            <pc:sldMk cId="1542322918" sldId="400"/>
            <ac:spMk id="316" creationId="{051E673D-6BF5-4BC8-9119-EC687125B0D8}"/>
          </ac:spMkLst>
        </pc:spChg>
        <pc:spChg chg="mod">
          <ac:chgData name="hassan MH" userId="84cd2103f36ef0dc" providerId="LiveId" clId="{503E8875-88F6-4C29-BD5A-496F9A349BB6}" dt="2022-04-24T14:24:19.075" v="347"/>
          <ac:spMkLst>
            <pc:docMk/>
            <pc:sldMk cId="1542322918" sldId="400"/>
            <ac:spMk id="317" creationId="{0A7972D4-4488-4FD7-92AB-0522DA43D410}"/>
          </ac:spMkLst>
        </pc:spChg>
        <pc:spChg chg="mod">
          <ac:chgData name="hassan MH" userId="84cd2103f36ef0dc" providerId="LiveId" clId="{503E8875-88F6-4C29-BD5A-496F9A349BB6}" dt="2022-04-24T14:24:19.075" v="347"/>
          <ac:spMkLst>
            <pc:docMk/>
            <pc:sldMk cId="1542322918" sldId="400"/>
            <ac:spMk id="320" creationId="{D80467F1-7723-4898-AA16-4E5E59BD142F}"/>
          </ac:spMkLst>
        </pc:spChg>
        <pc:spChg chg="mod">
          <ac:chgData name="hassan MH" userId="84cd2103f36ef0dc" providerId="LiveId" clId="{503E8875-88F6-4C29-BD5A-496F9A349BB6}" dt="2022-04-24T14:25:16.871" v="364" actId="207"/>
          <ac:spMkLst>
            <pc:docMk/>
            <pc:sldMk cId="1542322918" sldId="400"/>
            <ac:spMk id="324" creationId="{4D62717C-97A9-49AE-B258-F814AFC631F4}"/>
          </ac:spMkLst>
        </pc:spChg>
        <pc:spChg chg="mod">
          <ac:chgData name="hassan MH" userId="84cd2103f36ef0dc" providerId="LiveId" clId="{503E8875-88F6-4C29-BD5A-496F9A349BB6}" dt="2022-04-24T14:25:34.965" v="368" actId="207"/>
          <ac:spMkLst>
            <pc:docMk/>
            <pc:sldMk cId="1542322918" sldId="400"/>
            <ac:spMk id="325" creationId="{0A189D8E-4871-4DB1-84BA-BF6EC926A0A1}"/>
          </ac:spMkLst>
        </pc:spChg>
        <pc:spChg chg="mod">
          <ac:chgData name="hassan MH" userId="84cd2103f36ef0dc" providerId="LiveId" clId="{503E8875-88F6-4C29-BD5A-496F9A349BB6}" dt="2022-04-24T14:25:29.400" v="367" actId="207"/>
          <ac:spMkLst>
            <pc:docMk/>
            <pc:sldMk cId="1542322918" sldId="400"/>
            <ac:spMk id="326" creationId="{714BC0F0-A424-47F8-8E95-7ACBE0A47FA9}"/>
          </ac:spMkLst>
        </pc:spChg>
        <pc:spChg chg="mod">
          <ac:chgData name="hassan MH" userId="84cd2103f36ef0dc" providerId="LiveId" clId="{503E8875-88F6-4C29-BD5A-496F9A349BB6}" dt="2022-04-24T14:25:29.052" v="366" actId="207"/>
          <ac:spMkLst>
            <pc:docMk/>
            <pc:sldMk cId="1542322918" sldId="400"/>
            <ac:spMk id="327" creationId="{88BD3EDA-254E-4FC3-9557-3FA1A1A3F5C6}"/>
          </ac:spMkLst>
        </pc:spChg>
        <pc:spChg chg="mod">
          <ac:chgData name="hassan MH" userId="84cd2103f36ef0dc" providerId="LiveId" clId="{503E8875-88F6-4C29-BD5A-496F9A349BB6}" dt="2022-04-24T14:25:28.132" v="365" actId="207"/>
          <ac:spMkLst>
            <pc:docMk/>
            <pc:sldMk cId="1542322918" sldId="400"/>
            <ac:spMk id="328" creationId="{2C028683-1D0B-41AD-8257-9C58738801CF}"/>
          </ac:spMkLst>
        </pc:spChg>
        <pc:spChg chg="mod">
          <ac:chgData name="hassan MH" userId="84cd2103f36ef0dc" providerId="LiveId" clId="{503E8875-88F6-4C29-BD5A-496F9A349BB6}" dt="2022-04-24T14:24:19.075" v="347"/>
          <ac:spMkLst>
            <pc:docMk/>
            <pc:sldMk cId="1542322918" sldId="400"/>
            <ac:spMk id="329" creationId="{3575174E-2F3B-4453-850C-34185E64EBE5}"/>
          </ac:spMkLst>
        </pc:spChg>
        <pc:spChg chg="mod">
          <ac:chgData name="hassan MH" userId="84cd2103f36ef0dc" providerId="LiveId" clId="{503E8875-88F6-4C29-BD5A-496F9A349BB6}" dt="2022-04-24T14:24:19.075" v="347"/>
          <ac:spMkLst>
            <pc:docMk/>
            <pc:sldMk cId="1542322918" sldId="400"/>
            <ac:spMk id="330" creationId="{76826387-37B7-4538-B64E-BF88CDE3D023}"/>
          </ac:spMkLst>
        </pc:spChg>
        <pc:spChg chg="mod">
          <ac:chgData name="hassan MH" userId="84cd2103f36ef0dc" providerId="LiveId" clId="{503E8875-88F6-4C29-BD5A-496F9A349BB6}" dt="2022-04-24T14:24:19.075" v="347"/>
          <ac:spMkLst>
            <pc:docMk/>
            <pc:sldMk cId="1542322918" sldId="400"/>
            <ac:spMk id="332" creationId="{994D978E-AF34-49C5-83AC-5806C42D7CCA}"/>
          </ac:spMkLst>
        </pc:spChg>
        <pc:spChg chg="mod">
          <ac:chgData name="hassan MH" userId="84cd2103f36ef0dc" providerId="LiveId" clId="{503E8875-88F6-4C29-BD5A-496F9A349BB6}" dt="2022-04-24T14:24:19.075" v="347"/>
          <ac:spMkLst>
            <pc:docMk/>
            <pc:sldMk cId="1542322918" sldId="400"/>
            <ac:spMk id="334" creationId="{9A4341C1-2770-4002-8877-15CBA64EDDEE}"/>
          </ac:spMkLst>
        </pc:spChg>
        <pc:spChg chg="mod">
          <ac:chgData name="hassan MH" userId="84cd2103f36ef0dc" providerId="LiveId" clId="{503E8875-88F6-4C29-BD5A-496F9A349BB6}" dt="2022-04-24T14:24:19.075" v="347"/>
          <ac:spMkLst>
            <pc:docMk/>
            <pc:sldMk cId="1542322918" sldId="400"/>
            <ac:spMk id="335" creationId="{1D3BF13A-0A00-4197-A028-ABD0E000B203}"/>
          </ac:spMkLst>
        </pc:spChg>
        <pc:spChg chg="mod">
          <ac:chgData name="hassan MH" userId="84cd2103f36ef0dc" providerId="LiveId" clId="{503E8875-88F6-4C29-BD5A-496F9A349BB6}" dt="2022-04-24T14:24:19.075" v="347"/>
          <ac:spMkLst>
            <pc:docMk/>
            <pc:sldMk cId="1542322918" sldId="400"/>
            <ac:spMk id="336" creationId="{2B55EBBF-D598-411B-A6CB-D78184484D9F}"/>
          </ac:spMkLst>
        </pc:spChg>
        <pc:spChg chg="mod">
          <ac:chgData name="hassan MH" userId="84cd2103f36ef0dc" providerId="LiveId" clId="{503E8875-88F6-4C29-BD5A-496F9A349BB6}" dt="2022-04-24T14:24:19.075" v="347"/>
          <ac:spMkLst>
            <pc:docMk/>
            <pc:sldMk cId="1542322918" sldId="400"/>
            <ac:spMk id="337" creationId="{058E05A9-3A01-4C60-81CF-904D3839A9CF}"/>
          </ac:spMkLst>
        </pc:spChg>
        <pc:spChg chg="mod">
          <ac:chgData name="hassan MH" userId="84cd2103f36ef0dc" providerId="LiveId" clId="{503E8875-88F6-4C29-BD5A-496F9A349BB6}" dt="2022-04-24T14:24:19.075" v="347"/>
          <ac:spMkLst>
            <pc:docMk/>
            <pc:sldMk cId="1542322918" sldId="400"/>
            <ac:spMk id="338" creationId="{2F5F192A-24FF-4DD1-818A-41FC240B4581}"/>
          </ac:spMkLst>
        </pc:spChg>
        <pc:spChg chg="mod">
          <ac:chgData name="hassan MH" userId="84cd2103f36ef0dc" providerId="LiveId" clId="{503E8875-88F6-4C29-BD5A-496F9A349BB6}" dt="2022-04-24T14:24:19.075" v="347"/>
          <ac:spMkLst>
            <pc:docMk/>
            <pc:sldMk cId="1542322918" sldId="400"/>
            <ac:spMk id="339" creationId="{12E149AC-888B-44C8-953B-247CB37666BC}"/>
          </ac:spMkLst>
        </pc:spChg>
        <pc:spChg chg="mod">
          <ac:chgData name="hassan MH" userId="84cd2103f36ef0dc" providerId="LiveId" clId="{503E8875-88F6-4C29-BD5A-496F9A349BB6}" dt="2022-04-24T14:24:19.075" v="347"/>
          <ac:spMkLst>
            <pc:docMk/>
            <pc:sldMk cId="1542322918" sldId="400"/>
            <ac:spMk id="340" creationId="{8DBBE941-C744-41F9-83AB-034334966BCC}"/>
          </ac:spMkLst>
        </pc:spChg>
        <pc:spChg chg="mod">
          <ac:chgData name="hassan MH" userId="84cd2103f36ef0dc" providerId="LiveId" clId="{503E8875-88F6-4C29-BD5A-496F9A349BB6}" dt="2022-04-24T14:24:19.075" v="347"/>
          <ac:spMkLst>
            <pc:docMk/>
            <pc:sldMk cId="1542322918" sldId="400"/>
            <ac:spMk id="341" creationId="{62D4F44D-7CEB-4906-9193-8B9DEC103EFE}"/>
          </ac:spMkLst>
        </pc:spChg>
        <pc:spChg chg="mod">
          <ac:chgData name="hassan MH" userId="84cd2103f36ef0dc" providerId="LiveId" clId="{503E8875-88F6-4C29-BD5A-496F9A349BB6}" dt="2022-04-24T14:24:19.075" v="347"/>
          <ac:spMkLst>
            <pc:docMk/>
            <pc:sldMk cId="1542322918" sldId="400"/>
            <ac:spMk id="342" creationId="{F096B056-8E9A-4B8E-830A-F8EA11FE1E36}"/>
          </ac:spMkLst>
        </pc:spChg>
        <pc:spChg chg="mod">
          <ac:chgData name="hassan MH" userId="84cd2103f36ef0dc" providerId="LiveId" clId="{503E8875-88F6-4C29-BD5A-496F9A349BB6}" dt="2022-04-24T14:24:19.075" v="347"/>
          <ac:spMkLst>
            <pc:docMk/>
            <pc:sldMk cId="1542322918" sldId="400"/>
            <ac:spMk id="343" creationId="{3B0AB605-F316-446D-8B1C-B3ADEAAB74E7}"/>
          </ac:spMkLst>
        </pc:spChg>
        <pc:spChg chg="mod">
          <ac:chgData name="hassan MH" userId="84cd2103f36ef0dc" providerId="LiveId" clId="{503E8875-88F6-4C29-BD5A-496F9A349BB6}" dt="2022-04-24T14:24:19.075" v="347"/>
          <ac:spMkLst>
            <pc:docMk/>
            <pc:sldMk cId="1542322918" sldId="400"/>
            <ac:spMk id="344" creationId="{EEBE10C2-05BB-458B-97C6-4E9DF9A23012}"/>
          </ac:spMkLst>
        </pc:spChg>
        <pc:spChg chg="mod">
          <ac:chgData name="hassan MH" userId="84cd2103f36ef0dc" providerId="LiveId" clId="{503E8875-88F6-4C29-BD5A-496F9A349BB6}" dt="2022-04-24T14:24:19.075" v="347"/>
          <ac:spMkLst>
            <pc:docMk/>
            <pc:sldMk cId="1542322918" sldId="400"/>
            <ac:spMk id="345" creationId="{3819713E-027D-4DAE-8913-EE8045314CFF}"/>
          </ac:spMkLst>
        </pc:spChg>
        <pc:spChg chg="mod">
          <ac:chgData name="hassan MH" userId="84cd2103f36ef0dc" providerId="LiveId" clId="{503E8875-88F6-4C29-BD5A-496F9A349BB6}" dt="2022-04-24T14:24:19.075" v="347"/>
          <ac:spMkLst>
            <pc:docMk/>
            <pc:sldMk cId="1542322918" sldId="400"/>
            <ac:spMk id="346" creationId="{EB1B0B31-307E-460A-8FDA-F809D3D19F7C}"/>
          </ac:spMkLst>
        </pc:spChg>
        <pc:spChg chg="mod">
          <ac:chgData name="hassan MH" userId="84cd2103f36ef0dc" providerId="LiveId" clId="{503E8875-88F6-4C29-BD5A-496F9A349BB6}" dt="2022-04-24T14:24:19.075" v="347"/>
          <ac:spMkLst>
            <pc:docMk/>
            <pc:sldMk cId="1542322918" sldId="400"/>
            <ac:spMk id="347" creationId="{11C7EB1C-BB93-4D38-A863-EE29B4DC73E1}"/>
          </ac:spMkLst>
        </pc:spChg>
        <pc:grpChg chg="add del mod">
          <ac:chgData name="hassan MH" userId="84cd2103f36ef0dc" providerId="LiveId" clId="{503E8875-88F6-4C29-BD5A-496F9A349BB6}" dt="2022-04-24T14:24:01.689" v="344" actId="478"/>
          <ac:grpSpMkLst>
            <pc:docMk/>
            <pc:sldMk cId="1542322918" sldId="400"/>
            <ac:grpSpMk id="96" creationId="{87B8FD61-D700-4F17-A585-CC46C91C389F}"/>
          </ac:grpSpMkLst>
        </pc:grpChg>
        <pc:grpChg chg="mod">
          <ac:chgData name="hassan MH" userId="84cd2103f36ef0dc" providerId="LiveId" clId="{503E8875-88F6-4C29-BD5A-496F9A349BB6}" dt="2022-04-24T14:23:44.855" v="342"/>
          <ac:grpSpMkLst>
            <pc:docMk/>
            <pc:sldMk cId="1542322918" sldId="400"/>
            <ac:grpSpMk id="97" creationId="{6E8500D1-6638-4865-98DA-EF1DC4F28764}"/>
          </ac:grpSpMkLst>
        </pc:grpChg>
        <pc:grpChg chg="mod">
          <ac:chgData name="hassan MH" userId="84cd2103f36ef0dc" providerId="LiveId" clId="{503E8875-88F6-4C29-BD5A-496F9A349BB6}" dt="2022-04-24T14:23:44.855" v="342"/>
          <ac:grpSpMkLst>
            <pc:docMk/>
            <pc:sldMk cId="1542322918" sldId="400"/>
            <ac:grpSpMk id="98" creationId="{B03D5672-E90F-41E3-8CBE-ABD4638B21FE}"/>
          </ac:grpSpMkLst>
        </pc:grpChg>
        <pc:grpChg chg="mod">
          <ac:chgData name="hassan MH" userId="84cd2103f36ef0dc" providerId="LiveId" clId="{503E8875-88F6-4C29-BD5A-496F9A349BB6}" dt="2022-04-24T14:23:44.855" v="342"/>
          <ac:grpSpMkLst>
            <pc:docMk/>
            <pc:sldMk cId="1542322918" sldId="400"/>
            <ac:grpSpMk id="100" creationId="{17111D9A-EA8A-4690-9BA5-A1CD8E8AC6A1}"/>
          </ac:grpSpMkLst>
        </pc:grpChg>
        <pc:grpChg chg="mod">
          <ac:chgData name="hassan MH" userId="84cd2103f36ef0dc" providerId="LiveId" clId="{503E8875-88F6-4C29-BD5A-496F9A349BB6}" dt="2022-04-24T14:23:44.855" v="342"/>
          <ac:grpSpMkLst>
            <pc:docMk/>
            <pc:sldMk cId="1542322918" sldId="400"/>
            <ac:grpSpMk id="101" creationId="{D91A2C73-E348-4A9F-A2EB-8D799D9817EF}"/>
          </ac:grpSpMkLst>
        </pc:grpChg>
        <pc:grpChg chg="mod">
          <ac:chgData name="hassan MH" userId="84cd2103f36ef0dc" providerId="LiveId" clId="{503E8875-88F6-4C29-BD5A-496F9A349BB6}" dt="2022-04-24T14:34:46.790" v="545" actId="1076"/>
          <ac:grpSpMkLst>
            <pc:docMk/>
            <pc:sldMk cId="1542322918" sldId="400"/>
            <ac:grpSpMk id="106" creationId="{460820CE-3C56-4175-AD30-7048AA149007}"/>
          </ac:grpSpMkLst>
        </pc:grpChg>
        <pc:grpChg chg="mod">
          <ac:chgData name="hassan MH" userId="84cd2103f36ef0dc" providerId="LiveId" clId="{503E8875-88F6-4C29-BD5A-496F9A349BB6}" dt="2022-04-24T14:34:46.790" v="545" actId="1076"/>
          <ac:grpSpMkLst>
            <pc:docMk/>
            <pc:sldMk cId="1542322918" sldId="400"/>
            <ac:grpSpMk id="113" creationId="{9C691681-F684-42DC-A3C2-DE051F20370F}"/>
          </ac:grpSpMkLst>
        </pc:grpChg>
        <pc:grpChg chg="del">
          <ac:chgData name="hassan MH" userId="84cd2103f36ef0dc" providerId="LiveId" clId="{503E8875-88F6-4C29-BD5A-496F9A349BB6}" dt="2022-04-24T14:18:58.150" v="223" actId="478"/>
          <ac:grpSpMkLst>
            <pc:docMk/>
            <pc:sldMk cId="1542322918" sldId="400"/>
            <ac:grpSpMk id="120" creationId="{A0492E17-C7AE-4E85-BF09-96546A4F1EB0}"/>
          </ac:grpSpMkLst>
        </pc:grpChg>
        <pc:grpChg chg="mod">
          <ac:chgData name="hassan MH" userId="84cd2103f36ef0dc" providerId="LiveId" clId="{503E8875-88F6-4C29-BD5A-496F9A349BB6}" dt="2022-04-24T14:23:44.855" v="342"/>
          <ac:grpSpMkLst>
            <pc:docMk/>
            <pc:sldMk cId="1542322918" sldId="400"/>
            <ac:grpSpMk id="191" creationId="{95527B70-A64E-43BC-AC60-248C469A27FC}"/>
          </ac:grpSpMkLst>
        </pc:grpChg>
        <pc:grpChg chg="mod">
          <ac:chgData name="hassan MH" userId="84cd2103f36ef0dc" providerId="LiveId" clId="{503E8875-88F6-4C29-BD5A-496F9A349BB6}" dt="2022-04-24T14:23:44.855" v="342"/>
          <ac:grpSpMkLst>
            <pc:docMk/>
            <pc:sldMk cId="1542322918" sldId="400"/>
            <ac:grpSpMk id="192" creationId="{DBE67973-29E4-458A-9F10-73CE3DABD57C}"/>
          </ac:grpSpMkLst>
        </pc:grpChg>
        <pc:grpChg chg="mod">
          <ac:chgData name="hassan MH" userId="84cd2103f36ef0dc" providerId="LiveId" clId="{503E8875-88F6-4C29-BD5A-496F9A349BB6}" dt="2022-04-24T14:23:44.855" v="342"/>
          <ac:grpSpMkLst>
            <pc:docMk/>
            <pc:sldMk cId="1542322918" sldId="400"/>
            <ac:grpSpMk id="193" creationId="{36332E00-4EAF-490E-B5B9-0A6850683E9B}"/>
          </ac:grpSpMkLst>
        </pc:grpChg>
        <pc:grpChg chg="mod">
          <ac:chgData name="hassan MH" userId="84cd2103f36ef0dc" providerId="LiveId" clId="{503E8875-88F6-4C29-BD5A-496F9A349BB6}" dt="2022-04-24T14:23:44.855" v="342"/>
          <ac:grpSpMkLst>
            <pc:docMk/>
            <pc:sldMk cId="1542322918" sldId="400"/>
            <ac:grpSpMk id="194" creationId="{C1DCA2C1-B5F9-429E-AF35-7B84E03E4AD3}"/>
          </ac:grpSpMkLst>
        </pc:grpChg>
        <pc:grpChg chg="mod">
          <ac:chgData name="hassan MH" userId="84cd2103f36ef0dc" providerId="LiveId" clId="{503E8875-88F6-4C29-BD5A-496F9A349BB6}" dt="2022-04-24T14:23:44.855" v="342"/>
          <ac:grpSpMkLst>
            <pc:docMk/>
            <pc:sldMk cId="1542322918" sldId="400"/>
            <ac:grpSpMk id="197" creationId="{F5588B0B-086C-4330-8112-98FA0F993743}"/>
          </ac:grpSpMkLst>
        </pc:grpChg>
        <pc:grpChg chg="mod">
          <ac:chgData name="hassan MH" userId="84cd2103f36ef0dc" providerId="LiveId" clId="{503E8875-88F6-4C29-BD5A-496F9A349BB6}" dt="2022-04-24T14:23:44.855" v="342"/>
          <ac:grpSpMkLst>
            <pc:docMk/>
            <pc:sldMk cId="1542322918" sldId="400"/>
            <ac:grpSpMk id="198" creationId="{D6379F0E-3718-4A2B-AC3A-A460F25DFF9D}"/>
          </ac:grpSpMkLst>
        </pc:grpChg>
        <pc:grpChg chg="mod">
          <ac:chgData name="hassan MH" userId="84cd2103f36ef0dc" providerId="LiveId" clId="{503E8875-88F6-4C29-BD5A-496F9A349BB6}" dt="2022-04-24T14:23:44.855" v="342"/>
          <ac:grpSpMkLst>
            <pc:docMk/>
            <pc:sldMk cId="1542322918" sldId="400"/>
            <ac:grpSpMk id="199" creationId="{4914F765-0A7D-4051-997A-78A02B7E6033}"/>
          </ac:grpSpMkLst>
        </pc:grpChg>
        <pc:grpChg chg="mod">
          <ac:chgData name="hassan MH" userId="84cd2103f36ef0dc" providerId="LiveId" clId="{503E8875-88F6-4C29-BD5A-496F9A349BB6}" dt="2022-04-24T14:23:44.855" v="342"/>
          <ac:grpSpMkLst>
            <pc:docMk/>
            <pc:sldMk cId="1542322918" sldId="400"/>
            <ac:grpSpMk id="243" creationId="{DB45E04E-ECFF-4B55-A231-4D95406764F7}"/>
          </ac:grpSpMkLst>
        </pc:grpChg>
        <pc:grpChg chg="mod">
          <ac:chgData name="hassan MH" userId="84cd2103f36ef0dc" providerId="LiveId" clId="{503E8875-88F6-4C29-BD5A-496F9A349BB6}" dt="2022-04-24T14:23:44.855" v="342"/>
          <ac:grpSpMkLst>
            <pc:docMk/>
            <pc:sldMk cId="1542322918" sldId="400"/>
            <ac:grpSpMk id="266" creationId="{4E397BD3-337A-4640-9476-5BCC00E4D38C}"/>
          </ac:grpSpMkLst>
        </pc:grpChg>
        <pc:grpChg chg="mod">
          <ac:chgData name="hassan MH" userId="84cd2103f36ef0dc" providerId="LiveId" clId="{503E8875-88F6-4C29-BD5A-496F9A349BB6}" dt="2022-04-24T14:23:44.855" v="342"/>
          <ac:grpSpMkLst>
            <pc:docMk/>
            <pc:sldMk cId="1542322918" sldId="400"/>
            <ac:grpSpMk id="267" creationId="{46D85ABA-F0F2-411E-A00F-FA19BDDEF181}"/>
          </ac:grpSpMkLst>
        </pc:grpChg>
        <pc:grpChg chg="mod">
          <ac:chgData name="hassan MH" userId="84cd2103f36ef0dc" providerId="LiveId" clId="{503E8875-88F6-4C29-BD5A-496F9A349BB6}" dt="2022-04-24T14:23:44.855" v="342"/>
          <ac:grpSpMkLst>
            <pc:docMk/>
            <pc:sldMk cId="1542322918" sldId="400"/>
            <ac:grpSpMk id="275" creationId="{E2B1DD2F-7965-4B4F-901C-4E9198C3DF68}"/>
          </ac:grpSpMkLst>
        </pc:grpChg>
        <pc:grpChg chg="add mod">
          <ac:chgData name="hassan MH" userId="84cd2103f36ef0dc" providerId="LiveId" clId="{503E8875-88F6-4C29-BD5A-496F9A349BB6}" dt="2022-04-24T14:25:43.571" v="371" actId="1076"/>
          <ac:grpSpMkLst>
            <pc:docMk/>
            <pc:sldMk cId="1542322918" sldId="400"/>
            <ac:grpSpMk id="286" creationId="{CCA3314F-E844-4C61-9B7B-93F5EE090EEE}"/>
          </ac:grpSpMkLst>
        </pc:grpChg>
        <pc:grpChg chg="mod">
          <ac:chgData name="hassan MH" userId="84cd2103f36ef0dc" providerId="LiveId" clId="{503E8875-88F6-4C29-BD5A-496F9A349BB6}" dt="2022-04-24T14:24:08.851" v="345"/>
          <ac:grpSpMkLst>
            <pc:docMk/>
            <pc:sldMk cId="1542322918" sldId="400"/>
            <ac:grpSpMk id="294" creationId="{C3155C34-E72E-4513-BC38-68DB01CF208E}"/>
          </ac:grpSpMkLst>
        </pc:grpChg>
        <pc:grpChg chg="mod">
          <ac:chgData name="hassan MH" userId="84cd2103f36ef0dc" providerId="LiveId" clId="{503E8875-88F6-4C29-BD5A-496F9A349BB6}" dt="2022-04-24T14:24:08.851" v="345"/>
          <ac:grpSpMkLst>
            <pc:docMk/>
            <pc:sldMk cId="1542322918" sldId="400"/>
            <ac:grpSpMk id="296" creationId="{1F4A9276-BBCB-40B9-9453-0E88820E0839}"/>
          </ac:grpSpMkLst>
        </pc:grpChg>
        <pc:grpChg chg="mod">
          <ac:chgData name="hassan MH" userId="84cd2103f36ef0dc" providerId="LiveId" clId="{503E8875-88F6-4C29-BD5A-496F9A349BB6}" dt="2022-04-24T14:24:08.851" v="345"/>
          <ac:grpSpMkLst>
            <pc:docMk/>
            <pc:sldMk cId="1542322918" sldId="400"/>
            <ac:grpSpMk id="297" creationId="{9DFC155D-D467-4734-9D8E-08016E3EA386}"/>
          </ac:grpSpMkLst>
        </pc:grpChg>
        <pc:grpChg chg="add mod">
          <ac:chgData name="hassan MH" userId="84cd2103f36ef0dc" providerId="LiveId" clId="{503E8875-88F6-4C29-BD5A-496F9A349BB6}" dt="2022-04-24T14:24:42.809" v="357" actId="1076"/>
          <ac:grpSpMkLst>
            <pc:docMk/>
            <pc:sldMk cId="1542322918" sldId="400"/>
            <ac:grpSpMk id="314" creationId="{00FDBD13-F8D2-489A-B125-E4ED23F82D52}"/>
          </ac:grpSpMkLst>
        </pc:grpChg>
        <pc:grpChg chg="mod">
          <ac:chgData name="hassan MH" userId="84cd2103f36ef0dc" providerId="LiveId" clId="{503E8875-88F6-4C29-BD5A-496F9A349BB6}" dt="2022-04-24T14:24:19.075" v="347"/>
          <ac:grpSpMkLst>
            <pc:docMk/>
            <pc:sldMk cId="1542322918" sldId="400"/>
            <ac:grpSpMk id="315" creationId="{4344C478-08BD-4C94-AA9F-C7616D1C3AF8}"/>
          </ac:grpSpMkLst>
        </pc:grpChg>
        <pc:grpChg chg="mod">
          <ac:chgData name="hassan MH" userId="84cd2103f36ef0dc" providerId="LiveId" clId="{503E8875-88F6-4C29-BD5A-496F9A349BB6}" dt="2022-04-24T14:24:19.075" v="347"/>
          <ac:grpSpMkLst>
            <pc:docMk/>
            <pc:sldMk cId="1542322918" sldId="400"/>
            <ac:grpSpMk id="318" creationId="{406C2E13-C55D-4BD8-867A-9B10AF4D7B8B}"/>
          </ac:grpSpMkLst>
        </pc:grpChg>
        <pc:grpChg chg="mod">
          <ac:chgData name="hassan MH" userId="84cd2103f36ef0dc" providerId="LiveId" clId="{503E8875-88F6-4C29-BD5A-496F9A349BB6}" dt="2022-04-24T14:24:19.075" v="347"/>
          <ac:grpSpMkLst>
            <pc:docMk/>
            <pc:sldMk cId="1542322918" sldId="400"/>
            <ac:grpSpMk id="319" creationId="{B9D7C8A5-D838-4AB3-9EC7-1DB1C7426001}"/>
          </ac:grpSpMkLst>
        </pc:grpChg>
        <pc:grpChg chg="mod">
          <ac:chgData name="hassan MH" userId="84cd2103f36ef0dc" providerId="LiveId" clId="{503E8875-88F6-4C29-BD5A-496F9A349BB6}" dt="2022-04-24T14:24:19.075" v="347"/>
          <ac:grpSpMkLst>
            <pc:docMk/>
            <pc:sldMk cId="1542322918" sldId="400"/>
            <ac:grpSpMk id="321" creationId="{E0C6D943-D552-4397-AFE2-AC704A6BED1C}"/>
          </ac:grpSpMkLst>
        </pc:grpChg>
        <pc:grpChg chg="mod">
          <ac:chgData name="hassan MH" userId="84cd2103f36ef0dc" providerId="LiveId" clId="{503E8875-88F6-4C29-BD5A-496F9A349BB6}" dt="2022-04-24T14:24:19.075" v="347"/>
          <ac:grpSpMkLst>
            <pc:docMk/>
            <pc:sldMk cId="1542322918" sldId="400"/>
            <ac:grpSpMk id="322" creationId="{86B8DE4B-784D-4080-B7EF-00270F5552EB}"/>
          </ac:grpSpMkLst>
        </pc:grpChg>
        <pc:grpChg chg="mod">
          <ac:chgData name="hassan MH" userId="84cd2103f36ef0dc" providerId="LiveId" clId="{503E8875-88F6-4C29-BD5A-496F9A349BB6}" dt="2022-04-24T14:24:19.075" v="347"/>
          <ac:grpSpMkLst>
            <pc:docMk/>
            <pc:sldMk cId="1542322918" sldId="400"/>
            <ac:grpSpMk id="323" creationId="{64B92AFB-1F10-4791-8BB4-AAA1754E5BF8}"/>
          </ac:grpSpMkLst>
        </pc:grpChg>
        <pc:grpChg chg="mod">
          <ac:chgData name="hassan MH" userId="84cd2103f36ef0dc" providerId="LiveId" clId="{503E8875-88F6-4C29-BD5A-496F9A349BB6}" dt="2022-04-24T14:24:19.075" v="347"/>
          <ac:grpSpMkLst>
            <pc:docMk/>
            <pc:sldMk cId="1542322918" sldId="400"/>
            <ac:grpSpMk id="331" creationId="{52041A75-E922-4440-A6B0-3D3C927D3DA3}"/>
          </ac:grpSpMkLst>
        </pc:grpChg>
        <pc:grpChg chg="mod">
          <ac:chgData name="hassan MH" userId="84cd2103f36ef0dc" providerId="LiveId" clId="{503E8875-88F6-4C29-BD5A-496F9A349BB6}" dt="2022-04-24T14:24:19.075" v="347"/>
          <ac:grpSpMkLst>
            <pc:docMk/>
            <pc:sldMk cId="1542322918" sldId="400"/>
            <ac:grpSpMk id="333" creationId="{2B3C5EE8-CC49-4B04-A0B0-92C0197ADBEE}"/>
          </ac:grpSpMkLst>
        </pc:grpChg>
        <pc:picChg chg="del">
          <ac:chgData name="hassan MH" userId="84cd2103f36ef0dc" providerId="LiveId" clId="{503E8875-88F6-4C29-BD5A-496F9A349BB6}" dt="2022-04-24T15:30:24.154" v="1355" actId="478"/>
          <ac:picMkLst>
            <pc:docMk/>
            <pc:sldMk cId="1542322918" sldId="400"/>
            <ac:picMk id="34" creationId="{D5D3F332-F2F1-446C-9978-A70CF41E49A0}"/>
          </ac:picMkLst>
        </pc:picChg>
      </pc:sldChg>
      <pc:sldChg chg="addSp delSp modSp add mod">
        <pc:chgData name="hassan MH" userId="84cd2103f36ef0dc" providerId="LiveId" clId="{503E8875-88F6-4C29-BD5A-496F9A349BB6}" dt="2022-04-24T15:30:29.618" v="1357" actId="478"/>
        <pc:sldMkLst>
          <pc:docMk/>
          <pc:sldMk cId="3395447296" sldId="401"/>
        </pc:sldMkLst>
        <pc:spChg chg="add del mod">
          <ac:chgData name="hassan MH" userId="84cd2103f36ef0dc" providerId="LiveId" clId="{503E8875-88F6-4C29-BD5A-496F9A349BB6}" dt="2022-04-24T14:33:04.086" v="515" actId="478"/>
          <ac:spMkLst>
            <pc:docMk/>
            <pc:sldMk cId="3395447296" sldId="401"/>
            <ac:spMk id="2" creationId="{989D0985-D7D0-4D8E-B589-8A41159A76F1}"/>
          </ac:spMkLst>
        </pc:spChg>
        <pc:spChg chg="del">
          <ac:chgData name="hassan MH" userId="84cd2103f36ef0dc" providerId="LiveId" clId="{503E8875-88F6-4C29-BD5A-496F9A349BB6}" dt="2022-04-24T14:26:57.983" v="381" actId="478"/>
          <ac:spMkLst>
            <pc:docMk/>
            <pc:sldMk cId="3395447296" sldId="401"/>
            <ac:spMk id="3" creationId="{282B1698-7832-41E7-BB90-E1030ECF6716}"/>
          </ac:spMkLst>
        </pc:spChg>
        <pc:spChg chg="mod">
          <ac:chgData name="hassan MH" userId="84cd2103f36ef0dc" providerId="LiveId" clId="{503E8875-88F6-4C29-BD5A-496F9A349BB6}" dt="2022-04-24T14:26:30.229" v="380" actId="20577"/>
          <ac:spMkLst>
            <pc:docMk/>
            <pc:sldMk cId="3395447296" sldId="401"/>
            <ac:spMk id="12" creationId="{B038FB05-FBFE-4696-BB10-6D75C870EECE}"/>
          </ac:spMkLst>
        </pc:spChg>
        <pc:spChg chg="del mod">
          <ac:chgData name="hassan MH" userId="84cd2103f36ef0dc" providerId="LiveId" clId="{503E8875-88F6-4C29-BD5A-496F9A349BB6}" dt="2022-04-24T14:34:25.774" v="541" actId="478"/>
          <ac:spMkLst>
            <pc:docMk/>
            <pc:sldMk cId="3395447296" sldId="401"/>
            <ac:spMk id="80" creationId="{96A42EE9-ABA1-4BAF-BCD0-D4FB059127FD}"/>
          </ac:spMkLst>
        </pc:spChg>
        <pc:spChg chg="add mod">
          <ac:chgData name="hassan MH" userId="84cd2103f36ef0dc" providerId="LiveId" clId="{503E8875-88F6-4C29-BD5A-496F9A349BB6}" dt="2022-04-24T14:42:00.503" v="643" actId="1076"/>
          <ac:spMkLst>
            <pc:docMk/>
            <pc:sldMk cId="3395447296" sldId="401"/>
            <ac:spMk id="86" creationId="{C56D684C-B5DC-4F81-90A6-6A4C70F7B668}"/>
          </ac:spMkLst>
        </pc:spChg>
        <pc:spChg chg="add mod">
          <ac:chgData name="hassan MH" userId="84cd2103f36ef0dc" providerId="LiveId" clId="{503E8875-88F6-4C29-BD5A-496F9A349BB6}" dt="2022-04-24T14:37:22.147" v="573" actId="14100"/>
          <ac:spMkLst>
            <pc:docMk/>
            <pc:sldMk cId="3395447296" sldId="401"/>
            <ac:spMk id="87" creationId="{8BB725BB-0AC0-4E84-B51A-128C4524006C}"/>
          </ac:spMkLst>
        </pc:spChg>
        <pc:spChg chg="add mod">
          <ac:chgData name="hassan MH" userId="84cd2103f36ef0dc" providerId="LiveId" clId="{503E8875-88F6-4C29-BD5A-496F9A349BB6}" dt="2022-04-24T14:47:37.019" v="712" actId="207"/>
          <ac:spMkLst>
            <pc:docMk/>
            <pc:sldMk cId="3395447296" sldId="401"/>
            <ac:spMk id="90" creationId="{BE4DFACE-3E46-4922-BC91-7D286550C4D1}"/>
          </ac:spMkLst>
        </pc:spChg>
        <pc:spChg chg="add mod">
          <ac:chgData name="hassan MH" userId="84cd2103f36ef0dc" providerId="LiveId" clId="{503E8875-88F6-4C29-BD5A-496F9A349BB6}" dt="2022-04-24T14:47:34.876" v="711" actId="207"/>
          <ac:spMkLst>
            <pc:docMk/>
            <pc:sldMk cId="3395447296" sldId="401"/>
            <ac:spMk id="92" creationId="{E821D7C9-AF27-4CBB-859C-3B3DAD507C3E}"/>
          </ac:spMkLst>
        </pc:spChg>
        <pc:spChg chg="del">
          <ac:chgData name="hassan MH" userId="84cd2103f36ef0dc" providerId="LiveId" clId="{503E8875-88F6-4C29-BD5A-496F9A349BB6}" dt="2022-04-24T14:27:01.542" v="382" actId="478"/>
          <ac:spMkLst>
            <pc:docMk/>
            <pc:sldMk cId="3395447296" sldId="401"/>
            <ac:spMk id="93" creationId="{1EBE7EA4-42C7-48B8-889C-0604A8C65517}"/>
          </ac:spMkLst>
        </pc:spChg>
        <pc:spChg chg="mod">
          <ac:chgData name="hassan MH" userId="84cd2103f36ef0dc" providerId="LiveId" clId="{503E8875-88F6-4C29-BD5A-496F9A349BB6}" dt="2022-04-24T14:38:55.513" v="596" actId="14100"/>
          <ac:spMkLst>
            <pc:docMk/>
            <pc:sldMk cId="3395447296" sldId="401"/>
            <ac:spMk id="94" creationId="{BB099EFA-DCAA-4E26-9EEE-95AE5FE4BC35}"/>
          </ac:spMkLst>
        </pc:spChg>
        <pc:spChg chg="del">
          <ac:chgData name="hassan MH" userId="84cd2103f36ef0dc" providerId="LiveId" clId="{503E8875-88F6-4C29-BD5A-496F9A349BB6}" dt="2022-04-24T14:27:02.045" v="383" actId="478"/>
          <ac:spMkLst>
            <pc:docMk/>
            <pc:sldMk cId="3395447296" sldId="401"/>
            <ac:spMk id="95" creationId="{4D6DF874-8EF6-4C7B-8646-873E492BD347}"/>
          </ac:spMkLst>
        </pc:spChg>
        <pc:spChg chg="add mod">
          <ac:chgData name="hassan MH" userId="84cd2103f36ef0dc" providerId="LiveId" clId="{503E8875-88F6-4C29-BD5A-496F9A349BB6}" dt="2022-04-24T14:47:38.030" v="713" actId="207"/>
          <ac:spMkLst>
            <pc:docMk/>
            <pc:sldMk cId="3395447296" sldId="401"/>
            <ac:spMk id="96" creationId="{CAE50AC9-404B-4096-90F1-C9F241ED16A6}"/>
          </ac:spMkLst>
        </pc:spChg>
        <pc:spChg chg="mod">
          <ac:chgData name="hassan MH" userId="84cd2103f36ef0dc" providerId="LiveId" clId="{503E8875-88F6-4C29-BD5A-496F9A349BB6}" dt="2022-04-24T14:40:55.135" v="630"/>
          <ac:spMkLst>
            <pc:docMk/>
            <pc:sldMk cId="3395447296" sldId="401"/>
            <ac:spMk id="99" creationId="{5A780A89-0D8D-4345-8058-59F9D920EA52}"/>
          </ac:spMkLst>
        </pc:spChg>
        <pc:spChg chg="mod">
          <ac:chgData name="hassan MH" userId="84cd2103f36ef0dc" providerId="LiveId" clId="{503E8875-88F6-4C29-BD5A-496F9A349BB6}" dt="2022-04-24T14:40:55.135" v="630"/>
          <ac:spMkLst>
            <pc:docMk/>
            <pc:sldMk cId="3395447296" sldId="401"/>
            <ac:spMk id="100" creationId="{5FCDCA5C-A1E6-40EA-A7D2-4C9CE878917E}"/>
          </ac:spMkLst>
        </pc:spChg>
        <pc:spChg chg="mod">
          <ac:chgData name="hassan MH" userId="84cd2103f36ef0dc" providerId="LiveId" clId="{503E8875-88F6-4C29-BD5A-496F9A349BB6}" dt="2022-04-24T14:40:55.135" v="630"/>
          <ac:spMkLst>
            <pc:docMk/>
            <pc:sldMk cId="3395447296" sldId="401"/>
            <ac:spMk id="101" creationId="{AF86B30E-75FD-485E-A0F0-4E4D8CB025B4}"/>
          </ac:spMkLst>
        </pc:spChg>
        <pc:spChg chg="mod">
          <ac:chgData name="hassan MH" userId="84cd2103f36ef0dc" providerId="LiveId" clId="{503E8875-88F6-4C29-BD5A-496F9A349BB6}" dt="2022-04-24T14:40:55.135" v="630"/>
          <ac:spMkLst>
            <pc:docMk/>
            <pc:sldMk cId="3395447296" sldId="401"/>
            <ac:spMk id="102" creationId="{F9041D28-001F-43BF-ACC4-384F811E21DD}"/>
          </ac:spMkLst>
        </pc:spChg>
        <pc:spChg chg="mod">
          <ac:chgData name="hassan MH" userId="84cd2103f36ef0dc" providerId="LiveId" clId="{503E8875-88F6-4C29-BD5A-496F9A349BB6}" dt="2022-04-24T14:40:55.135" v="630"/>
          <ac:spMkLst>
            <pc:docMk/>
            <pc:sldMk cId="3395447296" sldId="401"/>
            <ac:spMk id="120" creationId="{76A60E29-4A05-4491-A39D-9166DD1A335B}"/>
          </ac:spMkLst>
        </pc:spChg>
        <pc:spChg chg="mod">
          <ac:chgData name="hassan MH" userId="84cd2103f36ef0dc" providerId="LiveId" clId="{503E8875-88F6-4C29-BD5A-496F9A349BB6}" dt="2022-04-24T14:40:55.135" v="630"/>
          <ac:spMkLst>
            <pc:docMk/>
            <pc:sldMk cId="3395447296" sldId="401"/>
            <ac:spMk id="121" creationId="{E407A806-6981-4307-8DFC-80B8928A8CDB}"/>
          </ac:spMkLst>
        </pc:spChg>
        <pc:spChg chg="mod">
          <ac:chgData name="hassan MH" userId="84cd2103f36ef0dc" providerId="LiveId" clId="{503E8875-88F6-4C29-BD5A-496F9A349BB6}" dt="2022-04-24T14:40:55.135" v="630"/>
          <ac:spMkLst>
            <pc:docMk/>
            <pc:sldMk cId="3395447296" sldId="401"/>
            <ac:spMk id="122" creationId="{594E1467-E470-457E-A078-1ED138FB5BCA}"/>
          </ac:spMkLst>
        </pc:spChg>
        <pc:spChg chg="mod">
          <ac:chgData name="hassan MH" userId="84cd2103f36ef0dc" providerId="LiveId" clId="{503E8875-88F6-4C29-BD5A-496F9A349BB6}" dt="2022-04-24T14:40:55.135" v="630"/>
          <ac:spMkLst>
            <pc:docMk/>
            <pc:sldMk cId="3395447296" sldId="401"/>
            <ac:spMk id="123" creationId="{66639286-8C4B-4564-9D6B-B50E9BFE0AF2}"/>
          </ac:spMkLst>
        </pc:spChg>
        <pc:spChg chg="mod">
          <ac:chgData name="hassan MH" userId="84cd2103f36ef0dc" providerId="LiveId" clId="{503E8875-88F6-4C29-BD5A-496F9A349BB6}" dt="2022-04-24T14:40:55.135" v="630"/>
          <ac:spMkLst>
            <pc:docMk/>
            <pc:sldMk cId="3395447296" sldId="401"/>
            <ac:spMk id="124" creationId="{C6E47824-1D7D-4B37-8F64-E62F89AA727B}"/>
          </ac:spMkLst>
        </pc:spChg>
        <pc:spChg chg="mod">
          <ac:chgData name="hassan MH" userId="84cd2103f36ef0dc" providerId="LiveId" clId="{503E8875-88F6-4C29-BD5A-496F9A349BB6}" dt="2022-04-24T14:40:55.135" v="630"/>
          <ac:spMkLst>
            <pc:docMk/>
            <pc:sldMk cId="3395447296" sldId="401"/>
            <ac:spMk id="125" creationId="{9330E58B-7255-43B4-8455-CFA4B0A7FB05}"/>
          </ac:spMkLst>
        </pc:spChg>
        <pc:spChg chg="mod">
          <ac:chgData name="hassan MH" userId="84cd2103f36ef0dc" providerId="LiveId" clId="{503E8875-88F6-4C29-BD5A-496F9A349BB6}" dt="2022-04-24T14:40:55.135" v="630"/>
          <ac:spMkLst>
            <pc:docMk/>
            <pc:sldMk cId="3395447296" sldId="401"/>
            <ac:spMk id="126" creationId="{6E1E3983-5000-4EA2-A270-7AB581AADB47}"/>
          </ac:spMkLst>
        </pc:spChg>
        <pc:spChg chg="mod">
          <ac:chgData name="hassan MH" userId="84cd2103f36ef0dc" providerId="LiveId" clId="{503E8875-88F6-4C29-BD5A-496F9A349BB6}" dt="2022-04-24T14:41:07.174" v="632"/>
          <ac:spMkLst>
            <pc:docMk/>
            <pc:sldMk cId="3395447296" sldId="401"/>
            <ac:spMk id="129" creationId="{1F09CABC-D76C-49AD-BE1E-63F28AA52033}"/>
          </ac:spMkLst>
        </pc:spChg>
        <pc:spChg chg="mod">
          <ac:chgData name="hassan MH" userId="84cd2103f36ef0dc" providerId="LiveId" clId="{503E8875-88F6-4C29-BD5A-496F9A349BB6}" dt="2022-04-24T14:41:07.174" v="632"/>
          <ac:spMkLst>
            <pc:docMk/>
            <pc:sldMk cId="3395447296" sldId="401"/>
            <ac:spMk id="130" creationId="{11F299D7-3F59-44A3-AA70-7C8D2A4466F2}"/>
          </ac:spMkLst>
        </pc:spChg>
        <pc:spChg chg="mod">
          <ac:chgData name="hassan MH" userId="84cd2103f36ef0dc" providerId="LiveId" clId="{503E8875-88F6-4C29-BD5A-496F9A349BB6}" dt="2022-04-24T14:41:07.174" v="632"/>
          <ac:spMkLst>
            <pc:docMk/>
            <pc:sldMk cId="3395447296" sldId="401"/>
            <ac:spMk id="131" creationId="{C0870595-6238-4F25-88A0-F92F153AF336}"/>
          </ac:spMkLst>
        </pc:spChg>
        <pc:spChg chg="mod">
          <ac:chgData name="hassan MH" userId="84cd2103f36ef0dc" providerId="LiveId" clId="{503E8875-88F6-4C29-BD5A-496F9A349BB6}" dt="2022-04-24T14:41:07.174" v="632"/>
          <ac:spMkLst>
            <pc:docMk/>
            <pc:sldMk cId="3395447296" sldId="401"/>
            <ac:spMk id="132" creationId="{283253DE-5F6E-4A52-88AE-CA43518B31F7}"/>
          </ac:spMkLst>
        </pc:spChg>
        <pc:spChg chg="mod">
          <ac:chgData name="hassan MH" userId="84cd2103f36ef0dc" providerId="LiveId" clId="{503E8875-88F6-4C29-BD5A-496F9A349BB6}" dt="2022-04-24T14:41:07.174" v="632"/>
          <ac:spMkLst>
            <pc:docMk/>
            <pc:sldMk cId="3395447296" sldId="401"/>
            <ac:spMk id="133" creationId="{04B45BB1-2C11-4D24-9290-D78D0ECA3ABD}"/>
          </ac:spMkLst>
        </pc:spChg>
        <pc:spChg chg="mod">
          <ac:chgData name="hassan MH" userId="84cd2103f36ef0dc" providerId="LiveId" clId="{503E8875-88F6-4C29-BD5A-496F9A349BB6}" dt="2022-04-24T14:41:07.174" v="632"/>
          <ac:spMkLst>
            <pc:docMk/>
            <pc:sldMk cId="3395447296" sldId="401"/>
            <ac:spMk id="134" creationId="{24BE8C4B-00CE-47C8-B231-C0E72480570A}"/>
          </ac:spMkLst>
        </pc:spChg>
        <pc:spChg chg="mod">
          <ac:chgData name="hassan MH" userId="84cd2103f36ef0dc" providerId="LiveId" clId="{503E8875-88F6-4C29-BD5A-496F9A349BB6}" dt="2022-04-24T14:41:07.174" v="632"/>
          <ac:spMkLst>
            <pc:docMk/>
            <pc:sldMk cId="3395447296" sldId="401"/>
            <ac:spMk id="137" creationId="{394017AB-5A10-42A2-B5C6-131037E7CF8F}"/>
          </ac:spMkLst>
        </pc:spChg>
        <pc:spChg chg="mod">
          <ac:chgData name="hassan MH" userId="84cd2103f36ef0dc" providerId="LiveId" clId="{503E8875-88F6-4C29-BD5A-496F9A349BB6}" dt="2022-04-24T14:41:07.174" v="632"/>
          <ac:spMkLst>
            <pc:docMk/>
            <pc:sldMk cId="3395447296" sldId="401"/>
            <ac:spMk id="139" creationId="{032D0174-DA62-4E0E-9E09-49D827313DB3}"/>
          </ac:spMkLst>
        </pc:spChg>
        <pc:spChg chg="mod">
          <ac:chgData name="hassan MH" userId="84cd2103f36ef0dc" providerId="LiveId" clId="{503E8875-88F6-4C29-BD5A-496F9A349BB6}" dt="2022-04-24T14:41:07.174" v="632"/>
          <ac:spMkLst>
            <pc:docMk/>
            <pc:sldMk cId="3395447296" sldId="401"/>
            <ac:spMk id="140" creationId="{3BBD0975-51DF-4594-983A-9142AD4F8644}"/>
          </ac:spMkLst>
        </pc:spChg>
        <pc:spChg chg="mod">
          <ac:chgData name="hassan MH" userId="84cd2103f36ef0dc" providerId="LiveId" clId="{503E8875-88F6-4C29-BD5A-496F9A349BB6}" dt="2022-04-24T14:41:07.174" v="632"/>
          <ac:spMkLst>
            <pc:docMk/>
            <pc:sldMk cId="3395447296" sldId="401"/>
            <ac:spMk id="141" creationId="{F4FFCA4B-7DBA-4959-AF47-66A9337AB2CE}"/>
          </ac:spMkLst>
        </pc:spChg>
        <pc:spChg chg="mod">
          <ac:chgData name="hassan MH" userId="84cd2103f36ef0dc" providerId="LiveId" clId="{503E8875-88F6-4C29-BD5A-496F9A349BB6}" dt="2022-04-24T14:41:07.174" v="632"/>
          <ac:spMkLst>
            <pc:docMk/>
            <pc:sldMk cId="3395447296" sldId="401"/>
            <ac:spMk id="142" creationId="{E7C89D4B-3497-4A48-AAE1-16E4937F8C42}"/>
          </ac:spMkLst>
        </pc:spChg>
        <pc:spChg chg="mod">
          <ac:chgData name="hassan MH" userId="84cd2103f36ef0dc" providerId="LiveId" clId="{503E8875-88F6-4C29-BD5A-496F9A349BB6}" dt="2022-04-24T14:41:07.174" v="632"/>
          <ac:spMkLst>
            <pc:docMk/>
            <pc:sldMk cId="3395447296" sldId="401"/>
            <ac:spMk id="143" creationId="{99070D40-11D1-4687-A07B-1CE4ED6E9C98}"/>
          </ac:spMkLst>
        </pc:spChg>
        <pc:spChg chg="mod">
          <ac:chgData name="hassan MH" userId="84cd2103f36ef0dc" providerId="LiveId" clId="{503E8875-88F6-4C29-BD5A-496F9A349BB6}" dt="2022-04-24T14:41:07.174" v="632"/>
          <ac:spMkLst>
            <pc:docMk/>
            <pc:sldMk cId="3395447296" sldId="401"/>
            <ac:spMk id="144" creationId="{B85E30EB-4656-4774-B005-77D53AC4424B}"/>
          </ac:spMkLst>
        </pc:spChg>
        <pc:spChg chg="mod">
          <ac:chgData name="hassan MH" userId="84cd2103f36ef0dc" providerId="LiveId" clId="{503E8875-88F6-4C29-BD5A-496F9A349BB6}" dt="2022-04-24T14:41:07.174" v="632"/>
          <ac:spMkLst>
            <pc:docMk/>
            <pc:sldMk cId="3395447296" sldId="401"/>
            <ac:spMk id="145" creationId="{B7403B81-4155-475D-BE4D-40954C2DA2D9}"/>
          </ac:spMkLst>
        </pc:spChg>
        <pc:spChg chg="mod">
          <ac:chgData name="hassan MH" userId="84cd2103f36ef0dc" providerId="LiveId" clId="{503E8875-88F6-4C29-BD5A-496F9A349BB6}" dt="2022-04-24T14:41:07.174" v="632"/>
          <ac:spMkLst>
            <pc:docMk/>
            <pc:sldMk cId="3395447296" sldId="401"/>
            <ac:spMk id="146" creationId="{35953134-B14D-420D-B4DA-91C3D281744B}"/>
          </ac:spMkLst>
        </pc:spChg>
        <pc:spChg chg="mod">
          <ac:chgData name="hassan MH" userId="84cd2103f36ef0dc" providerId="LiveId" clId="{503E8875-88F6-4C29-BD5A-496F9A349BB6}" dt="2022-04-24T14:41:07.174" v="632"/>
          <ac:spMkLst>
            <pc:docMk/>
            <pc:sldMk cId="3395447296" sldId="401"/>
            <ac:spMk id="147" creationId="{132C8C83-9BB6-4BFE-8E12-863E7A68250D}"/>
          </ac:spMkLst>
        </pc:spChg>
        <pc:spChg chg="mod">
          <ac:chgData name="hassan MH" userId="84cd2103f36ef0dc" providerId="LiveId" clId="{503E8875-88F6-4C29-BD5A-496F9A349BB6}" dt="2022-04-24T14:41:07.174" v="632"/>
          <ac:spMkLst>
            <pc:docMk/>
            <pc:sldMk cId="3395447296" sldId="401"/>
            <ac:spMk id="148" creationId="{88A750B9-029E-4098-AF47-068B7346F0B5}"/>
          </ac:spMkLst>
        </pc:spChg>
        <pc:spChg chg="mod">
          <ac:chgData name="hassan MH" userId="84cd2103f36ef0dc" providerId="LiveId" clId="{503E8875-88F6-4C29-BD5A-496F9A349BB6}" dt="2022-04-24T14:41:07.174" v="632"/>
          <ac:spMkLst>
            <pc:docMk/>
            <pc:sldMk cId="3395447296" sldId="401"/>
            <ac:spMk id="149" creationId="{5860AF52-61B4-4FA0-AF6C-56042E236098}"/>
          </ac:spMkLst>
        </pc:spChg>
        <pc:spChg chg="mod">
          <ac:chgData name="hassan MH" userId="84cd2103f36ef0dc" providerId="LiveId" clId="{503E8875-88F6-4C29-BD5A-496F9A349BB6}" dt="2022-04-24T14:41:17.099" v="635"/>
          <ac:spMkLst>
            <pc:docMk/>
            <pc:sldMk cId="3395447296" sldId="401"/>
            <ac:spMk id="154" creationId="{607C5C95-F9C4-4A6D-B5B7-E97E74AF3C5E}"/>
          </ac:spMkLst>
        </pc:spChg>
        <pc:spChg chg="mod">
          <ac:chgData name="hassan MH" userId="84cd2103f36ef0dc" providerId="LiveId" clId="{503E8875-88F6-4C29-BD5A-496F9A349BB6}" dt="2022-04-24T14:41:17.099" v="635"/>
          <ac:spMkLst>
            <pc:docMk/>
            <pc:sldMk cId="3395447296" sldId="401"/>
            <ac:spMk id="156" creationId="{A4F98F15-6114-429D-A254-F9CE4C5C1A53}"/>
          </ac:spMkLst>
        </pc:spChg>
        <pc:spChg chg="mod">
          <ac:chgData name="hassan MH" userId="84cd2103f36ef0dc" providerId="LiveId" clId="{503E8875-88F6-4C29-BD5A-496F9A349BB6}" dt="2022-04-24T14:41:17.099" v="635"/>
          <ac:spMkLst>
            <pc:docMk/>
            <pc:sldMk cId="3395447296" sldId="401"/>
            <ac:spMk id="157" creationId="{401F3DA0-F80A-4CAA-B209-87D3A4E97EE5}"/>
          </ac:spMkLst>
        </pc:spChg>
        <pc:spChg chg="mod">
          <ac:chgData name="hassan MH" userId="84cd2103f36ef0dc" providerId="LiveId" clId="{503E8875-88F6-4C29-BD5A-496F9A349BB6}" dt="2022-04-24T14:41:17.099" v="635"/>
          <ac:spMkLst>
            <pc:docMk/>
            <pc:sldMk cId="3395447296" sldId="401"/>
            <ac:spMk id="158" creationId="{78A98CF0-836A-4C85-B16E-B1FA8A5CEB8F}"/>
          </ac:spMkLst>
        </pc:spChg>
        <pc:spChg chg="mod">
          <ac:chgData name="hassan MH" userId="84cd2103f36ef0dc" providerId="LiveId" clId="{503E8875-88F6-4C29-BD5A-496F9A349BB6}" dt="2022-04-24T14:41:17.099" v="635"/>
          <ac:spMkLst>
            <pc:docMk/>
            <pc:sldMk cId="3395447296" sldId="401"/>
            <ac:spMk id="159" creationId="{C83E78D6-65E2-482E-A0DA-8A80FA202062}"/>
          </ac:spMkLst>
        </pc:spChg>
        <pc:spChg chg="mod">
          <ac:chgData name="hassan MH" userId="84cd2103f36ef0dc" providerId="LiveId" clId="{503E8875-88F6-4C29-BD5A-496F9A349BB6}" dt="2022-04-24T14:41:17.099" v="635"/>
          <ac:spMkLst>
            <pc:docMk/>
            <pc:sldMk cId="3395447296" sldId="401"/>
            <ac:spMk id="160" creationId="{BDE806DB-3E98-45B0-9733-91D3714D396C}"/>
          </ac:spMkLst>
        </pc:spChg>
        <pc:spChg chg="mod">
          <ac:chgData name="hassan MH" userId="84cd2103f36ef0dc" providerId="LiveId" clId="{503E8875-88F6-4C29-BD5A-496F9A349BB6}" dt="2022-04-24T14:41:17.099" v="635"/>
          <ac:spMkLst>
            <pc:docMk/>
            <pc:sldMk cId="3395447296" sldId="401"/>
            <ac:spMk id="161" creationId="{45369FE5-6482-4DBF-A60A-0EC3C3E8F756}"/>
          </ac:spMkLst>
        </pc:spChg>
        <pc:spChg chg="mod">
          <ac:chgData name="hassan MH" userId="84cd2103f36ef0dc" providerId="LiveId" clId="{503E8875-88F6-4C29-BD5A-496F9A349BB6}" dt="2022-04-24T14:41:17.099" v="635"/>
          <ac:spMkLst>
            <pc:docMk/>
            <pc:sldMk cId="3395447296" sldId="401"/>
            <ac:spMk id="162" creationId="{5C59A094-6A91-4038-A0D0-844713D01924}"/>
          </ac:spMkLst>
        </pc:spChg>
        <pc:spChg chg="mod">
          <ac:chgData name="hassan MH" userId="84cd2103f36ef0dc" providerId="LiveId" clId="{503E8875-88F6-4C29-BD5A-496F9A349BB6}" dt="2022-04-24T14:41:17.099" v="635"/>
          <ac:spMkLst>
            <pc:docMk/>
            <pc:sldMk cId="3395447296" sldId="401"/>
            <ac:spMk id="163" creationId="{D13EC964-8CCC-40DA-93BC-FCF07C620C09}"/>
          </ac:spMkLst>
        </pc:spChg>
        <pc:spChg chg="mod">
          <ac:chgData name="hassan MH" userId="84cd2103f36ef0dc" providerId="LiveId" clId="{503E8875-88F6-4C29-BD5A-496F9A349BB6}" dt="2022-04-24T14:41:17.099" v="635"/>
          <ac:spMkLst>
            <pc:docMk/>
            <pc:sldMk cId="3395447296" sldId="401"/>
            <ac:spMk id="166" creationId="{C1E26B34-83FC-4B12-877F-463DE8455F4B}"/>
          </ac:spMkLst>
        </pc:spChg>
        <pc:spChg chg="mod">
          <ac:chgData name="hassan MH" userId="84cd2103f36ef0dc" providerId="LiveId" clId="{503E8875-88F6-4C29-BD5A-496F9A349BB6}" dt="2022-04-24T14:41:17.099" v="635"/>
          <ac:spMkLst>
            <pc:docMk/>
            <pc:sldMk cId="3395447296" sldId="401"/>
            <ac:spMk id="167" creationId="{EA8AA079-8B96-4000-8100-47AEEB459E56}"/>
          </ac:spMkLst>
        </pc:spChg>
        <pc:spChg chg="mod">
          <ac:chgData name="hassan MH" userId="84cd2103f36ef0dc" providerId="LiveId" clId="{503E8875-88F6-4C29-BD5A-496F9A349BB6}" dt="2022-04-24T14:41:17.099" v="635"/>
          <ac:spMkLst>
            <pc:docMk/>
            <pc:sldMk cId="3395447296" sldId="401"/>
            <ac:spMk id="168" creationId="{41C7A101-AD33-44BB-8DBF-45D559EBE1A5}"/>
          </ac:spMkLst>
        </pc:spChg>
        <pc:spChg chg="mod">
          <ac:chgData name="hassan MH" userId="84cd2103f36ef0dc" providerId="LiveId" clId="{503E8875-88F6-4C29-BD5A-496F9A349BB6}" dt="2022-04-24T14:41:17.099" v="635"/>
          <ac:spMkLst>
            <pc:docMk/>
            <pc:sldMk cId="3395447296" sldId="401"/>
            <ac:spMk id="169" creationId="{E09F9730-9E53-4656-824A-ADB9660A1583}"/>
          </ac:spMkLst>
        </pc:spChg>
        <pc:spChg chg="mod">
          <ac:chgData name="hassan MH" userId="84cd2103f36ef0dc" providerId="LiveId" clId="{503E8875-88F6-4C29-BD5A-496F9A349BB6}" dt="2022-04-24T14:41:17.099" v="635"/>
          <ac:spMkLst>
            <pc:docMk/>
            <pc:sldMk cId="3395447296" sldId="401"/>
            <ac:spMk id="170" creationId="{05DBDC30-668C-4E65-8DBF-F8084730E5E1}"/>
          </ac:spMkLst>
        </pc:spChg>
        <pc:spChg chg="mod">
          <ac:chgData name="hassan MH" userId="84cd2103f36ef0dc" providerId="LiveId" clId="{503E8875-88F6-4C29-BD5A-496F9A349BB6}" dt="2022-04-24T14:41:17.099" v="635"/>
          <ac:spMkLst>
            <pc:docMk/>
            <pc:sldMk cId="3395447296" sldId="401"/>
            <ac:spMk id="171" creationId="{00B0E454-9291-429E-A3FD-F1A6BF4EA998}"/>
          </ac:spMkLst>
        </pc:spChg>
        <pc:spChg chg="mod">
          <ac:chgData name="hassan MH" userId="84cd2103f36ef0dc" providerId="LiveId" clId="{503E8875-88F6-4C29-BD5A-496F9A349BB6}" dt="2022-04-24T14:41:17.099" v="635"/>
          <ac:spMkLst>
            <pc:docMk/>
            <pc:sldMk cId="3395447296" sldId="401"/>
            <ac:spMk id="172" creationId="{5C9FB84E-424B-4BC0-A537-CB4ECD6FCB86}"/>
          </ac:spMkLst>
        </pc:spChg>
        <pc:spChg chg="mod">
          <ac:chgData name="hassan MH" userId="84cd2103f36ef0dc" providerId="LiveId" clId="{503E8875-88F6-4C29-BD5A-496F9A349BB6}" dt="2022-04-24T14:41:17.099" v="635"/>
          <ac:spMkLst>
            <pc:docMk/>
            <pc:sldMk cId="3395447296" sldId="401"/>
            <ac:spMk id="175" creationId="{0801A8EF-BE25-48AF-9885-A2473AA7B4BC}"/>
          </ac:spMkLst>
        </pc:spChg>
        <pc:spChg chg="mod">
          <ac:chgData name="hassan MH" userId="84cd2103f36ef0dc" providerId="LiveId" clId="{503E8875-88F6-4C29-BD5A-496F9A349BB6}" dt="2022-04-24T14:41:17.099" v="635"/>
          <ac:spMkLst>
            <pc:docMk/>
            <pc:sldMk cId="3395447296" sldId="401"/>
            <ac:spMk id="176" creationId="{FEF8E065-B4C9-4CB9-9706-FAFF5195BA16}"/>
          </ac:spMkLst>
        </pc:spChg>
        <pc:spChg chg="mod">
          <ac:chgData name="hassan MH" userId="84cd2103f36ef0dc" providerId="LiveId" clId="{503E8875-88F6-4C29-BD5A-496F9A349BB6}" dt="2022-04-24T14:41:17.099" v="635"/>
          <ac:spMkLst>
            <pc:docMk/>
            <pc:sldMk cId="3395447296" sldId="401"/>
            <ac:spMk id="177" creationId="{7B0B8265-D524-4AB0-A474-2F2C2EA97692}"/>
          </ac:spMkLst>
        </pc:spChg>
        <pc:spChg chg="mod">
          <ac:chgData name="hassan MH" userId="84cd2103f36ef0dc" providerId="LiveId" clId="{503E8875-88F6-4C29-BD5A-496F9A349BB6}" dt="2022-04-24T14:41:17.099" v="635"/>
          <ac:spMkLst>
            <pc:docMk/>
            <pc:sldMk cId="3395447296" sldId="401"/>
            <ac:spMk id="178" creationId="{BF39C734-2D14-4A21-8FA1-C7506D3F19C6}"/>
          </ac:spMkLst>
        </pc:spChg>
        <pc:spChg chg="mod">
          <ac:chgData name="hassan MH" userId="84cd2103f36ef0dc" providerId="LiveId" clId="{503E8875-88F6-4C29-BD5A-496F9A349BB6}" dt="2022-04-24T14:41:17.099" v="635"/>
          <ac:spMkLst>
            <pc:docMk/>
            <pc:sldMk cId="3395447296" sldId="401"/>
            <ac:spMk id="179" creationId="{1C31ED9B-1B4B-4058-889E-2A47CB9D0DE6}"/>
          </ac:spMkLst>
        </pc:spChg>
        <pc:grpChg chg="add mod">
          <ac:chgData name="hassan MH" userId="84cd2103f36ef0dc" providerId="LiveId" clId="{503E8875-88F6-4C29-BD5A-496F9A349BB6}" dt="2022-04-24T14:41:33.760" v="638" actId="1076"/>
          <ac:grpSpMkLst>
            <pc:docMk/>
            <pc:sldMk cId="3395447296" sldId="401"/>
            <ac:grpSpMk id="97" creationId="{70681A80-6EE9-4FA7-85D8-2AEBDC28DBA5}"/>
          </ac:grpSpMkLst>
        </pc:grpChg>
        <pc:grpChg chg="mod">
          <ac:chgData name="hassan MH" userId="84cd2103f36ef0dc" providerId="LiveId" clId="{503E8875-88F6-4C29-BD5A-496F9A349BB6}" dt="2022-04-24T14:40:55.135" v="630"/>
          <ac:grpSpMkLst>
            <pc:docMk/>
            <pc:sldMk cId="3395447296" sldId="401"/>
            <ac:grpSpMk id="98" creationId="{4898DE0F-9B26-4E9A-9A1C-873635126CE2}"/>
          </ac:grpSpMkLst>
        </pc:grpChg>
        <pc:grpChg chg="mod">
          <ac:chgData name="hassan MH" userId="84cd2103f36ef0dc" providerId="LiveId" clId="{503E8875-88F6-4C29-BD5A-496F9A349BB6}" dt="2022-04-24T14:40:55.135" v="630"/>
          <ac:grpSpMkLst>
            <pc:docMk/>
            <pc:sldMk cId="3395447296" sldId="401"/>
            <ac:grpSpMk id="103" creationId="{90400A9C-2D33-4243-8012-12F4CD75B541}"/>
          </ac:grpSpMkLst>
        </pc:grpChg>
        <pc:grpChg chg="mod">
          <ac:chgData name="hassan MH" userId="84cd2103f36ef0dc" providerId="LiveId" clId="{503E8875-88F6-4C29-BD5A-496F9A349BB6}" dt="2022-04-24T14:40:55.135" v="630"/>
          <ac:grpSpMkLst>
            <pc:docMk/>
            <pc:sldMk cId="3395447296" sldId="401"/>
            <ac:grpSpMk id="104" creationId="{178DA460-4CB3-404B-89C9-0C551A05EFAD}"/>
          </ac:grpSpMkLst>
        </pc:grpChg>
        <pc:grpChg chg="mod">
          <ac:chgData name="hassan MH" userId="84cd2103f36ef0dc" providerId="LiveId" clId="{503E8875-88F6-4C29-BD5A-496F9A349BB6}" dt="2022-04-24T14:35:01.335" v="546" actId="1076"/>
          <ac:grpSpMkLst>
            <pc:docMk/>
            <pc:sldMk cId="3395447296" sldId="401"/>
            <ac:grpSpMk id="106" creationId="{460820CE-3C56-4175-AD30-7048AA149007}"/>
          </ac:grpSpMkLst>
        </pc:grpChg>
        <pc:grpChg chg="mod">
          <ac:chgData name="hassan MH" userId="84cd2103f36ef0dc" providerId="LiveId" clId="{503E8875-88F6-4C29-BD5A-496F9A349BB6}" dt="2022-04-24T14:35:03.645" v="547" actId="1076"/>
          <ac:grpSpMkLst>
            <pc:docMk/>
            <pc:sldMk cId="3395447296" sldId="401"/>
            <ac:grpSpMk id="113" creationId="{9C691681-F684-42DC-A3C2-DE051F20370F}"/>
          </ac:grpSpMkLst>
        </pc:grpChg>
        <pc:grpChg chg="add mod">
          <ac:chgData name="hassan MH" userId="84cd2103f36ef0dc" providerId="LiveId" clId="{503E8875-88F6-4C29-BD5A-496F9A349BB6}" dt="2022-04-24T14:41:24.239" v="637" actId="1076"/>
          <ac:grpSpMkLst>
            <pc:docMk/>
            <pc:sldMk cId="3395447296" sldId="401"/>
            <ac:grpSpMk id="127" creationId="{D69299A2-9856-476F-9113-F5ADAAB0E0F5}"/>
          </ac:grpSpMkLst>
        </pc:grpChg>
        <pc:grpChg chg="mod">
          <ac:chgData name="hassan MH" userId="84cd2103f36ef0dc" providerId="LiveId" clId="{503E8875-88F6-4C29-BD5A-496F9A349BB6}" dt="2022-04-24T14:41:07.174" v="632"/>
          <ac:grpSpMkLst>
            <pc:docMk/>
            <pc:sldMk cId="3395447296" sldId="401"/>
            <ac:grpSpMk id="128" creationId="{DAE0D003-0B5C-41B3-A7E0-342B1926FE33}"/>
          </ac:grpSpMkLst>
        </pc:grpChg>
        <pc:grpChg chg="mod">
          <ac:chgData name="hassan MH" userId="84cd2103f36ef0dc" providerId="LiveId" clId="{503E8875-88F6-4C29-BD5A-496F9A349BB6}" dt="2022-04-24T14:41:07.174" v="632"/>
          <ac:grpSpMkLst>
            <pc:docMk/>
            <pc:sldMk cId="3395447296" sldId="401"/>
            <ac:grpSpMk id="135" creationId="{B58DD8DB-F800-4FDB-8C2B-19AD0E304721}"/>
          </ac:grpSpMkLst>
        </pc:grpChg>
        <pc:grpChg chg="mod">
          <ac:chgData name="hassan MH" userId="84cd2103f36ef0dc" providerId="LiveId" clId="{503E8875-88F6-4C29-BD5A-496F9A349BB6}" dt="2022-04-24T14:41:07.174" v="632"/>
          <ac:grpSpMkLst>
            <pc:docMk/>
            <pc:sldMk cId="3395447296" sldId="401"/>
            <ac:grpSpMk id="136" creationId="{2BC73E7B-D91E-4E0F-A948-65ECC7990E9E}"/>
          </ac:grpSpMkLst>
        </pc:grpChg>
        <pc:grpChg chg="mod">
          <ac:chgData name="hassan MH" userId="84cd2103f36ef0dc" providerId="LiveId" clId="{503E8875-88F6-4C29-BD5A-496F9A349BB6}" dt="2022-04-24T14:41:07.174" v="632"/>
          <ac:grpSpMkLst>
            <pc:docMk/>
            <pc:sldMk cId="3395447296" sldId="401"/>
            <ac:grpSpMk id="138" creationId="{241C8531-C51B-4A44-A0CA-70994FCD299F}"/>
          </ac:grpSpMkLst>
        </pc:grpChg>
        <pc:grpChg chg="add mod">
          <ac:chgData name="hassan MH" userId="84cd2103f36ef0dc" providerId="LiveId" clId="{503E8875-88F6-4C29-BD5A-496F9A349BB6}" dt="2022-04-24T14:42:03.443" v="645" actId="1076"/>
          <ac:grpSpMkLst>
            <pc:docMk/>
            <pc:sldMk cId="3395447296" sldId="401"/>
            <ac:grpSpMk id="150" creationId="{92C25F35-7F86-4769-B861-CEC81898F7D0}"/>
          </ac:grpSpMkLst>
        </pc:grpChg>
        <pc:grpChg chg="mod">
          <ac:chgData name="hassan MH" userId="84cd2103f36ef0dc" providerId="LiveId" clId="{503E8875-88F6-4C29-BD5A-496F9A349BB6}" dt="2022-04-24T14:41:17.099" v="635"/>
          <ac:grpSpMkLst>
            <pc:docMk/>
            <pc:sldMk cId="3395447296" sldId="401"/>
            <ac:grpSpMk id="151" creationId="{B3DA5FFD-4F6A-48AE-964F-48B0131BCE9F}"/>
          </ac:grpSpMkLst>
        </pc:grpChg>
        <pc:grpChg chg="mod">
          <ac:chgData name="hassan MH" userId="84cd2103f36ef0dc" providerId="LiveId" clId="{503E8875-88F6-4C29-BD5A-496F9A349BB6}" dt="2022-04-24T14:41:17.099" v="635"/>
          <ac:grpSpMkLst>
            <pc:docMk/>
            <pc:sldMk cId="3395447296" sldId="401"/>
            <ac:grpSpMk id="152" creationId="{B651FC30-3B9B-4205-9AE7-F52F8398B61E}"/>
          </ac:grpSpMkLst>
        </pc:grpChg>
        <pc:grpChg chg="mod">
          <ac:chgData name="hassan MH" userId="84cd2103f36ef0dc" providerId="LiveId" clId="{503E8875-88F6-4C29-BD5A-496F9A349BB6}" dt="2022-04-24T14:41:17.099" v="635"/>
          <ac:grpSpMkLst>
            <pc:docMk/>
            <pc:sldMk cId="3395447296" sldId="401"/>
            <ac:grpSpMk id="153" creationId="{77F7B104-EABD-4132-A9CC-C373026B6C77}"/>
          </ac:grpSpMkLst>
        </pc:grpChg>
        <pc:grpChg chg="mod">
          <ac:chgData name="hassan MH" userId="84cd2103f36ef0dc" providerId="LiveId" clId="{503E8875-88F6-4C29-BD5A-496F9A349BB6}" dt="2022-04-24T14:41:17.099" v="635"/>
          <ac:grpSpMkLst>
            <pc:docMk/>
            <pc:sldMk cId="3395447296" sldId="401"/>
            <ac:grpSpMk id="155" creationId="{38CCC3CA-0F90-4325-9B84-18A462F34A44}"/>
          </ac:grpSpMkLst>
        </pc:grpChg>
        <pc:grpChg chg="mod">
          <ac:chgData name="hassan MH" userId="84cd2103f36ef0dc" providerId="LiveId" clId="{503E8875-88F6-4C29-BD5A-496F9A349BB6}" dt="2022-04-24T14:41:17.099" v="635"/>
          <ac:grpSpMkLst>
            <pc:docMk/>
            <pc:sldMk cId="3395447296" sldId="401"/>
            <ac:grpSpMk id="164" creationId="{43337DFC-2389-4FBC-A7B2-292FBDE15122}"/>
          </ac:grpSpMkLst>
        </pc:grpChg>
        <pc:grpChg chg="mod">
          <ac:chgData name="hassan MH" userId="84cd2103f36ef0dc" providerId="LiveId" clId="{503E8875-88F6-4C29-BD5A-496F9A349BB6}" dt="2022-04-24T14:41:17.099" v="635"/>
          <ac:grpSpMkLst>
            <pc:docMk/>
            <pc:sldMk cId="3395447296" sldId="401"/>
            <ac:grpSpMk id="165" creationId="{759ADA65-FBCC-4330-96AB-6BE77BF09C62}"/>
          </ac:grpSpMkLst>
        </pc:grpChg>
        <pc:grpChg chg="mod">
          <ac:chgData name="hassan MH" userId="84cd2103f36ef0dc" providerId="LiveId" clId="{503E8875-88F6-4C29-BD5A-496F9A349BB6}" dt="2022-04-24T14:41:17.099" v="635"/>
          <ac:grpSpMkLst>
            <pc:docMk/>
            <pc:sldMk cId="3395447296" sldId="401"/>
            <ac:grpSpMk id="173" creationId="{A6819B72-14CF-4EB0-8AFA-51E28284698F}"/>
          </ac:grpSpMkLst>
        </pc:grpChg>
        <pc:grpChg chg="mod">
          <ac:chgData name="hassan MH" userId="84cd2103f36ef0dc" providerId="LiveId" clId="{503E8875-88F6-4C29-BD5A-496F9A349BB6}" dt="2022-04-24T14:41:17.099" v="635"/>
          <ac:grpSpMkLst>
            <pc:docMk/>
            <pc:sldMk cId="3395447296" sldId="401"/>
            <ac:grpSpMk id="174" creationId="{1A8F87EE-5868-4BB7-B8BD-19C3538D81FA}"/>
          </ac:grpSpMkLst>
        </pc:grpChg>
        <pc:grpChg chg="del">
          <ac:chgData name="hassan MH" userId="84cd2103f36ef0dc" providerId="LiveId" clId="{503E8875-88F6-4C29-BD5A-496F9A349BB6}" dt="2022-04-24T14:27:07.825" v="386" actId="478"/>
          <ac:grpSpMkLst>
            <pc:docMk/>
            <pc:sldMk cId="3395447296" sldId="401"/>
            <ac:grpSpMk id="286" creationId="{CCA3314F-E844-4C61-9B7B-93F5EE090EEE}"/>
          </ac:grpSpMkLst>
        </pc:grpChg>
        <pc:grpChg chg="del">
          <ac:chgData name="hassan MH" userId="84cd2103f36ef0dc" providerId="LiveId" clId="{503E8875-88F6-4C29-BD5A-496F9A349BB6}" dt="2022-04-24T14:27:09.135" v="387" actId="478"/>
          <ac:grpSpMkLst>
            <pc:docMk/>
            <pc:sldMk cId="3395447296" sldId="401"/>
            <ac:grpSpMk id="314" creationId="{00FDBD13-F8D2-489A-B125-E4ED23F82D52}"/>
          </ac:grpSpMkLst>
        </pc:grpChg>
        <pc:picChg chg="del">
          <ac:chgData name="hassan MH" userId="84cd2103f36ef0dc" providerId="LiveId" clId="{503E8875-88F6-4C29-BD5A-496F9A349BB6}" dt="2022-04-24T15:30:29.618" v="1357" actId="478"/>
          <ac:picMkLst>
            <pc:docMk/>
            <pc:sldMk cId="3395447296" sldId="401"/>
            <ac:picMk id="34" creationId="{D5D3F332-F2F1-446C-9978-A70CF41E49A0}"/>
          </ac:picMkLst>
        </pc:picChg>
      </pc:sldChg>
      <pc:sldChg chg="addSp delSp modSp add mod ord">
        <pc:chgData name="hassan MH" userId="84cd2103f36ef0dc" providerId="LiveId" clId="{503E8875-88F6-4C29-BD5A-496F9A349BB6}" dt="2022-04-28T17:06:50.825" v="1714" actId="15"/>
        <pc:sldMkLst>
          <pc:docMk/>
          <pc:sldMk cId="17297904" sldId="402"/>
        </pc:sldMkLst>
        <pc:spChg chg="mod">
          <ac:chgData name="hassan MH" userId="84cd2103f36ef0dc" providerId="LiveId" clId="{503E8875-88F6-4C29-BD5A-496F9A349BB6}" dt="2022-04-24T14:50:19.516" v="760" actId="20577"/>
          <ac:spMkLst>
            <pc:docMk/>
            <pc:sldMk cId="17297904" sldId="402"/>
            <ac:spMk id="3" creationId="{282B1698-7832-41E7-BB90-E1030ECF6716}"/>
          </ac:spMkLst>
        </pc:spChg>
        <pc:spChg chg="mod">
          <ac:chgData name="hassan MH" userId="84cd2103f36ef0dc" providerId="LiveId" clId="{503E8875-88F6-4C29-BD5A-496F9A349BB6}" dt="2022-04-24T14:44:04.331" v="676" actId="20577"/>
          <ac:spMkLst>
            <pc:docMk/>
            <pc:sldMk cId="17297904" sldId="402"/>
            <ac:spMk id="12" creationId="{B038FB05-FBFE-4696-BB10-6D75C870EECE}"/>
          </ac:spMkLst>
        </pc:spChg>
        <pc:spChg chg="del">
          <ac:chgData name="hassan MH" userId="84cd2103f36ef0dc" providerId="LiveId" clId="{503E8875-88F6-4C29-BD5A-496F9A349BB6}" dt="2022-04-24T15:30:33.027" v="1359" actId="478"/>
          <ac:spMkLst>
            <pc:docMk/>
            <pc:sldMk cId="17297904" sldId="402"/>
            <ac:spMk id="80" creationId="{96A42EE9-ABA1-4BAF-BCD0-D4FB059127FD}"/>
          </ac:spMkLst>
        </pc:spChg>
        <pc:spChg chg="add mod">
          <ac:chgData name="hassan MH" userId="84cd2103f36ef0dc" providerId="LiveId" clId="{503E8875-88F6-4C29-BD5A-496F9A349BB6}" dt="2022-04-24T14:47:26.962" v="710" actId="207"/>
          <ac:spMkLst>
            <pc:docMk/>
            <pc:sldMk cId="17297904" sldId="402"/>
            <ac:spMk id="86" creationId="{D8176790-786D-4BC0-9740-403C6FA42FFE}"/>
          </ac:spMkLst>
        </pc:spChg>
        <pc:spChg chg="add mod">
          <ac:chgData name="hassan MH" userId="84cd2103f36ef0dc" providerId="LiveId" clId="{503E8875-88F6-4C29-BD5A-496F9A349BB6}" dt="2022-04-24T14:47:24.478" v="709" actId="207"/>
          <ac:spMkLst>
            <pc:docMk/>
            <pc:sldMk cId="17297904" sldId="402"/>
            <ac:spMk id="87" creationId="{7B072D91-75AC-485C-B4CA-9C2B1B6D0ACA}"/>
          </ac:spMkLst>
        </pc:spChg>
        <pc:spChg chg="add mod">
          <ac:chgData name="hassan MH" userId="84cd2103f36ef0dc" providerId="LiveId" clId="{503E8875-88F6-4C29-BD5A-496F9A349BB6}" dt="2022-04-28T17:06:50.825" v="1714" actId="15"/>
          <ac:spMkLst>
            <pc:docMk/>
            <pc:sldMk cId="17297904" sldId="402"/>
            <ac:spMk id="88" creationId="{0C259E96-1BB2-4637-AAC2-BFF02845F3FF}"/>
          </ac:spMkLst>
        </pc:spChg>
        <pc:spChg chg="add mod">
          <ac:chgData name="hassan MH" userId="84cd2103f36ef0dc" providerId="LiveId" clId="{503E8875-88F6-4C29-BD5A-496F9A349BB6}" dt="2022-04-24T14:47:23.869" v="708" actId="207"/>
          <ac:spMkLst>
            <pc:docMk/>
            <pc:sldMk cId="17297904" sldId="402"/>
            <ac:spMk id="89" creationId="{9D7D19CF-E978-44CE-8E7A-6CA0FA8BCC4A}"/>
          </ac:spMkLst>
        </pc:spChg>
        <pc:spChg chg="mod">
          <ac:chgData name="hassan MH" userId="84cd2103f36ef0dc" providerId="LiveId" clId="{503E8875-88F6-4C29-BD5A-496F9A349BB6}" dt="2022-04-24T14:44:20.647" v="679"/>
          <ac:spMkLst>
            <pc:docMk/>
            <pc:sldMk cId="17297904" sldId="402"/>
            <ac:spMk id="91" creationId="{79C4CF98-AA88-4153-BF01-000CD4C0F2A6}"/>
          </ac:spMkLst>
        </pc:spChg>
        <pc:spChg chg="mod">
          <ac:chgData name="hassan MH" userId="84cd2103f36ef0dc" providerId="LiveId" clId="{503E8875-88F6-4C29-BD5A-496F9A349BB6}" dt="2022-04-24T14:44:20.647" v="679"/>
          <ac:spMkLst>
            <pc:docMk/>
            <pc:sldMk cId="17297904" sldId="402"/>
            <ac:spMk id="92" creationId="{4E1B3AEB-3480-433A-8FC1-0394454DD35E}"/>
          </ac:spMkLst>
        </pc:spChg>
        <pc:spChg chg="mod">
          <ac:chgData name="hassan MH" userId="84cd2103f36ef0dc" providerId="LiveId" clId="{503E8875-88F6-4C29-BD5A-496F9A349BB6}" dt="2022-04-24T14:47:14.014" v="704" actId="207"/>
          <ac:spMkLst>
            <pc:docMk/>
            <pc:sldMk cId="17297904" sldId="402"/>
            <ac:spMk id="93" creationId="{1EBE7EA4-42C7-48B8-889C-0604A8C65517}"/>
          </ac:spMkLst>
        </pc:spChg>
        <pc:spChg chg="mod">
          <ac:chgData name="hassan MH" userId="84cd2103f36ef0dc" providerId="LiveId" clId="{503E8875-88F6-4C29-BD5A-496F9A349BB6}" dt="2022-04-24T14:47:21.762" v="706" actId="207"/>
          <ac:spMkLst>
            <pc:docMk/>
            <pc:sldMk cId="17297904" sldId="402"/>
            <ac:spMk id="94" creationId="{BB099EFA-DCAA-4E26-9EEE-95AE5FE4BC35}"/>
          </ac:spMkLst>
        </pc:spChg>
        <pc:spChg chg="mod">
          <ac:chgData name="hassan MH" userId="84cd2103f36ef0dc" providerId="LiveId" clId="{503E8875-88F6-4C29-BD5A-496F9A349BB6}" dt="2022-04-24T14:45:02.672" v="683"/>
          <ac:spMkLst>
            <pc:docMk/>
            <pc:sldMk cId="17297904" sldId="402"/>
            <ac:spMk id="95" creationId="{4D6DF874-8EF6-4C7B-8646-873E492BD347}"/>
          </ac:spMkLst>
        </pc:spChg>
        <pc:spChg chg="mod">
          <ac:chgData name="hassan MH" userId="84cd2103f36ef0dc" providerId="LiveId" clId="{503E8875-88F6-4C29-BD5A-496F9A349BB6}" dt="2022-04-24T14:44:20.647" v="679"/>
          <ac:spMkLst>
            <pc:docMk/>
            <pc:sldMk cId="17297904" sldId="402"/>
            <ac:spMk id="98" creationId="{9BFFBBDD-B0A8-4C1C-BC7D-A9EDC0390858}"/>
          </ac:spMkLst>
        </pc:spChg>
        <pc:spChg chg="mod">
          <ac:chgData name="hassan MH" userId="84cd2103f36ef0dc" providerId="LiveId" clId="{503E8875-88F6-4C29-BD5A-496F9A349BB6}" dt="2022-04-24T14:44:20.647" v="679"/>
          <ac:spMkLst>
            <pc:docMk/>
            <pc:sldMk cId="17297904" sldId="402"/>
            <ac:spMk id="99" creationId="{BD310661-3BAD-4E5C-932D-053C5AE24A1C}"/>
          </ac:spMkLst>
        </pc:spChg>
        <pc:spChg chg="mod">
          <ac:chgData name="hassan MH" userId="84cd2103f36ef0dc" providerId="LiveId" clId="{503E8875-88F6-4C29-BD5A-496F9A349BB6}" dt="2022-04-24T14:44:20.647" v="679"/>
          <ac:spMkLst>
            <pc:docMk/>
            <pc:sldMk cId="17297904" sldId="402"/>
            <ac:spMk id="100" creationId="{6C8BCE7E-7D7C-41E4-A4E7-EFB5A8249367}"/>
          </ac:spMkLst>
        </pc:spChg>
        <pc:spChg chg="mod">
          <ac:chgData name="hassan MH" userId="84cd2103f36ef0dc" providerId="LiveId" clId="{503E8875-88F6-4C29-BD5A-496F9A349BB6}" dt="2022-04-24T14:44:20.647" v="679"/>
          <ac:spMkLst>
            <pc:docMk/>
            <pc:sldMk cId="17297904" sldId="402"/>
            <ac:spMk id="101" creationId="{16456CCB-65C0-42E4-82A2-DAEBE6D7FB6B}"/>
          </ac:spMkLst>
        </pc:spChg>
        <pc:spChg chg="mod">
          <ac:chgData name="hassan MH" userId="84cd2103f36ef0dc" providerId="LiveId" clId="{503E8875-88F6-4C29-BD5A-496F9A349BB6}" dt="2022-04-24T14:44:20.647" v="679"/>
          <ac:spMkLst>
            <pc:docMk/>
            <pc:sldMk cId="17297904" sldId="402"/>
            <ac:spMk id="102" creationId="{5FE5BEEB-286C-42ED-A618-CADDBA45BD00}"/>
          </ac:spMkLst>
        </pc:spChg>
        <pc:spChg chg="mod">
          <ac:chgData name="hassan MH" userId="84cd2103f36ef0dc" providerId="LiveId" clId="{503E8875-88F6-4C29-BD5A-496F9A349BB6}" dt="2022-04-24T14:44:20.647" v="679"/>
          <ac:spMkLst>
            <pc:docMk/>
            <pc:sldMk cId="17297904" sldId="402"/>
            <ac:spMk id="103" creationId="{7794938E-C218-44C7-9B45-7F54F17BE219}"/>
          </ac:spMkLst>
        </pc:spChg>
        <pc:spChg chg="mod">
          <ac:chgData name="hassan MH" userId="84cd2103f36ef0dc" providerId="LiveId" clId="{503E8875-88F6-4C29-BD5A-496F9A349BB6}" dt="2022-04-24T14:44:20.647" v="679"/>
          <ac:spMkLst>
            <pc:docMk/>
            <pc:sldMk cId="17297904" sldId="402"/>
            <ac:spMk id="104" creationId="{B1C59FFF-27E8-499B-BB20-7FE011F81D62}"/>
          </ac:spMkLst>
        </pc:spChg>
        <pc:spChg chg="mod">
          <ac:chgData name="hassan MH" userId="84cd2103f36ef0dc" providerId="LiveId" clId="{503E8875-88F6-4C29-BD5A-496F9A349BB6}" dt="2022-04-24T14:44:10.222" v="678" actId="14100"/>
          <ac:spMkLst>
            <pc:docMk/>
            <pc:sldMk cId="17297904" sldId="402"/>
            <ac:spMk id="105" creationId="{7835E43D-109A-455A-BAC8-3AB89311E8E1}"/>
          </ac:spMkLst>
        </pc:spChg>
        <pc:spChg chg="mod">
          <ac:chgData name="hassan MH" userId="84cd2103f36ef0dc" providerId="LiveId" clId="{503E8875-88F6-4C29-BD5A-496F9A349BB6}" dt="2022-04-24T14:44:20.647" v="679"/>
          <ac:spMkLst>
            <pc:docMk/>
            <pc:sldMk cId="17297904" sldId="402"/>
            <ac:spMk id="120" creationId="{1FA3CB48-0D95-4BED-A046-3E94099BBF93}"/>
          </ac:spMkLst>
        </pc:spChg>
        <pc:spChg chg="mod">
          <ac:chgData name="hassan MH" userId="84cd2103f36ef0dc" providerId="LiveId" clId="{503E8875-88F6-4C29-BD5A-496F9A349BB6}" dt="2022-04-24T14:44:20.647" v="679"/>
          <ac:spMkLst>
            <pc:docMk/>
            <pc:sldMk cId="17297904" sldId="402"/>
            <ac:spMk id="121" creationId="{BE442633-A3A0-4AC3-838C-5248BC51C91D}"/>
          </ac:spMkLst>
        </pc:spChg>
        <pc:spChg chg="mod">
          <ac:chgData name="hassan MH" userId="84cd2103f36ef0dc" providerId="LiveId" clId="{503E8875-88F6-4C29-BD5A-496F9A349BB6}" dt="2022-04-24T14:44:20.647" v="679"/>
          <ac:spMkLst>
            <pc:docMk/>
            <pc:sldMk cId="17297904" sldId="402"/>
            <ac:spMk id="122" creationId="{15798DDA-F552-42B8-A20A-8B4B33E3D7EF}"/>
          </ac:spMkLst>
        </pc:spChg>
        <pc:spChg chg="mod">
          <ac:chgData name="hassan MH" userId="84cd2103f36ef0dc" providerId="LiveId" clId="{503E8875-88F6-4C29-BD5A-496F9A349BB6}" dt="2022-04-24T14:44:20.647" v="679"/>
          <ac:spMkLst>
            <pc:docMk/>
            <pc:sldMk cId="17297904" sldId="402"/>
            <ac:spMk id="123" creationId="{6BFE5381-361B-4D1A-A810-886F2A9A600C}"/>
          </ac:spMkLst>
        </pc:spChg>
        <pc:spChg chg="mod">
          <ac:chgData name="hassan MH" userId="84cd2103f36ef0dc" providerId="LiveId" clId="{503E8875-88F6-4C29-BD5A-496F9A349BB6}" dt="2022-04-24T14:44:20.647" v="679"/>
          <ac:spMkLst>
            <pc:docMk/>
            <pc:sldMk cId="17297904" sldId="402"/>
            <ac:spMk id="124" creationId="{293C4964-33FD-4AEB-B3AD-D967C57B4EAF}"/>
          </ac:spMkLst>
        </pc:spChg>
        <pc:spChg chg="mod">
          <ac:chgData name="hassan MH" userId="84cd2103f36ef0dc" providerId="LiveId" clId="{503E8875-88F6-4C29-BD5A-496F9A349BB6}" dt="2022-04-24T14:44:20.647" v="679"/>
          <ac:spMkLst>
            <pc:docMk/>
            <pc:sldMk cId="17297904" sldId="402"/>
            <ac:spMk id="125" creationId="{5FCE64EB-585F-44A9-BC40-062D765DAD47}"/>
          </ac:spMkLst>
        </pc:spChg>
        <pc:spChg chg="mod">
          <ac:chgData name="hassan MH" userId="84cd2103f36ef0dc" providerId="LiveId" clId="{503E8875-88F6-4C29-BD5A-496F9A349BB6}" dt="2022-04-24T14:44:20.647" v="679"/>
          <ac:spMkLst>
            <pc:docMk/>
            <pc:sldMk cId="17297904" sldId="402"/>
            <ac:spMk id="126" creationId="{7FE445C9-3BCC-4784-A055-634F6C41A25C}"/>
          </ac:spMkLst>
        </pc:spChg>
        <pc:spChg chg="mod">
          <ac:chgData name="hassan MH" userId="84cd2103f36ef0dc" providerId="LiveId" clId="{503E8875-88F6-4C29-BD5A-496F9A349BB6}" dt="2022-04-24T14:44:20.647" v="679"/>
          <ac:spMkLst>
            <pc:docMk/>
            <pc:sldMk cId="17297904" sldId="402"/>
            <ac:spMk id="127" creationId="{9B3C42E1-3FC7-4F69-8583-FA764B82407B}"/>
          </ac:spMkLst>
        </pc:spChg>
        <pc:spChg chg="mod">
          <ac:chgData name="hassan MH" userId="84cd2103f36ef0dc" providerId="LiveId" clId="{503E8875-88F6-4C29-BD5A-496F9A349BB6}" dt="2022-04-24T14:44:20.647" v="679"/>
          <ac:spMkLst>
            <pc:docMk/>
            <pc:sldMk cId="17297904" sldId="402"/>
            <ac:spMk id="128" creationId="{C0EF8A7F-01F8-4A82-B2F6-0E59B08E5F23}"/>
          </ac:spMkLst>
        </pc:spChg>
        <pc:spChg chg="mod">
          <ac:chgData name="hassan MH" userId="84cd2103f36ef0dc" providerId="LiveId" clId="{503E8875-88F6-4C29-BD5A-496F9A349BB6}" dt="2022-04-24T14:44:20.647" v="679"/>
          <ac:spMkLst>
            <pc:docMk/>
            <pc:sldMk cId="17297904" sldId="402"/>
            <ac:spMk id="129" creationId="{4AA06307-96CE-4070-A5E8-D8C28CF27E02}"/>
          </ac:spMkLst>
        </pc:spChg>
        <pc:spChg chg="mod">
          <ac:chgData name="hassan MH" userId="84cd2103f36ef0dc" providerId="LiveId" clId="{503E8875-88F6-4C29-BD5A-496F9A349BB6}" dt="2022-04-24T14:44:20.647" v="679"/>
          <ac:spMkLst>
            <pc:docMk/>
            <pc:sldMk cId="17297904" sldId="402"/>
            <ac:spMk id="130" creationId="{AF439A87-494B-42AF-B2A2-224AFF1A6EF9}"/>
          </ac:spMkLst>
        </pc:spChg>
        <pc:spChg chg="mod">
          <ac:chgData name="hassan MH" userId="84cd2103f36ef0dc" providerId="LiveId" clId="{503E8875-88F6-4C29-BD5A-496F9A349BB6}" dt="2022-04-24T14:44:20.647" v="679"/>
          <ac:spMkLst>
            <pc:docMk/>
            <pc:sldMk cId="17297904" sldId="402"/>
            <ac:spMk id="131" creationId="{6D8D4D8F-CFA6-45DD-87F6-78D023D42820}"/>
          </ac:spMkLst>
        </pc:spChg>
        <pc:spChg chg="mod">
          <ac:chgData name="hassan MH" userId="84cd2103f36ef0dc" providerId="LiveId" clId="{503E8875-88F6-4C29-BD5A-496F9A349BB6}" dt="2022-04-24T14:44:20.647" v="679"/>
          <ac:spMkLst>
            <pc:docMk/>
            <pc:sldMk cId="17297904" sldId="402"/>
            <ac:spMk id="132" creationId="{11515606-4958-4132-88C9-2020645D0370}"/>
          </ac:spMkLst>
        </pc:spChg>
        <pc:spChg chg="mod">
          <ac:chgData name="hassan MH" userId="84cd2103f36ef0dc" providerId="LiveId" clId="{503E8875-88F6-4C29-BD5A-496F9A349BB6}" dt="2022-04-24T14:44:20.647" v="679"/>
          <ac:spMkLst>
            <pc:docMk/>
            <pc:sldMk cId="17297904" sldId="402"/>
            <ac:spMk id="133" creationId="{2A0205F3-B1A7-495F-91B5-A7E70D855704}"/>
          </ac:spMkLst>
        </pc:spChg>
        <pc:spChg chg="mod">
          <ac:chgData name="hassan MH" userId="84cd2103f36ef0dc" providerId="LiveId" clId="{503E8875-88F6-4C29-BD5A-496F9A349BB6}" dt="2022-04-24T14:44:20.647" v="679"/>
          <ac:spMkLst>
            <pc:docMk/>
            <pc:sldMk cId="17297904" sldId="402"/>
            <ac:spMk id="134" creationId="{54DE87EC-3179-473A-AF3D-8DA3B584919A}"/>
          </ac:spMkLst>
        </pc:spChg>
        <pc:spChg chg="mod">
          <ac:chgData name="hassan MH" userId="84cd2103f36ef0dc" providerId="LiveId" clId="{503E8875-88F6-4C29-BD5A-496F9A349BB6}" dt="2022-04-24T14:44:20.647" v="679"/>
          <ac:spMkLst>
            <pc:docMk/>
            <pc:sldMk cId="17297904" sldId="402"/>
            <ac:spMk id="135" creationId="{BE2E7D7D-DAAB-42FB-AAA8-29897E0BB87E}"/>
          </ac:spMkLst>
        </pc:spChg>
        <pc:spChg chg="mod">
          <ac:chgData name="hassan MH" userId="84cd2103f36ef0dc" providerId="LiveId" clId="{503E8875-88F6-4C29-BD5A-496F9A349BB6}" dt="2022-04-24T14:44:20.647" v="679"/>
          <ac:spMkLst>
            <pc:docMk/>
            <pc:sldMk cId="17297904" sldId="402"/>
            <ac:spMk id="136" creationId="{74E2683A-7122-44F4-BCD5-D29C216FF5E9}"/>
          </ac:spMkLst>
        </pc:spChg>
        <pc:spChg chg="mod">
          <ac:chgData name="hassan MH" userId="84cd2103f36ef0dc" providerId="LiveId" clId="{503E8875-88F6-4C29-BD5A-496F9A349BB6}" dt="2022-04-24T14:44:20.647" v="679"/>
          <ac:spMkLst>
            <pc:docMk/>
            <pc:sldMk cId="17297904" sldId="402"/>
            <ac:spMk id="137" creationId="{ABFE16EF-8381-4D8B-88DF-720AED1F03BB}"/>
          </ac:spMkLst>
        </pc:spChg>
        <pc:spChg chg="mod">
          <ac:chgData name="hassan MH" userId="84cd2103f36ef0dc" providerId="LiveId" clId="{503E8875-88F6-4C29-BD5A-496F9A349BB6}" dt="2022-04-24T14:44:20.647" v="679"/>
          <ac:spMkLst>
            <pc:docMk/>
            <pc:sldMk cId="17297904" sldId="402"/>
            <ac:spMk id="138" creationId="{07E2CEB6-9CDD-4891-81EC-838C2F598BF3}"/>
          </ac:spMkLst>
        </pc:spChg>
        <pc:spChg chg="mod">
          <ac:chgData name="hassan MH" userId="84cd2103f36ef0dc" providerId="LiveId" clId="{503E8875-88F6-4C29-BD5A-496F9A349BB6}" dt="2022-04-24T14:44:20.647" v="679"/>
          <ac:spMkLst>
            <pc:docMk/>
            <pc:sldMk cId="17297904" sldId="402"/>
            <ac:spMk id="139" creationId="{F65B0750-9BFE-4183-B50D-CB9C986633B5}"/>
          </ac:spMkLst>
        </pc:spChg>
        <pc:spChg chg="mod">
          <ac:chgData name="hassan MH" userId="84cd2103f36ef0dc" providerId="LiveId" clId="{503E8875-88F6-4C29-BD5A-496F9A349BB6}" dt="2022-04-24T14:44:20.647" v="679"/>
          <ac:spMkLst>
            <pc:docMk/>
            <pc:sldMk cId="17297904" sldId="402"/>
            <ac:spMk id="140" creationId="{A7E1A1E5-55EA-4F13-8B19-ECAFC3BE6247}"/>
          </ac:spMkLst>
        </pc:spChg>
        <pc:spChg chg="mod">
          <ac:chgData name="hassan MH" userId="84cd2103f36ef0dc" providerId="LiveId" clId="{503E8875-88F6-4C29-BD5A-496F9A349BB6}" dt="2022-04-24T14:44:20.647" v="679"/>
          <ac:spMkLst>
            <pc:docMk/>
            <pc:sldMk cId="17297904" sldId="402"/>
            <ac:spMk id="141" creationId="{7FDC17C9-5372-4DA2-ACB9-E38B3B6CC7F2}"/>
          </ac:spMkLst>
        </pc:spChg>
        <pc:spChg chg="mod">
          <ac:chgData name="hassan MH" userId="84cd2103f36ef0dc" providerId="LiveId" clId="{503E8875-88F6-4C29-BD5A-496F9A349BB6}" dt="2022-04-24T14:44:20.647" v="679"/>
          <ac:spMkLst>
            <pc:docMk/>
            <pc:sldMk cId="17297904" sldId="402"/>
            <ac:spMk id="142" creationId="{7068D464-ECF5-4CA1-B748-1F3FBDC4A7FD}"/>
          </ac:spMkLst>
        </pc:spChg>
        <pc:spChg chg="mod">
          <ac:chgData name="hassan MH" userId="84cd2103f36ef0dc" providerId="LiveId" clId="{503E8875-88F6-4C29-BD5A-496F9A349BB6}" dt="2022-04-24T14:44:20.647" v="679"/>
          <ac:spMkLst>
            <pc:docMk/>
            <pc:sldMk cId="17297904" sldId="402"/>
            <ac:spMk id="143" creationId="{85453A1D-FA41-42CF-A39F-37470C56015E}"/>
          </ac:spMkLst>
        </pc:spChg>
        <pc:spChg chg="mod">
          <ac:chgData name="hassan MH" userId="84cd2103f36ef0dc" providerId="LiveId" clId="{503E8875-88F6-4C29-BD5A-496F9A349BB6}" dt="2022-04-24T14:44:20.647" v="679"/>
          <ac:spMkLst>
            <pc:docMk/>
            <pc:sldMk cId="17297904" sldId="402"/>
            <ac:spMk id="144" creationId="{3A80B291-3DE1-4D30-88E5-11306167F8B4}"/>
          </ac:spMkLst>
        </pc:spChg>
        <pc:spChg chg="mod">
          <ac:chgData name="hassan MH" userId="84cd2103f36ef0dc" providerId="LiveId" clId="{503E8875-88F6-4C29-BD5A-496F9A349BB6}" dt="2022-04-24T14:44:20.647" v="679"/>
          <ac:spMkLst>
            <pc:docMk/>
            <pc:sldMk cId="17297904" sldId="402"/>
            <ac:spMk id="145" creationId="{3F5B8AA8-BF2B-427D-8A59-BC9835B81E1B}"/>
          </ac:spMkLst>
        </pc:spChg>
        <pc:spChg chg="mod">
          <ac:chgData name="hassan MH" userId="84cd2103f36ef0dc" providerId="LiveId" clId="{503E8875-88F6-4C29-BD5A-496F9A349BB6}" dt="2022-04-24T14:44:20.647" v="679"/>
          <ac:spMkLst>
            <pc:docMk/>
            <pc:sldMk cId="17297904" sldId="402"/>
            <ac:spMk id="146" creationId="{A1271A12-0FC2-4F8B-9F16-7A2C725CDCF0}"/>
          </ac:spMkLst>
        </pc:spChg>
        <pc:spChg chg="mod">
          <ac:chgData name="hassan MH" userId="84cd2103f36ef0dc" providerId="LiveId" clId="{503E8875-88F6-4C29-BD5A-496F9A349BB6}" dt="2022-04-24T14:44:20.647" v="679"/>
          <ac:spMkLst>
            <pc:docMk/>
            <pc:sldMk cId="17297904" sldId="402"/>
            <ac:spMk id="147" creationId="{9CE77030-281A-4E0F-92E8-B786C524F6C3}"/>
          </ac:spMkLst>
        </pc:spChg>
        <pc:spChg chg="mod">
          <ac:chgData name="hassan MH" userId="84cd2103f36ef0dc" providerId="LiveId" clId="{503E8875-88F6-4C29-BD5A-496F9A349BB6}" dt="2022-04-24T14:44:20.647" v="679"/>
          <ac:spMkLst>
            <pc:docMk/>
            <pc:sldMk cId="17297904" sldId="402"/>
            <ac:spMk id="148" creationId="{6FDA8BFC-863E-472C-80F6-6C9AA954DF6C}"/>
          </ac:spMkLst>
        </pc:spChg>
        <pc:spChg chg="mod">
          <ac:chgData name="hassan MH" userId="84cd2103f36ef0dc" providerId="LiveId" clId="{503E8875-88F6-4C29-BD5A-496F9A349BB6}" dt="2022-04-24T14:44:20.647" v="679"/>
          <ac:spMkLst>
            <pc:docMk/>
            <pc:sldMk cId="17297904" sldId="402"/>
            <ac:spMk id="149" creationId="{1399C19F-3FB8-4785-8632-2628456ECDB7}"/>
          </ac:spMkLst>
        </pc:spChg>
        <pc:spChg chg="mod">
          <ac:chgData name="hassan MH" userId="84cd2103f36ef0dc" providerId="LiveId" clId="{503E8875-88F6-4C29-BD5A-496F9A349BB6}" dt="2022-04-24T14:44:20.647" v="679"/>
          <ac:spMkLst>
            <pc:docMk/>
            <pc:sldMk cId="17297904" sldId="402"/>
            <ac:spMk id="150" creationId="{264FB4BE-32D1-4077-A2C5-995D8A8DF068}"/>
          </ac:spMkLst>
        </pc:spChg>
        <pc:spChg chg="mod">
          <ac:chgData name="hassan MH" userId="84cd2103f36ef0dc" providerId="LiveId" clId="{503E8875-88F6-4C29-BD5A-496F9A349BB6}" dt="2022-04-24T14:44:20.647" v="679"/>
          <ac:spMkLst>
            <pc:docMk/>
            <pc:sldMk cId="17297904" sldId="402"/>
            <ac:spMk id="151" creationId="{4F24FF77-B765-4E1F-A3D3-8D9EABFFF533}"/>
          </ac:spMkLst>
        </pc:spChg>
        <pc:spChg chg="mod">
          <ac:chgData name="hassan MH" userId="84cd2103f36ef0dc" providerId="LiveId" clId="{503E8875-88F6-4C29-BD5A-496F9A349BB6}" dt="2022-04-24T14:44:20.647" v="679"/>
          <ac:spMkLst>
            <pc:docMk/>
            <pc:sldMk cId="17297904" sldId="402"/>
            <ac:spMk id="152" creationId="{73D8F372-DAA3-4583-85E9-3BB4F6847079}"/>
          </ac:spMkLst>
        </pc:spChg>
        <pc:spChg chg="mod">
          <ac:chgData name="hassan MH" userId="84cd2103f36ef0dc" providerId="LiveId" clId="{503E8875-88F6-4C29-BD5A-496F9A349BB6}" dt="2022-04-24T14:44:20.647" v="679"/>
          <ac:spMkLst>
            <pc:docMk/>
            <pc:sldMk cId="17297904" sldId="402"/>
            <ac:spMk id="153" creationId="{26E54D6E-AEE6-434B-96EF-20D8EF446686}"/>
          </ac:spMkLst>
        </pc:spChg>
        <pc:spChg chg="mod">
          <ac:chgData name="hassan MH" userId="84cd2103f36ef0dc" providerId="LiveId" clId="{503E8875-88F6-4C29-BD5A-496F9A349BB6}" dt="2022-04-24T14:44:20.647" v="679"/>
          <ac:spMkLst>
            <pc:docMk/>
            <pc:sldMk cId="17297904" sldId="402"/>
            <ac:spMk id="154" creationId="{A058508E-CA71-467B-A294-823697366DBE}"/>
          </ac:spMkLst>
        </pc:spChg>
        <pc:spChg chg="mod">
          <ac:chgData name="hassan MH" userId="84cd2103f36ef0dc" providerId="LiveId" clId="{503E8875-88F6-4C29-BD5A-496F9A349BB6}" dt="2022-04-24T14:44:20.647" v="679"/>
          <ac:spMkLst>
            <pc:docMk/>
            <pc:sldMk cId="17297904" sldId="402"/>
            <ac:spMk id="155" creationId="{F42DCA13-AEAF-4E7F-92FC-0A4E5D4E0521}"/>
          </ac:spMkLst>
        </pc:spChg>
        <pc:spChg chg="mod">
          <ac:chgData name="hassan MH" userId="84cd2103f36ef0dc" providerId="LiveId" clId="{503E8875-88F6-4C29-BD5A-496F9A349BB6}" dt="2022-04-24T14:44:20.647" v="679"/>
          <ac:spMkLst>
            <pc:docMk/>
            <pc:sldMk cId="17297904" sldId="402"/>
            <ac:spMk id="156" creationId="{54E798B9-6BAD-4F5A-A143-D65628AC2232}"/>
          </ac:spMkLst>
        </pc:spChg>
        <pc:spChg chg="mod">
          <ac:chgData name="hassan MH" userId="84cd2103f36ef0dc" providerId="LiveId" clId="{503E8875-88F6-4C29-BD5A-496F9A349BB6}" dt="2022-04-24T14:44:20.647" v="679"/>
          <ac:spMkLst>
            <pc:docMk/>
            <pc:sldMk cId="17297904" sldId="402"/>
            <ac:spMk id="157" creationId="{3B06989B-C480-4E70-847F-8F6FA4B822F8}"/>
          </ac:spMkLst>
        </pc:spChg>
        <pc:spChg chg="mod">
          <ac:chgData name="hassan MH" userId="84cd2103f36ef0dc" providerId="LiveId" clId="{503E8875-88F6-4C29-BD5A-496F9A349BB6}" dt="2022-04-24T14:44:20.647" v="679"/>
          <ac:spMkLst>
            <pc:docMk/>
            <pc:sldMk cId="17297904" sldId="402"/>
            <ac:spMk id="158" creationId="{A3270E9B-1445-43CC-986A-22AEAB55A151}"/>
          </ac:spMkLst>
        </pc:spChg>
        <pc:spChg chg="mod">
          <ac:chgData name="hassan MH" userId="84cd2103f36ef0dc" providerId="LiveId" clId="{503E8875-88F6-4C29-BD5A-496F9A349BB6}" dt="2022-04-24T14:44:20.647" v="679"/>
          <ac:spMkLst>
            <pc:docMk/>
            <pc:sldMk cId="17297904" sldId="402"/>
            <ac:spMk id="159" creationId="{D4341F1C-871B-43FF-8825-DD338C83943D}"/>
          </ac:spMkLst>
        </pc:spChg>
        <pc:spChg chg="mod">
          <ac:chgData name="hassan MH" userId="84cd2103f36ef0dc" providerId="LiveId" clId="{503E8875-88F6-4C29-BD5A-496F9A349BB6}" dt="2022-04-24T14:44:20.647" v="679"/>
          <ac:spMkLst>
            <pc:docMk/>
            <pc:sldMk cId="17297904" sldId="402"/>
            <ac:spMk id="160" creationId="{D954AC1B-29FE-422C-83F1-FDC4468DD680}"/>
          </ac:spMkLst>
        </pc:spChg>
        <pc:spChg chg="mod">
          <ac:chgData name="hassan MH" userId="84cd2103f36ef0dc" providerId="LiveId" clId="{503E8875-88F6-4C29-BD5A-496F9A349BB6}" dt="2022-04-24T14:44:20.647" v="679"/>
          <ac:spMkLst>
            <pc:docMk/>
            <pc:sldMk cId="17297904" sldId="402"/>
            <ac:spMk id="161" creationId="{67EC6C8B-E48B-4833-917A-E5573501E2A0}"/>
          </ac:spMkLst>
        </pc:spChg>
        <pc:spChg chg="mod">
          <ac:chgData name="hassan MH" userId="84cd2103f36ef0dc" providerId="LiveId" clId="{503E8875-88F6-4C29-BD5A-496F9A349BB6}" dt="2022-04-24T14:44:20.647" v="679"/>
          <ac:spMkLst>
            <pc:docMk/>
            <pc:sldMk cId="17297904" sldId="402"/>
            <ac:spMk id="162" creationId="{BC46939E-9068-4358-B2C2-4DFDDE53A49D}"/>
          </ac:spMkLst>
        </pc:spChg>
        <pc:spChg chg="mod">
          <ac:chgData name="hassan MH" userId="84cd2103f36ef0dc" providerId="LiveId" clId="{503E8875-88F6-4C29-BD5A-496F9A349BB6}" dt="2022-04-24T14:44:20.647" v="679"/>
          <ac:spMkLst>
            <pc:docMk/>
            <pc:sldMk cId="17297904" sldId="402"/>
            <ac:spMk id="163" creationId="{63A3889E-7AC2-4158-9617-44F0602D5723}"/>
          </ac:spMkLst>
        </pc:spChg>
        <pc:spChg chg="mod">
          <ac:chgData name="hassan MH" userId="84cd2103f36ef0dc" providerId="LiveId" clId="{503E8875-88F6-4C29-BD5A-496F9A349BB6}" dt="2022-04-24T14:44:20.647" v="679"/>
          <ac:spMkLst>
            <pc:docMk/>
            <pc:sldMk cId="17297904" sldId="402"/>
            <ac:spMk id="164" creationId="{DA440EB2-D5B5-46C5-96C3-D7CBFD6EC27F}"/>
          </ac:spMkLst>
        </pc:spChg>
        <pc:spChg chg="mod">
          <ac:chgData name="hassan MH" userId="84cd2103f36ef0dc" providerId="LiveId" clId="{503E8875-88F6-4C29-BD5A-496F9A349BB6}" dt="2022-04-24T14:44:20.647" v="679"/>
          <ac:spMkLst>
            <pc:docMk/>
            <pc:sldMk cId="17297904" sldId="402"/>
            <ac:spMk id="165" creationId="{AFD15297-39F5-4E8C-8786-3C12D0A16862}"/>
          </ac:spMkLst>
        </pc:spChg>
        <pc:spChg chg="mod">
          <ac:chgData name="hassan MH" userId="84cd2103f36ef0dc" providerId="LiveId" clId="{503E8875-88F6-4C29-BD5A-496F9A349BB6}" dt="2022-04-24T14:44:20.647" v="679"/>
          <ac:spMkLst>
            <pc:docMk/>
            <pc:sldMk cId="17297904" sldId="402"/>
            <ac:spMk id="166" creationId="{979D7390-EAAC-46CD-96DF-964C9311CA6E}"/>
          </ac:spMkLst>
        </pc:spChg>
        <pc:spChg chg="mod">
          <ac:chgData name="hassan MH" userId="84cd2103f36ef0dc" providerId="LiveId" clId="{503E8875-88F6-4C29-BD5A-496F9A349BB6}" dt="2022-04-24T14:44:20.647" v="679"/>
          <ac:spMkLst>
            <pc:docMk/>
            <pc:sldMk cId="17297904" sldId="402"/>
            <ac:spMk id="167" creationId="{379B1F9E-7797-431F-A701-1CE1B064F18E}"/>
          </ac:spMkLst>
        </pc:spChg>
        <pc:spChg chg="mod">
          <ac:chgData name="hassan MH" userId="84cd2103f36ef0dc" providerId="LiveId" clId="{503E8875-88F6-4C29-BD5A-496F9A349BB6}" dt="2022-04-24T14:44:20.647" v="679"/>
          <ac:spMkLst>
            <pc:docMk/>
            <pc:sldMk cId="17297904" sldId="402"/>
            <ac:spMk id="168" creationId="{2009C634-58B6-45AE-8FD8-F42297438C0F}"/>
          </ac:spMkLst>
        </pc:spChg>
        <pc:spChg chg="mod">
          <ac:chgData name="hassan MH" userId="84cd2103f36ef0dc" providerId="LiveId" clId="{503E8875-88F6-4C29-BD5A-496F9A349BB6}" dt="2022-04-24T14:44:20.647" v="679"/>
          <ac:spMkLst>
            <pc:docMk/>
            <pc:sldMk cId="17297904" sldId="402"/>
            <ac:spMk id="169" creationId="{BED94E2A-A241-4D22-B8F4-0A62474328AB}"/>
          </ac:spMkLst>
        </pc:spChg>
        <pc:spChg chg="mod">
          <ac:chgData name="hassan MH" userId="84cd2103f36ef0dc" providerId="LiveId" clId="{503E8875-88F6-4C29-BD5A-496F9A349BB6}" dt="2022-04-24T14:44:20.647" v="679"/>
          <ac:spMkLst>
            <pc:docMk/>
            <pc:sldMk cId="17297904" sldId="402"/>
            <ac:spMk id="170" creationId="{8AD75855-8AB6-4D90-93FE-0B54DF5A0243}"/>
          </ac:spMkLst>
        </pc:spChg>
        <pc:spChg chg="mod">
          <ac:chgData name="hassan MH" userId="84cd2103f36ef0dc" providerId="LiveId" clId="{503E8875-88F6-4C29-BD5A-496F9A349BB6}" dt="2022-04-24T14:44:20.647" v="679"/>
          <ac:spMkLst>
            <pc:docMk/>
            <pc:sldMk cId="17297904" sldId="402"/>
            <ac:spMk id="171" creationId="{0D794ADF-4DB0-418C-AE9D-C49938C9E385}"/>
          </ac:spMkLst>
        </pc:spChg>
        <pc:spChg chg="mod">
          <ac:chgData name="hassan MH" userId="84cd2103f36ef0dc" providerId="LiveId" clId="{503E8875-88F6-4C29-BD5A-496F9A349BB6}" dt="2022-04-24T14:44:20.647" v="679"/>
          <ac:spMkLst>
            <pc:docMk/>
            <pc:sldMk cId="17297904" sldId="402"/>
            <ac:spMk id="172" creationId="{37145543-FE91-4B3F-A2FC-3FD9867BC7C3}"/>
          </ac:spMkLst>
        </pc:spChg>
        <pc:spChg chg="mod">
          <ac:chgData name="hassan MH" userId="84cd2103f36ef0dc" providerId="LiveId" clId="{503E8875-88F6-4C29-BD5A-496F9A349BB6}" dt="2022-04-24T14:44:20.647" v="679"/>
          <ac:spMkLst>
            <pc:docMk/>
            <pc:sldMk cId="17297904" sldId="402"/>
            <ac:spMk id="173" creationId="{D88896BF-9185-48F5-BD13-96B98B18CDCD}"/>
          </ac:spMkLst>
        </pc:spChg>
        <pc:spChg chg="mod">
          <ac:chgData name="hassan MH" userId="84cd2103f36ef0dc" providerId="LiveId" clId="{503E8875-88F6-4C29-BD5A-496F9A349BB6}" dt="2022-04-24T14:44:20.647" v="679"/>
          <ac:spMkLst>
            <pc:docMk/>
            <pc:sldMk cId="17297904" sldId="402"/>
            <ac:spMk id="174" creationId="{4AD38F47-8B46-4E10-8E15-8BD7213CB359}"/>
          </ac:spMkLst>
        </pc:spChg>
        <pc:spChg chg="mod">
          <ac:chgData name="hassan MH" userId="84cd2103f36ef0dc" providerId="LiveId" clId="{503E8875-88F6-4C29-BD5A-496F9A349BB6}" dt="2022-04-24T14:44:20.647" v="679"/>
          <ac:spMkLst>
            <pc:docMk/>
            <pc:sldMk cId="17297904" sldId="402"/>
            <ac:spMk id="175" creationId="{CFF48AC8-1A54-4C6C-BC09-A09C1B3866C1}"/>
          </ac:spMkLst>
        </pc:spChg>
        <pc:spChg chg="mod">
          <ac:chgData name="hassan MH" userId="84cd2103f36ef0dc" providerId="LiveId" clId="{503E8875-88F6-4C29-BD5A-496F9A349BB6}" dt="2022-04-24T14:44:20.647" v="679"/>
          <ac:spMkLst>
            <pc:docMk/>
            <pc:sldMk cId="17297904" sldId="402"/>
            <ac:spMk id="176" creationId="{F04D319E-F26F-4C4D-8E1F-7DBB2280BDDC}"/>
          </ac:spMkLst>
        </pc:spChg>
        <pc:spChg chg="mod">
          <ac:chgData name="hassan MH" userId="84cd2103f36ef0dc" providerId="LiveId" clId="{503E8875-88F6-4C29-BD5A-496F9A349BB6}" dt="2022-04-24T14:44:20.647" v="679"/>
          <ac:spMkLst>
            <pc:docMk/>
            <pc:sldMk cId="17297904" sldId="402"/>
            <ac:spMk id="177" creationId="{0BF3B68A-44CD-4CB9-AD95-226AF0B804B0}"/>
          </ac:spMkLst>
        </pc:spChg>
        <pc:spChg chg="mod">
          <ac:chgData name="hassan MH" userId="84cd2103f36ef0dc" providerId="LiveId" clId="{503E8875-88F6-4C29-BD5A-496F9A349BB6}" dt="2022-04-24T14:44:20.647" v="679"/>
          <ac:spMkLst>
            <pc:docMk/>
            <pc:sldMk cId="17297904" sldId="402"/>
            <ac:spMk id="178" creationId="{6937C7C3-37FF-4ED0-9018-3C31CC70D5DD}"/>
          </ac:spMkLst>
        </pc:spChg>
        <pc:spChg chg="mod">
          <ac:chgData name="hassan MH" userId="84cd2103f36ef0dc" providerId="LiveId" clId="{503E8875-88F6-4C29-BD5A-496F9A349BB6}" dt="2022-04-24T14:44:20.647" v="679"/>
          <ac:spMkLst>
            <pc:docMk/>
            <pc:sldMk cId="17297904" sldId="402"/>
            <ac:spMk id="179" creationId="{C61CCC3F-544A-4119-A141-7DEA2FA853CF}"/>
          </ac:spMkLst>
        </pc:spChg>
        <pc:spChg chg="mod">
          <ac:chgData name="hassan MH" userId="84cd2103f36ef0dc" providerId="LiveId" clId="{503E8875-88F6-4C29-BD5A-496F9A349BB6}" dt="2022-04-24T14:44:20.647" v="679"/>
          <ac:spMkLst>
            <pc:docMk/>
            <pc:sldMk cId="17297904" sldId="402"/>
            <ac:spMk id="180" creationId="{01513098-31D1-40CB-83A3-811DDD328787}"/>
          </ac:spMkLst>
        </pc:spChg>
        <pc:spChg chg="mod">
          <ac:chgData name="hassan MH" userId="84cd2103f36ef0dc" providerId="LiveId" clId="{503E8875-88F6-4C29-BD5A-496F9A349BB6}" dt="2022-04-24T14:44:20.647" v="679"/>
          <ac:spMkLst>
            <pc:docMk/>
            <pc:sldMk cId="17297904" sldId="402"/>
            <ac:spMk id="181" creationId="{6A0ACC8E-A2E7-4834-87E7-550017BD9B34}"/>
          </ac:spMkLst>
        </pc:spChg>
        <pc:spChg chg="mod">
          <ac:chgData name="hassan MH" userId="84cd2103f36ef0dc" providerId="LiveId" clId="{503E8875-88F6-4C29-BD5A-496F9A349BB6}" dt="2022-04-24T14:44:20.647" v="679"/>
          <ac:spMkLst>
            <pc:docMk/>
            <pc:sldMk cId="17297904" sldId="402"/>
            <ac:spMk id="182" creationId="{1D5868F8-54A1-4C48-B887-6ED3040D8FA9}"/>
          </ac:spMkLst>
        </pc:spChg>
        <pc:spChg chg="mod">
          <ac:chgData name="hassan MH" userId="84cd2103f36ef0dc" providerId="LiveId" clId="{503E8875-88F6-4C29-BD5A-496F9A349BB6}" dt="2022-04-24T14:44:20.647" v="679"/>
          <ac:spMkLst>
            <pc:docMk/>
            <pc:sldMk cId="17297904" sldId="402"/>
            <ac:spMk id="183" creationId="{7D015152-05CC-49CE-8628-BA1281B7C587}"/>
          </ac:spMkLst>
        </pc:spChg>
        <pc:spChg chg="mod">
          <ac:chgData name="hassan MH" userId="84cd2103f36ef0dc" providerId="LiveId" clId="{503E8875-88F6-4C29-BD5A-496F9A349BB6}" dt="2022-04-24T14:44:20.647" v="679"/>
          <ac:spMkLst>
            <pc:docMk/>
            <pc:sldMk cId="17297904" sldId="402"/>
            <ac:spMk id="184" creationId="{CCFF8AE9-6A0B-4984-8254-7D194F92DD39}"/>
          </ac:spMkLst>
        </pc:spChg>
        <pc:spChg chg="mod">
          <ac:chgData name="hassan MH" userId="84cd2103f36ef0dc" providerId="LiveId" clId="{503E8875-88F6-4C29-BD5A-496F9A349BB6}" dt="2022-04-24T14:44:20.647" v="679"/>
          <ac:spMkLst>
            <pc:docMk/>
            <pc:sldMk cId="17297904" sldId="402"/>
            <ac:spMk id="185" creationId="{B29731ED-2D1B-42A2-A669-08FA09EBA19C}"/>
          </ac:spMkLst>
        </pc:spChg>
        <pc:spChg chg="mod">
          <ac:chgData name="hassan MH" userId="84cd2103f36ef0dc" providerId="LiveId" clId="{503E8875-88F6-4C29-BD5A-496F9A349BB6}" dt="2022-04-24T14:44:20.647" v="679"/>
          <ac:spMkLst>
            <pc:docMk/>
            <pc:sldMk cId="17297904" sldId="402"/>
            <ac:spMk id="186" creationId="{9F8E84B3-E672-42C7-A9C3-5808626A155E}"/>
          </ac:spMkLst>
        </pc:spChg>
        <pc:spChg chg="mod">
          <ac:chgData name="hassan MH" userId="84cd2103f36ef0dc" providerId="LiveId" clId="{503E8875-88F6-4C29-BD5A-496F9A349BB6}" dt="2022-04-24T14:44:20.647" v="679"/>
          <ac:spMkLst>
            <pc:docMk/>
            <pc:sldMk cId="17297904" sldId="402"/>
            <ac:spMk id="187" creationId="{8D82025C-7AB5-47DC-AE89-E507CF0372BB}"/>
          </ac:spMkLst>
        </pc:spChg>
        <pc:spChg chg="mod">
          <ac:chgData name="hassan MH" userId="84cd2103f36ef0dc" providerId="LiveId" clId="{503E8875-88F6-4C29-BD5A-496F9A349BB6}" dt="2022-04-24T14:44:20.647" v="679"/>
          <ac:spMkLst>
            <pc:docMk/>
            <pc:sldMk cId="17297904" sldId="402"/>
            <ac:spMk id="188" creationId="{88FDC1CA-466C-4723-BE51-9362DA226115}"/>
          </ac:spMkLst>
        </pc:spChg>
        <pc:spChg chg="mod">
          <ac:chgData name="hassan MH" userId="84cd2103f36ef0dc" providerId="LiveId" clId="{503E8875-88F6-4C29-BD5A-496F9A349BB6}" dt="2022-04-24T14:44:20.647" v="679"/>
          <ac:spMkLst>
            <pc:docMk/>
            <pc:sldMk cId="17297904" sldId="402"/>
            <ac:spMk id="189" creationId="{8D0E3253-B9EC-4578-92B3-9D76AEB6BC2C}"/>
          </ac:spMkLst>
        </pc:spChg>
        <pc:spChg chg="mod">
          <ac:chgData name="hassan MH" userId="84cd2103f36ef0dc" providerId="LiveId" clId="{503E8875-88F6-4C29-BD5A-496F9A349BB6}" dt="2022-04-24T14:44:20.647" v="679"/>
          <ac:spMkLst>
            <pc:docMk/>
            <pc:sldMk cId="17297904" sldId="402"/>
            <ac:spMk id="190" creationId="{5EE05893-FF56-46D9-8A73-2353BF4E9E78}"/>
          </ac:spMkLst>
        </pc:spChg>
        <pc:spChg chg="mod">
          <ac:chgData name="hassan MH" userId="84cd2103f36ef0dc" providerId="LiveId" clId="{503E8875-88F6-4C29-BD5A-496F9A349BB6}" dt="2022-04-24T14:44:20.647" v="679"/>
          <ac:spMkLst>
            <pc:docMk/>
            <pc:sldMk cId="17297904" sldId="402"/>
            <ac:spMk id="191" creationId="{6F4454F1-C68E-4297-9CB6-9BE5573117BD}"/>
          </ac:spMkLst>
        </pc:spChg>
        <pc:spChg chg="mod">
          <ac:chgData name="hassan MH" userId="84cd2103f36ef0dc" providerId="LiveId" clId="{503E8875-88F6-4C29-BD5A-496F9A349BB6}" dt="2022-04-24T14:44:20.647" v="679"/>
          <ac:spMkLst>
            <pc:docMk/>
            <pc:sldMk cId="17297904" sldId="402"/>
            <ac:spMk id="192" creationId="{8B1CB7B1-412A-4304-9601-4CC5570FF31F}"/>
          </ac:spMkLst>
        </pc:spChg>
        <pc:spChg chg="mod">
          <ac:chgData name="hassan MH" userId="84cd2103f36ef0dc" providerId="LiveId" clId="{503E8875-88F6-4C29-BD5A-496F9A349BB6}" dt="2022-04-24T14:44:20.647" v="679"/>
          <ac:spMkLst>
            <pc:docMk/>
            <pc:sldMk cId="17297904" sldId="402"/>
            <ac:spMk id="193" creationId="{2B8E940F-1344-4DBD-BA41-001E25E3B292}"/>
          </ac:spMkLst>
        </pc:spChg>
        <pc:spChg chg="mod">
          <ac:chgData name="hassan MH" userId="84cd2103f36ef0dc" providerId="LiveId" clId="{503E8875-88F6-4C29-BD5A-496F9A349BB6}" dt="2022-04-24T14:44:20.647" v="679"/>
          <ac:spMkLst>
            <pc:docMk/>
            <pc:sldMk cId="17297904" sldId="402"/>
            <ac:spMk id="194" creationId="{1CA18036-353B-4CFF-A406-3687AF39ECC7}"/>
          </ac:spMkLst>
        </pc:spChg>
        <pc:spChg chg="mod">
          <ac:chgData name="hassan MH" userId="84cd2103f36ef0dc" providerId="LiveId" clId="{503E8875-88F6-4C29-BD5A-496F9A349BB6}" dt="2022-04-24T14:44:20.647" v="679"/>
          <ac:spMkLst>
            <pc:docMk/>
            <pc:sldMk cId="17297904" sldId="402"/>
            <ac:spMk id="195" creationId="{E3E63768-80D6-4EAC-8E3E-55F9E9105F83}"/>
          </ac:spMkLst>
        </pc:spChg>
        <pc:spChg chg="mod">
          <ac:chgData name="hassan MH" userId="84cd2103f36ef0dc" providerId="LiveId" clId="{503E8875-88F6-4C29-BD5A-496F9A349BB6}" dt="2022-04-24T14:44:20.647" v="679"/>
          <ac:spMkLst>
            <pc:docMk/>
            <pc:sldMk cId="17297904" sldId="402"/>
            <ac:spMk id="196" creationId="{D9B06977-8C9C-4789-A2D5-FF0BFB315CCB}"/>
          </ac:spMkLst>
        </pc:spChg>
        <pc:spChg chg="mod">
          <ac:chgData name="hassan MH" userId="84cd2103f36ef0dc" providerId="LiveId" clId="{503E8875-88F6-4C29-BD5A-496F9A349BB6}" dt="2022-04-24T14:44:20.647" v="679"/>
          <ac:spMkLst>
            <pc:docMk/>
            <pc:sldMk cId="17297904" sldId="402"/>
            <ac:spMk id="197" creationId="{7F5AAC20-706A-422A-BF95-37429C5792F2}"/>
          </ac:spMkLst>
        </pc:spChg>
        <pc:spChg chg="mod">
          <ac:chgData name="hassan MH" userId="84cd2103f36ef0dc" providerId="LiveId" clId="{503E8875-88F6-4C29-BD5A-496F9A349BB6}" dt="2022-04-24T14:44:20.647" v="679"/>
          <ac:spMkLst>
            <pc:docMk/>
            <pc:sldMk cId="17297904" sldId="402"/>
            <ac:spMk id="198" creationId="{8F37BC0B-FF40-4813-A835-045CFA1FCD13}"/>
          </ac:spMkLst>
        </pc:spChg>
        <pc:spChg chg="mod">
          <ac:chgData name="hassan MH" userId="84cd2103f36ef0dc" providerId="LiveId" clId="{503E8875-88F6-4C29-BD5A-496F9A349BB6}" dt="2022-04-24T14:44:20.647" v="679"/>
          <ac:spMkLst>
            <pc:docMk/>
            <pc:sldMk cId="17297904" sldId="402"/>
            <ac:spMk id="199" creationId="{43601357-CE41-4642-97A3-7D6B6BA1A69D}"/>
          </ac:spMkLst>
        </pc:spChg>
        <pc:spChg chg="mod">
          <ac:chgData name="hassan MH" userId="84cd2103f36ef0dc" providerId="LiveId" clId="{503E8875-88F6-4C29-BD5A-496F9A349BB6}" dt="2022-04-24T14:44:20.647" v="679"/>
          <ac:spMkLst>
            <pc:docMk/>
            <pc:sldMk cId="17297904" sldId="402"/>
            <ac:spMk id="200" creationId="{9F84153C-7EAB-4736-9A72-8342743AE081}"/>
          </ac:spMkLst>
        </pc:spChg>
        <pc:spChg chg="mod">
          <ac:chgData name="hassan MH" userId="84cd2103f36ef0dc" providerId="LiveId" clId="{503E8875-88F6-4C29-BD5A-496F9A349BB6}" dt="2022-04-24T14:44:20.647" v="679"/>
          <ac:spMkLst>
            <pc:docMk/>
            <pc:sldMk cId="17297904" sldId="402"/>
            <ac:spMk id="201" creationId="{A2CBD1A3-F91E-406D-A348-74CD88384406}"/>
          </ac:spMkLst>
        </pc:spChg>
        <pc:spChg chg="mod">
          <ac:chgData name="hassan MH" userId="84cd2103f36ef0dc" providerId="LiveId" clId="{503E8875-88F6-4C29-BD5A-496F9A349BB6}" dt="2022-04-24T14:44:20.647" v="679"/>
          <ac:spMkLst>
            <pc:docMk/>
            <pc:sldMk cId="17297904" sldId="402"/>
            <ac:spMk id="202" creationId="{C87BD9A8-3FB5-4C61-9FCE-27E38393235D}"/>
          </ac:spMkLst>
        </pc:spChg>
        <pc:spChg chg="mod">
          <ac:chgData name="hassan MH" userId="84cd2103f36ef0dc" providerId="LiveId" clId="{503E8875-88F6-4C29-BD5A-496F9A349BB6}" dt="2022-04-24T14:44:20.647" v="679"/>
          <ac:spMkLst>
            <pc:docMk/>
            <pc:sldMk cId="17297904" sldId="402"/>
            <ac:spMk id="203" creationId="{765E17EC-A087-47FD-94BC-B1391E850D6E}"/>
          </ac:spMkLst>
        </pc:spChg>
        <pc:spChg chg="mod">
          <ac:chgData name="hassan MH" userId="84cd2103f36ef0dc" providerId="LiveId" clId="{503E8875-88F6-4C29-BD5A-496F9A349BB6}" dt="2022-04-24T14:44:20.647" v="679"/>
          <ac:spMkLst>
            <pc:docMk/>
            <pc:sldMk cId="17297904" sldId="402"/>
            <ac:spMk id="204" creationId="{190BD593-3AE2-4469-9D14-0492CD734199}"/>
          </ac:spMkLst>
        </pc:spChg>
        <pc:spChg chg="mod">
          <ac:chgData name="hassan MH" userId="84cd2103f36ef0dc" providerId="LiveId" clId="{503E8875-88F6-4C29-BD5A-496F9A349BB6}" dt="2022-04-24T14:44:20.647" v="679"/>
          <ac:spMkLst>
            <pc:docMk/>
            <pc:sldMk cId="17297904" sldId="402"/>
            <ac:spMk id="205" creationId="{1A1B2D63-38E9-44EB-8896-8856F9B11A34}"/>
          </ac:spMkLst>
        </pc:spChg>
        <pc:spChg chg="mod">
          <ac:chgData name="hassan MH" userId="84cd2103f36ef0dc" providerId="LiveId" clId="{503E8875-88F6-4C29-BD5A-496F9A349BB6}" dt="2022-04-24T14:44:20.647" v="679"/>
          <ac:spMkLst>
            <pc:docMk/>
            <pc:sldMk cId="17297904" sldId="402"/>
            <ac:spMk id="206" creationId="{726E5176-28D2-4787-B167-C4BAD1FDDB9B}"/>
          </ac:spMkLst>
        </pc:spChg>
        <pc:spChg chg="mod">
          <ac:chgData name="hassan MH" userId="84cd2103f36ef0dc" providerId="LiveId" clId="{503E8875-88F6-4C29-BD5A-496F9A349BB6}" dt="2022-04-24T14:44:20.647" v="679"/>
          <ac:spMkLst>
            <pc:docMk/>
            <pc:sldMk cId="17297904" sldId="402"/>
            <ac:spMk id="207" creationId="{348B63E0-9BD9-496F-A77E-F0FD4759F8E6}"/>
          </ac:spMkLst>
        </pc:spChg>
        <pc:spChg chg="mod">
          <ac:chgData name="hassan MH" userId="84cd2103f36ef0dc" providerId="LiveId" clId="{503E8875-88F6-4C29-BD5A-496F9A349BB6}" dt="2022-04-24T14:44:20.647" v="679"/>
          <ac:spMkLst>
            <pc:docMk/>
            <pc:sldMk cId="17297904" sldId="402"/>
            <ac:spMk id="208" creationId="{1BEE79F6-30A1-4F99-9614-7D3C528838E7}"/>
          </ac:spMkLst>
        </pc:spChg>
        <pc:spChg chg="mod">
          <ac:chgData name="hassan MH" userId="84cd2103f36ef0dc" providerId="LiveId" clId="{503E8875-88F6-4C29-BD5A-496F9A349BB6}" dt="2022-04-24T14:44:20.647" v="679"/>
          <ac:spMkLst>
            <pc:docMk/>
            <pc:sldMk cId="17297904" sldId="402"/>
            <ac:spMk id="209" creationId="{E288E5D6-A20A-4CCD-8893-742E3193E1AA}"/>
          </ac:spMkLst>
        </pc:spChg>
        <pc:spChg chg="mod">
          <ac:chgData name="hassan MH" userId="84cd2103f36ef0dc" providerId="LiveId" clId="{503E8875-88F6-4C29-BD5A-496F9A349BB6}" dt="2022-04-24T14:44:20.647" v="679"/>
          <ac:spMkLst>
            <pc:docMk/>
            <pc:sldMk cId="17297904" sldId="402"/>
            <ac:spMk id="210" creationId="{2E4CE0A0-7DA0-49D4-BF0C-8FD3C702952C}"/>
          </ac:spMkLst>
        </pc:spChg>
        <pc:spChg chg="mod">
          <ac:chgData name="hassan MH" userId="84cd2103f36ef0dc" providerId="LiveId" clId="{503E8875-88F6-4C29-BD5A-496F9A349BB6}" dt="2022-04-24T14:44:20.647" v="679"/>
          <ac:spMkLst>
            <pc:docMk/>
            <pc:sldMk cId="17297904" sldId="402"/>
            <ac:spMk id="211" creationId="{2D4216A5-DD63-4C00-B3D6-8E555F9FD387}"/>
          </ac:spMkLst>
        </pc:spChg>
        <pc:spChg chg="mod">
          <ac:chgData name="hassan MH" userId="84cd2103f36ef0dc" providerId="LiveId" clId="{503E8875-88F6-4C29-BD5A-496F9A349BB6}" dt="2022-04-24T14:44:20.647" v="679"/>
          <ac:spMkLst>
            <pc:docMk/>
            <pc:sldMk cId="17297904" sldId="402"/>
            <ac:spMk id="212" creationId="{63A29CF7-EF52-407C-8E90-5FA12D1D70C4}"/>
          </ac:spMkLst>
        </pc:spChg>
        <pc:spChg chg="mod">
          <ac:chgData name="hassan MH" userId="84cd2103f36ef0dc" providerId="LiveId" clId="{503E8875-88F6-4C29-BD5A-496F9A349BB6}" dt="2022-04-24T14:44:20.647" v="679"/>
          <ac:spMkLst>
            <pc:docMk/>
            <pc:sldMk cId="17297904" sldId="402"/>
            <ac:spMk id="213" creationId="{536CAAAC-C107-45A9-BD97-B1C18343F7C1}"/>
          </ac:spMkLst>
        </pc:spChg>
        <pc:spChg chg="mod">
          <ac:chgData name="hassan MH" userId="84cd2103f36ef0dc" providerId="LiveId" clId="{503E8875-88F6-4C29-BD5A-496F9A349BB6}" dt="2022-04-24T14:44:20.647" v="679"/>
          <ac:spMkLst>
            <pc:docMk/>
            <pc:sldMk cId="17297904" sldId="402"/>
            <ac:spMk id="214" creationId="{07CCE27D-CAC9-4108-9999-FD4688379B93}"/>
          </ac:spMkLst>
        </pc:spChg>
        <pc:spChg chg="mod">
          <ac:chgData name="hassan MH" userId="84cd2103f36ef0dc" providerId="LiveId" clId="{503E8875-88F6-4C29-BD5A-496F9A349BB6}" dt="2022-04-24T14:44:20.647" v="679"/>
          <ac:spMkLst>
            <pc:docMk/>
            <pc:sldMk cId="17297904" sldId="402"/>
            <ac:spMk id="215" creationId="{303DEE87-5106-45B0-98EA-BD60FEF8B3DA}"/>
          </ac:spMkLst>
        </pc:spChg>
        <pc:spChg chg="mod">
          <ac:chgData name="hassan MH" userId="84cd2103f36ef0dc" providerId="LiveId" clId="{503E8875-88F6-4C29-BD5A-496F9A349BB6}" dt="2022-04-24T14:44:20.647" v="679"/>
          <ac:spMkLst>
            <pc:docMk/>
            <pc:sldMk cId="17297904" sldId="402"/>
            <ac:spMk id="216" creationId="{84B52391-B7AF-4234-A294-2D8BACBC5A00}"/>
          </ac:spMkLst>
        </pc:spChg>
        <pc:spChg chg="mod">
          <ac:chgData name="hassan MH" userId="84cd2103f36ef0dc" providerId="LiveId" clId="{503E8875-88F6-4C29-BD5A-496F9A349BB6}" dt="2022-04-24T14:44:20.647" v="679"/>
          <ac:spMkLst>
            <pc:docMk/>
            <pc:sldMk cId="17297904" sldId="402"/>
            <ac:spMk id="217" creationId="{78437151-7171-4E8A-9A7C-AD4A8C216024}"/>
          </ac:spMkLst>
        </pc:spChg>
        <pc:spChg chg="mod">
          <ac:chgData name="hassan MH" userId="84cd2103f36ef0dc" providerId="LiveId" clId="{503E8875-88F6-4C29-BD5A-496F9A349BB6}" dt="2022-04-24T14:44:20.647" v="679"/>
          <ac:spMkLst>
            <pc:docMk/>
            <pc:sldMk cId="17297904" sldId="402"/>
            <ac:spMk id="218" creationId="{A0285324-A645-4C9C-A80C-552976FBA36D}"/>
          </ac:spMkLst>
        </pc:spChg>
        <pc:spChg chg="mod">
          <ac:chgData name="hassan MH" userId="84cd2103f36ef0dc" providerId="LiveId" clId="{503E8875-88F6-4C29-BD5A-496F9A349BB6}" dt="2022-04-24T14:44:20.647" v="679"/>
          <ac:spMkLst>
            <pc:docMk/>
            <pc:sldMk cId="17297904" sldId="402"/>
            <ac:spMk id="219" creationId="{FECF0B79-162D-4CE4-86E0-6C245B0D3223}"/>
          </ac:spMkLst>
        </pc:spChg>
        <pc:spChg chg="mod">
          <ac:chgData name="hassan MH" userId="84cd2103f36ef0dc" providerId="LiveId" clId="{503E8875-88F6-4C29-BD5A-496F9A349BB6}" dt="2022-04-24T14:44:20.647" v="679"/>
          <ac:spMkLst>
            <pc:docMk/>
            <pc:sldMk cId="17297904" sldId="402"/>
            <ac:spMk id="220" creationId="{C9D18BF8-FF31-4DA2-AFEC-E6C9A3244488}"/>
          </ac:spMkLst>
        </pc:spChg>
        <pc:spChg chg="mod">
          <ac:chgData name="hassan MH" userId="84cd2103f36ef0dc" providerId="LiveId" clId="{503E8875-88F6-4C29-BD5A-496F9A349BB6}" dt="2022-04-24T14:44:20.647" v="679"/>
          <ac:spMkLst>
            <pc:docMk/>
            <pc:sldMk cId="17297904" sldId="402"/>
            <ac:spMk id="224" creationId="{F03E9372-9D4D-4587-AA55-3F75E402881D}"/>
          </ac:spMkLst>
        </pc:spChg>
        <pc:spChg chg="mod">
          <ac:chgData name="hassan MH" userId="84cd2103f36ef0dc" providerId="LiveId" clId="{503E8875-88F6-4C29-BD5A-496F9A349BB6}" dt="2022-04-24T14:44:20.647" v="679"/>
          <ac:spMkLst>
            <pc:docMk/>
            <pc:sldMk cId="17297904" sldId="402"/>
            <ac:spMk id="227" creationId="{713E12DD-5379-42E9-84C4-1E0A8B656B88}"/>
          </ac:spMkLst>
        </pc:spChg>
        <pc:spChg chg="mod">
          <ac:chgData name="hassan MH" userId="84cd2103f36ef0dc" providerId="LiveId" clId="{503E8875-88F6-4C29-BD5A-496F9A349BB6}" dt="2022-04-24T14:44:20.647" v="679"/>
          <ac:spMkLst>
            <pc:docMk/>
            <pc:sldMk cId="17297904" sldId="402"/>
            <ac:spMk id="228" creationId="{5D6442B1-DF26-467C-930F-8BFE6923F661}"/>
          </ac:spMkLst>
        </pc:spChg>
        <pc:spChg chg="mod">
          <ac:chgData name="hassan MH" userId="84cd2103f36ef0dc" providerId="LiveId" clId="{503E8875-88F6-4C29-BD5A-496F9A349BB6}" dt="2022-04-24T14:44:20.647" v="679"/>
          <ac:spMkLst>
            <pc:docMk/>
            <pc:sldMk cId="17297904" sldId="402"/>
            <ac:spMk id="229" creationId="{6E7B4B3D-2E61-48C3-883F-265C5E9C710E}"/>
          </ac:spMkLst>
        </pc:spChg>
        <pc:spChg chg="mod">
          <ac:chgData name="hassan MH" userId="84cd2103f36ef0dc" providerId="LiveId" clId="{503E8875-88F6-4C29-BD5A-496F9A349BB6}" dt="2022-04-24T14:44:20.647" v="679"/>
          <ac:spMkLst>
            <pc:docMk/>
            <pc:sldMk cId="17297904" sldId="402"/>
            <ac:spMk id="232" creationId="{423F159B-BC49-4F97-B9FB-22283A69A92C}"/>
          </ac:spMkLst>
        </pc:spChg>
        <pc:spChg chg="mod">
          <ac:chgData name="hassan MH" userId="84cd2103f36ef0dc" providerId="LiveId" clId="{503E8875-88F6-4C29-BD5A-496F9A349BB6}" dt="2022-04-24T14:44:20.647" v="679"/>
          <ac:spMkLst>
            <pc:docMk/>
            <pc:sldMk cId="17297904" sldId="402"/>
            <ac:spMk id="233" creationId="{65DF6FC1-8CDC-4AF6-9628-BE7CF81A2739}"/>
          </ac:spMkLst>
        </pc:spChg>
        <pc:spChg chg="mod">
          <ac:chgData name="hassan MH" userId="84cd2103f36ef0dc" providerId="LiveId" clId="{503E8875-88F6-4C29-BD5A-496F9A349BB6}" dt="2022-04-24T14:44:20.647" v="679"/>
          <ac:spMkLst>
            <pc:docMk/>
            <pc:sldMk cId="17297904" sldId="402"/>
            <ac:spMk id="234" creationId="{0659CD35-7F30-441F-9320-42DA78FA230F}"/>
          </ac:spMkLst>
        </pc:spChg>
        <pc:spChg chg="mod">
          <ac:chgData name="hassan MH" userId="84cd2103f36ef0dc" providerId="LiveId" clId="{503E8875-88F6-4C29-BD5A-496F9A349BB6}" dt="2022-04-24T14:44:20.647" v="679"/>
          <ac:spMkLst>
            <pc:docMk/>
            <pc:sldMk cId="17297904" sldId="402"/>
            <ac:spMk id="236" creationId="{B9AF4AE2-4F76-44F3-81DD-6FD3F8AAF09D}"/>
          </ac:spMkLst>
        </pc:spChg>
        <pc:spChg chg="mod">
          <ac:chgData name="hassan MH" userId="84cd2103f36ef0dc" providerId="LiveId" clId="{503E8875-88F6-4C29-BD5A-496F9A349BB6}" dt="2022-04-24T14:44:20.647" v="679"/>
          <ac:spMkLst>
            <pc:docMk/>
            <pc:sldMk cId="17297904" sldId="402"/>
            <ac:spMk id="237" creationId="{2CF50711-2957-4C99-AB41-AC11BCBC4067}"/>
          </ac:spMkLst>
        </pc:spChg>
        <pc:spChg chg="mod">
          <ac:chgData name="hassan MH" userId="84cd2103f36ef0dc" providerId="LiveId" clId="{503E8875-88F6-4C29-BD5A-496F9A349BB6}" dt="2022-04-24T14:44:20.647" v="679"/>
          <ac:spMkLst>
            <pc:docMk/>
            <pc:sldMk cId="17297904" sldId="402"/>
            <ac:spMk id="238" creationId="{983C78AE-1701-4E6D-821A-9B93490414EC}"/>
          </ac:spMkLst>
        </pc:spChg>
        <pc:spChg chg="mod">
          <ac:chgData name="hassan MH" userId="84cd2103f36ef0dc" providerId="LiveId" clId="{503E8875-88F6-4C29-BD5A-496F9A349BB6}" dt="2022-04-24T14:44:20.647" v="679"/>
          <ac:spMkLst>
            <pc:docMk/>
            <pc:sldMk cId="17297904" sldId="402"/>
            <ac:spMk id="239" creationId="{A0140C69-75B1-4DA4-AFCD-B35610CDF563}"/>
          </ac:spMkLst>
        </pc:spChg>
        <pc:spChg chg="mod">
          <ac:chgData name="hassan MH" userId="84cd2103f36ef0dc" providerId="LiveId" clId="{503E8875-88F6-4C29-BD5A-496F9A349BB6}" dt="2022-04-24T14:44:20.647" v="679"/>
          <ac:spMkLst>
            <pc:docMk/>
            <pc:sldMk cId="17297904" sldId="402"/>
            <ac:spMk id="240" creationId="{C478D4B9-C744-4AC2-99D7-75424587299B}"/>
          </ac:spMkLst>
        </pc:spChg>
        <pc:spChg chg="mod">
          <ac:chgData name="hassan MH" userId="84cd2103f36ef0dc" providerId="LiveId" clId="{503E8875-88F6-4C29-BD5A-496F9A349BB6}" dt="2022-04-24T14:44:20.647" v="679"/>
          <ac:spMkLst>
            <pc:docMk/>
            <pc:sldMk cId="17297904" sldId="402"/>
            <ac:spMk id="241" creationId="{9FDDA860-A81B-47E3-87B5-C025DBD950DE}"/>
          </ac:spMkLst>
        </pc:spChg>
        <pc:spChg chg="mod">
          <ac:chgData name="hassan MH" userId="84cd2103f36ef0dc" providerId="LiveId" clId="{503E8875-88F6-4C29-BD5A-496F9A349BB6}" dt="2022-04-24T14:44:20.647" v="679"/>
          <ac:spMkLst>
            <pc:docMk/>
            <pc:sldMk cId="17297904" sldId="402"/>
            <ac:spMk id="242" creationId="{B834EA3A-DB54-4424-93EF-5ACEF052AE1F}"/>
          </ac:spMkLst>
        </pc:spChg>
        <pc:spChg chg="mod">
          <ac:chgData name="hassan MH" userId="84cd2103f36ef0dc" providerId="LiveId" clId="{503E8875-88F6-4C29-BD5A-496F9A349BB6}" dt="2022-04-24T14:44:20.647" v="679"/>
          <ac:spMkLst>
            <pc:docMk/>
            <pc:sldMk cId="17297904" sldId="402"/>
            <ac:spMk id="243" creationId="{C495093E-94C7-4541-B1D0-78CFA4952100}"/>
          </ac:spMkLst>
        </pc:spChg>
        <pc:spChg chg="mod">
          <ac:chgData name="hassan MH" userId="84cd2103f36ef0dc" providerId="LiveId" clId="{503E8875-88F6-4C29-BD5A-496F9A349BB6}" dt="2022-04-24T14:44:20.647" v="679"/>
          <ac:spMkLst>
            <pc:docMk/>
            <pc:sldMk cId="17297904" sldId="402"/>
            <ac:spMk id="244" creationId="{78AE4270-94AB-4FC3-92F0-812A2F7AAC83}"/>
          </ac:spMkLst>
        </pc:spChg>
        <pc:spChg chg="mod">
          <ac:chgData name="hassan MH" userId="84cd2103f36ef0dc" providerId="LiveId" clId="{503E8875-88F6-4C29-BD5A-496F9A349BB6}" dt="2022-04-24T14:44:20.647" v="679"/>
          <ac:spMkLst>
            <pc:docMk/>
            <pc:sldMk cId="17297904" sldId="402"/>
            <ac:spMk id="245" creationId="{24BB962D-C640-40A3-8C4B-4D7CB9CD6DB9}"/>
          </ac:spMkLst>
        </pc:spChg>
        <pc:spChg chg="mod">
          <ac:chgData name="hassan MH" userId="84cd2103f36ef0dc" providerId="LiveId" clId="{503E8875-88F6-4C29-BD5A-496F9A349BB6}" dt="2022-04-24T14:44:20.647" v="679"/>
          <ac:spMkLst>
            <pc:docMk/>
            <pc:sldMk cId="17297904" sldId="402"/>
            <ac:spMk id="246" creationId="{C2311136-1FBD-49A0-9437-337E6022E22A}"/>
          </ac:spMkLst>
        </pc:spChg>
        <pc:spChg chg="mod">
          <ac:chgData name="hassan MH" userId="84cd2103f36ef0dc" providerId="LiveId" clId="{503E8875-88F6-4C29-BD5A-496F9A349BB6}" dt="2022-04-24T14:44:20.647" v="679"/>
          <ac:spMkLst>
            <pc:docMk/>
            <pc:sldMk cId="17297904" sldId="402"/>
            <ac:spMk id="247" creationId="{A7DB6FC5-AA5E-47A3-BC4F-28FB4A896427}"/>
          </ac:spMkLst>
        </pc:spChg>
        <pc:spChg chg="mod">
          <ac:chgData name="hassan MH" userId="84cd2103f36ef0dc" providerId="LiveId" clId="{503E8875-88F6-4C29-BD5A-496F9A349BB6}" dt="2022-04-24T14:44:20.647" v="679"/>
          <ac:spMkLst>
            <pc:docMk/>
            <pc:sldMk cId="17297904" sldId="402"/>
            <ac:spMk id="248" creationId="{AB7E6EEE-B830-4B3B-BA44-381A73B16E1B}"/>
          </ac:spMkLst>
        </pc:spChg>
        <pc:spChg chg="mod">
          <ac:chgData name="hassan MH" userId="84cd2103f36ef0dc" providerId="LiveId" clId="{503E8875-88F6-4C29-BD5A-496F9A349BB6}" dt="2022-04-24T14:44:20.647" v="679"/>
          <ac:spMkLst>
            <pc:docMk/>
            <pc:sldMk cId="17297904" sldId="402"/>
            <ac:spMk id="249" creationId="{2E12482F-A33A-4FA2-8819-6D67E9017CC0}"/>
          </ac:spMkLst>
        </pc:spChg>
        <pc:spChg chg="mod">
          <ac:chgData name="hassan MH" userId="84cd2103f36ef0dc" providerId="LiveId" clId="{503E8875-88F6-4C29-BD5A-496F9A349BB6}" dt="2022-04-24T14:44:20.647" v="679"/>
          <ac:spMkLst>
            <pc:docMk/>
            <pc:sldMk cId="17297904" sldId="402"/>
            <ac:spMk id="250" creationId="{B511DF37-D8F0-4C2C-A42C-9686D7F8F00A}"/>
          </ac:spMkLst>
        </pc:spChg>
        <pc:spChg chg="mod">
          <ac:chgData name="hassan MH" userId="84cd2103f36ef0dc" providerId="LiveId" clId="{503E8875-88F6-4C29-BD5A-496F9A349BB6}" dt="2022-04-24T14:44:20.647" v="679"/>
          <ac:spMkLst>
            <pc:docMk/>
            <pc:sldMk cId="17297904" sldId="402"/>
            <ac:spMk id="251" creationId="{23002219-E901-492D-BB6A-855E2699028F}"/>
          </ac:spMkLst>
        </pc:spChg>
        <pc:spChg chg="mod">
          <ac:chgData name="hassan MH" userId="84cd2103f36ef0dc" providerId="LiveId" clId="{503E8875-88F6-4C29-BD5A-496F9A349BB6}" dt="2022-04-24T14:44:20.647" v="679"/>
          <ac:spMkLst>
            <pc:docMk/>
            <pc:sldMk cId="17297904" sldId="402"/>
            <ac:spMk id="252" creationId="{D011717C-17DB-42E3-A524-21F0C4848934}"/>
          </ac:spMkLst>
        </pc:spChg>
        <pc:spChg chg="mod">
          <ac:chgData name="hassan MH" userId="84cd2103f36ef0dc" providerId="LiveId" clId="{503E8875-88F6-4C29-BD5A-496F9A349BB6}" dt="2022-04-24T14:44:20.647" v="679"/>
          <ac:spMkLst>
            <pc:docMk/>
            <pc:sldMk cId="17297904" sldId="402"/>
            <ac:spMk id="253" creationId="{50E2EF18-141A-449D-8610-52FDA116E90A}"/>
          </ac:spMkLst>
        </pc:spChg>
        <pc:spChg chg="mod">
          <ac:chgData name="hassan MH" userId="84cd2103f36ef0dc" providerId="LiveId" clId="{503E8875-88F6-4C29-BD5A-496F9A349BB6}" dt="2022-04-24T14:44:20.647" v="679"/>
          <ac:spMkLst>
            <pc:docMk/>
            <pc:sldMk cId="17297904" sldId="402"/>
            <ac:spMk id="254" creationId="{B6468102-7B86-4062-A103-AEB944DF522B}"/>
          </ac:spMkLst>
        </pc:spChg>
        <pc:spChg chg="mod">
          <ac:chgData name="hassan MH" userId="84cd2103f36ef0dc" providerId="LiveId" clId="{503E8875-88F6-4C29-BD5A-496F9A349BB6}" dt="2022-04-24T14:44:20.647" v="679"/>
          <ac:spMkLst>
            <pc:docMk/>
            <pc:sldMk cId="17297904" sldId="402"/>
            <ac:spMk id="255" creationId="{0425E6D6-FD4B-4C38-9464-E0BE4ED61B11}"/>
          </ac:spMkLst>
        </pc:spChg>
        <pc:spChg chg="mod">
          <ac:chgData name="hassan MH" userId="84cd2103f36ef0dc" providerId="LiveId" clId="{503E8875-88F6-4C29-BD5A-496F9A349BB6}" dt="2022-04-24T14:44:20.647" v="679"/>
          <ac:spMkLst>
            <pc:docMk/>
            <pc:sldMk cId="17297904" sldId="402"/>
            <ac:spMk id="256" creationId="{45312D09-DAC3-4230-BA68-B1A5D11250DB}"/>
          </ac:spMkLst>
        </pc:spChg>
        <pc:spChg chg="mod">
          <ac:chgData name="hassan MH" userId="84cd2103f36ef0dc" providerId="LiveId" clId="{503E8875-88F6-4C29-BD5A-496F9A349BB6}" dt="2022-04-24T14:44:20.647" v="679"/>
          <ac:spMkLst>
            <pc:docMk/>
            <pc:sldMk cId="17297904" sldId="402"/>
            <ac:spMk id="257" creationId="{139A8CFD-F6BE-48FE-B644-B3310D3957B6}"/>
          </ac:spMkLst>
        </pc:spChg>
        <pc:spChg chg="mod">
          <ac:chgData name="hassan MH" userId="84cd2103f36ef0dc" providerId="LiveId" clId="{503E8875-88F6-4C29-BD5A-496F9A349BB6}" dt="2022-04-24T14:44:20.647" v="679"/>
          <ac:spMkLst>
            <pc:docMk/>
            <pc:sldMk cId="17297904" sldId="402"/>
            <ac:spMk id="258" creationId="{9F28E37D-7EE6-44B0-A366-B8D6D7D0F8A7}"/>
          </ac:spMkLst>
        </pc:spChg>
        <pc:spChg chg="mod">
          <ac:chgData name="hassan MH" userId="84cd2103f36ef0dc" providerId="LiveId" clId="{503E8875-88F6-4C29-BD5A-496F9A349BB6}" dt="2022-04-24T14:44:20.647" v="679"/>
          <ac:spMkLst>
            <pc:docMk/>
            <pc:sldMk cId="17297904" sldId="402"/>
            <ac:spMk id="259" creationId="{A47492AA-F695-4DE3-8D61-474DF7E48C73}"/>
          </ac:spMkLst>
        </pc:spChg>
        <pc:spChg chg="mod">
          <ac:chgData name="hassan MH" userId="84cd2103f36ef0dc" providerId="LiveId" clId="{503E8875-88F6-4C29-BD5A-496F9A349BB6}" dt="2022-04-24T14:44:20.647" v="679"/>
          <ac:spMkLst>
            <pc:docMk/>
            <pc:sldMk cId="17297904" sldId="402"/>
            <ac:spMk id="260" creationId="{9D2DBA2A-4F11-4723-B019-5D6B5CFFBF8D}"/>
          </ac:spMkLst>
        </pc:spChg>
        <pc:spChg chg="mod">
          <ac:chgData name="hassan MH" userId="84cd2103f36ef0dc" providerId="LiveId" clId="{503E8875-88F6-4C29-BD5A-496F9A349BB6}" dt="2022-04-24T14:44:20.647" v="679"/>
          <ac:spMkLst>
            <pc:docMk/>
            <pc:sldMk cId="17297904" sldId="402"/>
            <ac:spMk id="261" creationId="{78A86DBF-729F-4E77-84AE-ED6A9A7075CB}"/>
          </ac:spMkLst>
        </pc:spChg>
        <pc:spChg chg="mod">
          <ac:chgData name="hassan MH" userId="84cd2103f36ef0dc" providerId="LiveId" clId="{503E8875-88F6-4C29-BD5A-496F9A349BB6}" dt="2022-04-24T14:44:20.647" v="679"/>
          <ac:spMkLst>
            <pc:docMk/>
            <pc:sldMk cId="17297904" sldId="402"/>
            <ac:spMk id="262" creationId="{C52CC5A8-81AD-4F5E-A251-C0C24EE43628}"/>
          </ac:spMkLst>
        </pc:spChg>
        <pc:spChg chg="mod">
          <ac:chgData name="hassan MH" userId="84cd2103f36ef0dc" providerId="LiveId" clId="{503E8875-88F6-4C29-BD5A-496F9A349BB6}" dt="2022-04-24T14:44:20.647" v="679"/>
          <ac:spMkLst>
            <pc:docMk/>
            <pc:sldMk cId="17297904" sldId="402"/>
            <ac:spMk id="263" creationId="{03A44D63-0492-41CF-9F58-749B9C22CE38}"/>
          </ac:spMkLst>
        </pc:spChg>
        <pc:spChg chg="mod">
          <ac:chgData name="hassan MH" userId="84cd2103f36ef0dc" providerId="LiveId" clId="{503E8875-88F6-4C29-BD5A-496F9A349BB6}" dt="2022-04-24T14:44:20.647" v="679"/>
          <ac:spMkLst>
            <pc:docMk/>
            <pc:sldMk cId="17297904" sldId="402"/>
            <ac:spMk id="264" creationId="{28B11DE7-8A38-4CDF-B93D-087FC941D1DF}"/>
          </ac:spMkLst>
        </pc:spChg>
        <pc:spChg chg="mod">
          <ac:chgData name="hassan MH" userId="84cd2103f36ef0dc" providerId="LiveId" clId="{503E8875-88F6-4C29-BD5A-496F9A349BB6}" dt="2022-04-24T14:44:20.647" v="679"/>
          <ac:spMkLst>
            <pc:docMk/>
            <pc:sldMk cId="17297904" sldId="402"/>
            <ac:spMk id="265" creationId="{839FE469-4765-4C3B-BE9A-55C6E7696DE5}"/>
          </ac:spMkLst>
        </pc:spChg>
        <pc:spChg chg="mod">
          <ac:chgData name="hassan MH" userId="84cd2103f36ef0dc" providerId="LiveId" clId="{503E8875-88F6-4C29-BD5A-496F9A349BB6}" dt="2022-04-24T14:44:20.647" v="679"/>
          <ac:spMkLst>
            <pc:docMk/>
            <pc:sldMk cId="17297904" sldId="402"/>
            <ac:spMk id="266" creationId="{14C593A5-A558-42CA-B85E-AF039D0075FB}"/>
          </ac:spMkLst>
        </pc:spChg>
        <pc:spChg chg="mod">
          <ac:chgData name="hassan MH" userId="84cd2103f36ef0dc" providerId="LiveId" clId="{503E8875-88F6-4C29-BD5A-496F9A349BB6}" dt="2022-04-24T14:44:20.647" v="679"/>
          <ac:spMkLst>
            <pc:docMk/>
            <pc:sldMk cId="17297904" sldId="402"/>
            <ac:spMk id="267" creationId="{AC50830F-DF97-40A6-AB40-76BA4CB87879}"/>
          </ac:spMkLst>
        </pc:spChg>
        <pc:spChg chg="mod">
          <ac:chgData name="hassan MH" userId="84cd2103f36ef0dc" providerId="LiveId" clId="{503E8875-88F6-4C29-BD5A-496F9A349BB6}" dt="2022-04-24T14:44:20.647" v="679"/>
          <ac:spMkLst>
            <pc:docMk/>
            <pc:sldMk cId="17297904" sldId="402"/>
            <ac:spMk id="274" creationId="{1EF3D3F6-3756-4372-B6A5-F0A42511932D}"/>
          </ac:spMkLst>
        </pc:spChg>
        <pc:spChg chg="mod">
          <ac:chgData name="hassan MH" userId="84cd2103f36ef0dc" providerId="LiveId" clId="{503E8875-88F6-4C29-BD5A-496F9A349BB6}" dt="2022-04-24T14:44:20.647" v="679"/>
          <ac:spMkLst>
            <pc:docMk/>
            <pc:sldMk cId="17297904" sldId="402"/>
            <ac:spMk id="275" creationId="{0B36A7E7-5F09-4815-B2B0-27F456FB2097}"/>
          </ac:spMkLst>
        </pc:spChg>
        <pc:spChg chg="mod">
          <ac:chgData name="hassan MH" userId="84cd2103f36ef0dc" providerId="LiveId" clId="{503E8875-88F6-4C29-BD5A-496F9A349BB6}" dt="2022-04-24T14:44:20.647" v="679"/>
          <ac:spMkLst>
            <pc:docMk/>
            <pc:sldMk cId="17297904" sldId="402"/>
            <ac:spMk id="276" creationId="{B33CAE9A-BB59-46FF-BBC7-929F89A801C3}"/>
          </ac:spMkLst>
        </pc:spChg>
        <pc:spChg chg="mod">
          <ac:chgData name="hassan MH" userId="84cd2103f36ef0dc" providerId="LiveId" clId="{503E8875-88F6-4C29-BD5A-496F9A349BB6}" dt="2022-04-24T14:44:20.647" v="679"/>
          <ac:spMkLst>
            <pc:docMk/>
            <pc:sldMk cId="17297904" sldId="402"/>
            <ac:spMk id="277" creationId="{2CE453C6-E6B2-4D8D-A892-226322421417}"/>
          </ac:spMkLst>
        </pc:spChg>
        <pc:spChg chg="mod">
          <ac:chgData name="hassan MH" userId="84cd2103f36ef0dc" providerId="LiveId" clId="{503E8875-88F6-4C29-BD5A-496F9A349BB6}" dt="2022-04-24T14:44:20.647" v="679"/>
          <ac:spMkLst>
            <pc:docMk/>
            <pc:sldMk cId="17297904" sldId="402"/>
            <ac:spMk id="278" creationId="{77920736-3EC9-4692-9275-039B5E739CFC}"/>
          </ac:spMkLst>
        </pc:spChg>
        <pc:spChg chg="mod">
          <ac:chgData name="hassan MH" userId="84cd2103f36ef0dc" providerId="LiveId" clId="{503E8875-88F6-4C29-BD5A-496F9A349BB6}" dt="2022-04-24T14:44:20.647" v="679"/>
          <ac:spMkLst>
            <pc:docMk/>
            <pc:sldMk cId="17297904" sldId="402"/>
            <ac:spMk id="279" creationId="{D5D0AB6D-8243-4841-B406-6FAE0545332E}"/>
          </ac:spMkLst>
        </pc:spChg>
        <pc:spChg chg="mod">
          <ac:chgData name="hassan MH" userId="84cd2103f36ef0dc" providerId="LiveId" clId="{503E8875-88F6-4C29-BD5A-496F9A349BB6}" dt="2022-04-24T14:44:20.647" v="679"/>
          <ac:spMkLst>
            <pc:docMk/>
            <pc:sldMk cId="17297904" sldId="402"/>
            <ac:spMk id="280" creationId="{FB8F4EFF-EC01-4A8C-A965-E000A94F69F4}"/>
          </ac:spMkLst>
        </pc:spChg>
        <pc:spChg chg="mod">
          <ac:chgData name="hassan MH" userId="84cd2103f36ef0dc" providerId="LiveId" clId="{503E8875-88F6-4C29-BD5A-496F9A349BB6}" dt="2022-04-24T14:44:20.647" v="679"/>
          <ac:spMkLst>
            <pc:docMk/>
            <pc:sldMk cId="17297904" sldId="402"/>
            <ac:spMk id="281" creationId="{993B0D4B-BF09-4A02-AED4-9CEFCC76270C}"/>
          </ac:spMkLst>
        </pc:spChg>
        <pc:spChg chg="mod">
          <ac:chgData name="hassan MH" userId="84cd2103f36ef0dc" providerId="LiveId" clId="{503E8875-88F6-4C29-BD5A-496F9A349BB6}" dt="2022-04-24T14:44:20.647" v="679"/>
          <ac:spMkLst>
            <pc:docMk/>
            <pc:sldMk cId="17297904" sldId="402"/>
            <ac:spMk id="282" creationId="{B1A65A21-AFD8-4FB7-ACFA-47440B2A94AC}"/>
          </ac:spMkLst>
        </pc:spChg>
        <pc:spChg chg="mod">
          <ac:chgData name="hassan MH" userId="84cd2103f36ef0dc" providerId="LiveId" clId="{503E8875-88F6-4C29-BD5A-496F9A349BB6}" dt="2022-04-24T14:44:20.647" v="679"/>
          <ac:spMkLst>
            <pc:docMk/>
            <pc:sldMk cId="17297904" sldId="402"/>
            <ac:spMk id="283" creationId="{25FD0A92-7EF5-4EA9-81E6-97CC9A8E599B}"/>
          </ac:spMkLst>
        </pc:spChg>
        <pc:spChg chg="mod">
          <ac:chgData name="hassan MH" userId="84cd2103f36ef0dc" providerId="LiveId" clId="{503E8875-88F6-4C29-BD5A-496F9A349BB6}" dt="2022-04-24T14:44:20.647" v="679"/>
          <ac:spMkLst>
            <pc:docMk/>
            <pc:sldMk cId="17297904" sldId="402"/>
            <ac:spMk id="284" creationId="{18C21473-CB8F-4E09-8E76-5CD95E165B3D}"/>
          </ac:spMkLst>
        </pc:spChg>
        <pc:spChg chg="mod">
          <ac:chgData name="hassan MH" userId="84cd2103f36ef0dc" providerId="LiveId" clId="{503E8875-88F6-4C29-BD5A-496F9A349BB6}" dt="2022-04-24T14:44:20.647" v="679"/>
          <ac:spMkLst>
            <pc:docMk/>
            <pc:sldMk cId="17297904" sldId="402"/>
            <ac:spMk id="285" creationId="{8F59836F-0F0B-4948-9928-BFBE39FE9EB7}"/>
          </ac:spMkLst>
        </pc:spChg>
        <pc:spChg chg="mod">
          <ac:chgData name="hassan MH" userId="84cd2103f36ef0dc" providerId="LiveId" clId="{503E8875-88F6-4C29-BD5A-496F9A349BB6}" dt="2022-04-24T14:44:20.647" v="679"/>
          <ac:spMkLst>
            <pc:docMk/>
            <pc:sldMk cId="17297904" sldId="402"/>
            <ac:spMk id="348" creationId="{77BCDD5C-1DAB-4FD4-B831-687B12C1CEC7}"/>
          </ac:spMkLst>
        </pc:spChg>
        <pc:spChg chg="mod">
          <ac:chgData name="hassan MH" userId="84cd2103f36ef0dc" providerId="LiveId" clId="{503E8875-88F6-4C29-BD5A-496F9A349BB6}" dt="2022-04-24T14:44:20.647" v="679"/>
          <ac:spMkLst>
            <pc:docMk/>
            <pc:sldMk cId="17297904" sldId="402"/>
            <ac:spMk id="349" creationId="{1120B7DA-676A-4805-90FE-B8D2A173456A}"/>
          </ac:spMkLst>
        </pc:spChg>
        <pc:spChg chg="mod">
          <ac:chgData name="hassan MH" userId="84cd2103f36ef0dc" providerId="LiveId" clId="{503E8875-88F6-4C29-BD5A-496F9A349BB6}" dt="2022-04-24T14:44:20.647" v="679"/>
          <ac:spMkLst>
            <pc:docMk/>
            <pc:sldMk cId="17297904" sldId="402"/>
            <ac:spMk id="350" creationId="{334DE39C-D895-4A50-9912-3243688DE16A}"/>
          </ac:spMkLst>
        </pc:spChg>
        <pc:spChg chg="mod">
          <ac:chgData name="hassan MH" userId="84cd2103f36ef0dc" providerId="LiveId" clId="{503E8875-88F6-4C29-BD5A-496F9A349BB6}" dt="2022-04-24T14:44:20.647" v="679"/>
          <ac:spMkLst>
            <pc:docMk/>
            <pc:sldMk cId="17297904" sldId="402"/>
            <ac:spMk id="351" creationId="{9B3B9019-9D10-44A5-8CC3-BFF6D71468E6}"/>
          </ac:spMkLst>
        </pc:spChg>
        <pc:spChg chg="mod">
          <ac:chgData name="hassan MH" userId="84cd2103f36ef0dc" providerId="LiveId" clId="{503E8875-88F6-4C29-BD5A-496F9A349BB6}" dt="2022-04-24T14:44:20.647" v="679"/>
          <ac:spMkLst>
            <pc:docMk/>
            <pc:sldMk cId="17297904" sldId="402"/>
            <ac:spMk id="352" creationId="{59DF45A8-1A94-41E8-A2A6-9FDB3D81C10D}"/>
          </ac:spMkLst>
        </pc:spChg>
        <pc:spChg chg="mod">
          <ac:chgData name="hassan MH" userId="84cd2103f36ef0dc" providerId="LiveId" clId="{503E8875-88F6-4C29-BD5A-496F9A349BB6}" dt="2022-04-24T14:44:20.647" v="679"/>
          <ac:spMkLst>
            <pc:docMk/>
            <pc:sldMk cId="17297904" sldId="402"/>
            <ac:spMk id="353" creationId="{6893A5E6-2F9E-4DB4-B6B8-09561CFDDB84}"/>
          </ac:spMkLst>
        </pc:spChg>
        <pc:spChg chg="mod">
          <ac:chgData name="hassan MH" userId="84cd2103f36ef0dc" providerId="LiveId" clId="{503E8875-88F6-4C29-BD5A-496F9A349BB6}" dt="2022-04-24T14:44:20.647" v="679"/>
          <ac:spMkLst>
            <pc:docMk/>
            <pc:sldMk cId="17297904" sldId="402"/>
            <ac:spMk id="354" creationId="{D220D41D-AE4E-4BDE-9F1A-2397471A827F}"/>
          </ac:spMkLst>
        </pc:spChg>
        <pc:spChg chg="mod">
          <ac:chgData name="hassan MH" userId="84cd2103f36ef0dc" providerId="LiveId" clId="{503E8875-88F6-4C29-BD5A-496F9A349BB6}" dt="2022-04-24T14:44:20.647" v="679"/>
          <ac:spMkLst>
            <pc:docMk/>
            <pc:sldMk cId="17297904" sldId="402"/>
            <ac:spMk id="355" creationId="{68024B5E-DD41-4658-B451-7475E8DF50D2}"/>
          </ac:spMkLst>
        </pc:spChg>
        <pc:spChg chg="mod">
          <ac:chgData name="hassan MH" userId="84cd2103f36ef0dc" providerId="LiveId" clId="{503E8875-88F6-4C29-BD5A-496F9A349BB6}" dt="2022-04-24T14:44:20.647" v="679"/>
          <ac:spMkLst>
            <pc:docMk/>
            <pc:sldMk cId="17297904" sldId="402"/>
            <ac:spMk id="356" creationId="{A6F06966-B454-4984-A8BE-BDCEE452E7FF}"/>
          </ac:spMkLst>
        </pc:spChg>
        <pc:spChg chg="mod">
          <ac:chgData name="hassan MH" userId="84cd2103f36ef0dc" providerId="LiveId" clId="{503E8875-88F6-4C29-BD5A-496F9A349BB6}" dt="2022-04-24T14:44:20.647" v="679"/>
          <ac:spMkLst>
            <pc:docMk/>
            <pc:sldMk cId="17297904" sldId="402"/>
            <ac:spMk id="357" creationId="{CAF0E28F-82AC-4FC7-8905-FF5B9FF3BD9A}"/>
          </ac:spMkLst>
        </pc:spChg>
        <pc:spChg chg="mod">
          <ac:chgData name="hassan MH" userId="84cd2103f36ef0dc" providerId="LiveId" clId="{503E8875-88F6-4C29-BD5A-496F9A349BB6}" dt="2022-04-24T14:44:20.647" v="679"/>
          <ac:spMkLst>
            <pc:docMk/>
            <pc:sldMk cId="17297904" sldId="402"/>
            <ac:spMk id="358" creationId="{8360FC7A-967A-4218-A75B-A80392BD68CA}"/>
          </ac:spMkLst>
        </pc:spChg>
        <pc:spChg chg="mod">
          <ac:chgData name="hassan MH" userId="84cd2103f36ef0dc" providerId="LiveId" clId="{503E8875-88F6-4C29-BD5A-496F9A349BB6}" dt="2022-04-24T14:44:20.647" v="679"/>
          <ac:spMkLst>
            <pc:docMk/>
            <pc:sldMk cId="17297904" sldId="402"/>
            <ac:spMk id="360" creationId="{E7FD88CD-4E58-4AE6-8D5D-CA8D005491A1}"/>
          </ac:spMkLst>
        </pc:spChg>
        <pc:spChg chg="mod">
          <ac:chgData name="hassan MH" userId="84cd2103f36ef0dc" providerId="LiveId" clId="{503E8875-88F6-4C29-BD5A-496F9A349BB6}" dt="2022-04-24T14:44:20.647" v="679"/>
          <ac:spMkLst>
            <pc:docMk/>
            <pc:sldMk cId="17297904" sldId="402"/>
            <ac:spMk id="361" creationId="{406976F3-1F26-4DC9-9804-5EF88F83CE37}"/>
          </ac:spMkLst>
        </pc:spChg>
        <pc:spChg chg="mod">
          <ac:chgData name="hassan MH" userId="84cd2103f36ef0dc" providerId="LiveId" clId="{503E8875-88F6-4C29-BD5A-496F9A349BB6}" dt="2022-04-24T14:44:20.647" v="679"/>
          <ac:spMkLst>
            <pc:docMk/>
            <pc:sldMk cId="17297904" sldId="402"/>
            <ac:spMk id="362" creationId="{431FECE1-9056-4D77-8023-D2CD2EDB9F7B}"/>
          </ac:spMkLst>
        </pc:spChg>
        <pc:spChg chg="mod">
          <ac:chgData name="hassan MH" userId="84cd2103f36ef0dc" providerId="LiveId" clId="{503E8875-88F6-4C29-BD5A-496F9A349BB6}" dt="2022-04-24T14:48:01.317" v="714"/>
          <ac:spMkLst>
            <pc:docMk/>
            <pc:sldMk cId="17297904" sldId="402"/>
            <ac:spMk id="365" creationId="{1B281F7B-2C72-4C9C-9D7D-BE41C988757D}"/>
          </ac:spMkLst>
        </pc:spChg>
        <pc:spChg chg="mod">
          <ac:chgData name="hassan MH" userId="84cd2103f36ef0dc" providerId="LiveId" clId="{503E8875-88F6-4C29-BD5A-496F9A349BB6}" dt="2022-04-24T14:48:01.317" v="714"/>
          <ac:spMkLst>
            <pc:docMk/>
            <pc:sldMk cId="17297904" sldId="402"/>
            <ac:spMk id="366" creationId="{BE106D26-3187-4A51-8F85-05AB7B16BF6A}"/>
          </ac:spMkLst>
        </pc:spChg>
        <pc:spChg chg="mod">
          <ac:chgData name="hassan MH" userId="84cd2103f36ef0dc" providerId="LiveId" clId="{503E8875-88F6-4C29-BD5A-496F9A349BB6}" dt="2022-04-24T14:48:01.317" v="714"/>
          <ac:spMkLst>
            <pc:docMk/>
            <pc:sldMk cId="17297904" sldId="402"/>
            <ac:spMk id="367" creationId="{15E7B8BA-43C9-4D49-A908-FB7873669ABF}"/>
          </ac:spMkLst>
        </pc:spChg>
        <pc:spChg chg="mod">
          <ac:chgData name="hassan MH" userId="84cd2103f36ef0dc" providerId="LiveId" clId="{503E8875-88F6-4C29-BD5A-496F9A349BB6}" dt="2022-04-24T14:48:01.317" v="714"/>
          <ac:spMkLst>
            <pc:docMk/>
            <pc:sldMk cId="17297904" sldId="402"/>
            <ac:spMk id="373" creationId="{3EB04EF6-2125-46E6-AAE4-A138D31DE646}"/>
          </ac:spMkLst>
        </pc:spChg>
        <pc:spChg chg="mod">
          <ac:chgData name="hassan MH" userId="84cd2103f36ef0dc" providerId="LiveId" clId="{503E8875-88F6-4C29-BD5A-496F9A349BB6}" dt="2022-04-24T14:48:01.317" v="714"/>
          <ac:spMkLst>
            <pc:docMk/>
            <pc:sldMk cId="17297904" sldId="402"/>
            <ac:spMk id="374" creationId="{5F189156-731C-4D02-B5D2-5A6EEABFD0C0}"/>
          </ac:spMkLst>
        </pc:spChg>
        <pc:spChg chg="mod">
          <ac:chgData name="hassan MH" userId="84cd2103f36ef0dc" providerId="LiveId" clId="{503E8875-88F6-4C29-BD5A-496F9A349BB6}" dt="2022-04-24T14:48:01.317" v="714"/>
          <ac:spMkLst>
            <pc:docMk/>
            <pc:sldMk cId="17297904" sldId="402"/>
            <ac:spMk id="375" creationId="{AD863A59-68E1-4414-AB63-BA02976E69D5}"/>
          </ac:spMkLst>
        </pc:spChg>
        <pc:spChg chg="mod">
          <ac:chgData name="hassan MH" userId="84cd2103f36ef0dc" providerId="LiveId" clId="{503E8875-88F6-4C29-BD5A-496F9A349BB6}" dt="2022-04-24T14:48:01.317" v="714"/>
          <ac:spMkLst>
            <pc:docMk/>
            <pc:sldMk cId="17297904" sldId="402"/>
            <ac:spMk id="376" creationId="{008F806B-231E-4DAA-B6A2-46C8A1F1DE5E}"/>
          </ac:spMkLst>
        </pc:spChg>
        <pc:spChg chg="mod">
          <ac:chgData name="hassan MH" userId="84cd2103f36ef0dc" providerId="LiveId" clId="{503E8875-88F6-4C29-BD5A-496F9A349BB6}" dt="2022-04-24T14:48:01.317" v="714"/>
          <ac:spMkLst>
            <pc:docMk/>
            <pc:sldMk cId="17297904" sldId="402"/>
            <ac:spMk id="377" creationId="{E2954773-A21C-4C9E-8D0C-D350FE7AE125}"/>
          </ac:spMkLst>
        </pc:spChg>
        <pc:spChg chg="mod">
          <ac:chgData name="hassan MH" userId="84cd2103f36ef0dc" providerId="LiveId" clId="{503E8875-88F6-4C29-BD5A-496F9A349BB6}" dt="2022-04-24T14:48:01.317" v="714"/>
          <ac:spMkLst>
            <pc:docMk/>
            <pc:sldMk cId="17297904" sldId="402"/>
            <ac:spMk id="378" creationId="{D38F570A-E67B-4BB4-A453-A5440F551610}"/>
          </ac:spMkLst>
        </pc:spChg>
        <pc:spChg chg="mod">
          <ac:chgData name="hassan MH" userId="84cd2103f36ef0dc" providerId="LiveId" clId="{503E8875-88F6-4C29-BD5A-496F9A349BB6}" dt="2022-04-24T14:48:01.317" v="714"/>
          <ac:spMkLst>
            <pc:docMk/>
            <pc:sldMk cId="17297904" sldId="402"/>
            <ac:spMk id="379" creationId="{AD78B568-D1B5-4BFA-90CD-AD83496DFE7E}"/>
          </ac:spMkLst>
        </pc:spChg>
        <pc:spChg chg="mod">
          <ac:chgData name="hassan MH" userId="84cd2103f36ef0dc" providerId="LiveId" clId="{503E8875-88F6-4C29-BD5A-496F9A349BB6}" dt="2022-04-24T14:48:01.317" v="714"/>
          <ac:spMkLst>
            <pc:docMk/>
            <pc:sldMk cId="17297904" sldId="402"/>
            <ac:spMk id="380" creationId="{7477A4F0-40BE-4316-83D2-F996FBF6D9BE}"/>
          </ac:spMkLst>
        </pc:spChg>
        <pc:spChg chg="mod">
          <ac:chgData name="hassan MH" userId="84cd2103f36ef0dc" providerId="LiveId" clId="{503E8875-88F6-4C29-BD5A-496F9A349BB6}" dt="2022-04-24T14:48:01.317" v="714"/>
          <ac:spMkLst>
            <pc:docMk/>
            <pc:sldMk cId="17297904" sldId="402"/>
            <ac:spMk id="381" creationId="{B54801C5-9809-4DD1-B2CF-DC80B0B7B573}"/>
          </ac:spMkLst>
        </pc:spChg>
        <pc:spChg chg="mod">
          <ac:chgData name="hassan MH" userId="84cd2103f36ef0dc" providerId="LiveId" clId="{503E8875-88F6-4C29-BD5A-496F9A349BB6}" dt="2022-04-24T14:48:01.317" v="714"/>
          <ac:spMkLst>
            <pc:docMk/>
            <pc:sldMk cId="17297904" sldId="402"/>
            <ac:spMk id="382" creationId="{DDA5EAAC-6F24-44BC-A149-B18EEEC9B165}"/>
          </ac:spMkLst>
        </pc:spChg>
        <pc:spChg chg="mod">
          <ac:chgData name="hassan MH" userId="84cd2103f36ef0dc" providerId="LiveId" clId="{503E8875-88F6-4C29-BD5A-496F9A349BB6}" dt="2022-04-24T14:48:01.317" v="714"/>
          <ac:spMkLst>
            <pc:docMk/>
            <pc:sldMk cId="17297904" sldId="402"/>
            <ac:spMk id="383" creationId="{CE1F7A87-3A51-4300-9894-972CD8583025}"/>
          </ac:spMkLst>
        </pc:spChg>
        <pc:spChg chg="mod">
          <ac:chgData name="hassan MH" userId="84cd2103f36ef0dc" providerId="LiveId" clId="{503E8875-88F6-4C29-BD5A-496F9A349BB6}" dt="2022-04-24T14:48:01.317" v="714"/>
          <ac:spMkLst>
            <pc:docMk/>
            <pc:sldMk cId="17297904" sldId="402"/>
            <ac:spMk id="384" creationId="{48B6B27B-5D34-426C-8DC2-B7E8E7A2252E}"/>
          </ac:spMkLst>
        </pc:spChg>
        <pc:spChg chg="mod">
          <ac:chgData name="hassan MH" userId="84cd2103f36ef0dc" providerId="LiveId" clId="{503E8875-88F6-4C29-BD5A-496F9A349BB6}" dt="2022-04-24T14:48:01.317" v="714"/>
          <ac:spMkLst>
            <pc:docMk/>
            <pc:sldMk cId="17297904" sldId="402"/>
            <ac:spMk id="385" creationId="{F8580BD0-EDFF-4087-9CA3-05A11C1A7409}"/>
          </ac:spMkLst>
        </pc:spChg>
        <pc:spChg chg="mod">
          <ac:chgData name="hassan MH" userId="84cd2103f36ef0dc" providerId="LiveId" clId="{503E8875-88F6-4C29-BD5A-496F9A349BB6}" dt="2022-04-24T14:48:01.317" v="714"/>
          <ac:spMkLst>
            <pc:docMk/>
            <pc:sldMk cId="17297904" sldId="402"/>
            <ac:spMk id="386" creationId="{93515311-75F6-47B3-96A0-D5250E9D9426}"/>
          </ac:spMkLst>
        </pc:spChg>
        <pc:spChg chg="mod">
          <ac:chgData name="hassan MH" userId="84cd2103f36ef0dc" providerId="LiveId" clId="{503E8875-88F6-4C29-BD5A-496F9A349BB6}" dt="2022-04-24T14:48:01.317" v="714"/>
          <ac:spMkLst>
            <pc:docMk/>
            <pc:sldMk cId="17297904" sldId="402"/>
            <ac:spMk id="387" creationId="{A0B4E91B-F0B2-4991-A25A-7CC3D4D0B0C0}"/>
          </ac:spMkLst>
        </pc:spChg>
        <pc:spChg chg="mod">
          <ac:chgData name="hassan MH" userId="84cd2103f36ef0dc" providerId="LiveId" clId="{503E8875-88F6-4C29-BD5A-496F9A349BB6}" dt="2022-04-24T14:48:01.317" v="714"/>
          <ac:spMkLst>
            <pc:docMk/>
            <pc:sldMk cId="17297904" sldId="402"/>
            <ac:spMk id="388" creationId="{676ED341-6A08-4ECD-AD6D-937974DDEDB0}"/>
          </ac:spMkLst>
        </pc:spChg>
        <pc:spChg chg="mod">
          <ac:chgData name="hassan MH" userId="84cd2103f36ef0dc" providerId="LiveId" clId="{503E8875-88F6-4C29-BD5A-496F9A349BB6}" dt="2022-04-24T14:48:01.317" v="714"/>
          <ac:spMkLst>
            <pc:docMk/>
            <pc:sldMk cId="17297904" sldId="402"/>
            <ac:spMk id="389" creationId="{6F3077BB-97C6-489E-8EC0-CA844B93E8C5}"/>
          </ac:spMkLst>
        </pc:spChg>
        <pc:spChg chg="mod">
          <ac:chgData name="hassan MH" userId="84cd2103f36ef0dc" providerId="LiveId" clId="{503E8875-88F6-4C29-BD5A-496F9A349BB6}" dt="2022-04-24T14:48:01.317" v="714"/>
          <ac:spMkLst>
            <pc:docMk/>
            <pc:sldMk cId="17297904" sldId="402"/>
            <ac:spMk id="390" creationId="{FF851DA3-7118-425E-9B2C-DB9412663208}"/>
          </ac:spMkLst>
        </pc:spChg>
        <pc:spChg chg="mod">
          <ac:chgData name="hassan MH" userId="84cd2103f36ef0dc" providerId="LiveId" clId="{503E8875-88F6-4C29-BD5A-496F9A349BB6}" dt="2022-04-24T14:48:01.317" v="714"/>
          <ac:spMkLst>
            <pc:docMk/>
            <pc:sldMk cId="17297904" sldId="402"/>
            <ac:spMk id="391" creationId="{92429431-4F91-405F-AB06-308C781F4CFB}"/>
          </ac:spMkLst>
        </pc:spChg>
        <pc:spChg chg="mod">
          <ac:chgData name="hassan MH" userId="84cd2103f36ef0dc" providerId="LiveId" clId="{503E8875-88F6-4C29-BD5A-496F9A349BB6}" dt="2022-04-24T14:48:19.559" v="717"/>
          <ac:spMkLst>
            <pc:docMk/>
            <pc:sldMk cId="17297904" sldId="402"/>
            <ac:spMk id="395" creationId="{02704639-7F8F-4A1C-9A5E-CBB955782AC4}"/>
          </ac:spMkLst>
        </pc:spChg>
        <pc:spChg chg="mod">
          <ac:chgData name="hassan MH" userId="84cd2103f36ef0dc" providerId="LiveId" clId="{503E8875-88F6-4C29-BD5A-496F9A349BB6}" dt="2022-04-24T14:48:19.559" v="717"/>
          <ac:spMkLst>
            <pc:docMk/>
            <pc:sldMk cId="17297904" sldId="402"/>
            <ac:spMk id="398" creationId="{BD87258A-9544-4888-8CD4-3AA82402D33F}"/>
          </ac:spMkLst>
        </pc:spChg>
        <pc:spChg chg="mod">
          <ac:chgData name="hassan MH" userId="84cd2103f36ef0dc" providerId="LiveId" clId="{503E8875-88F6-4C29-BD5A-496F9A349BB6}" dt="2022-04-24T14:48:19.559" v="717"/>
          <ac:spMkLst>
            <pc:docMk/>
            <pc:sldMk cId="17297904" sldId="402"/>
            <ac:spMk id="399" creationId="{450CE57B-1FBD-4DF5-B0E2-D70487F8F6F8}"/>
          </ac:spMkLst>
        </pc:spChg>
        <pc:spChg chg="mod">
          <ac:chgData name="hassan MH" userId="84cd2103f36ef0dc" providerId="LiveId" clId="{503E8875-88F6-4C29-BD5A-496F9A349BB6}" dt="2022-04-24T14:48:19.559" v="717"/>
          <ac:spMkLst>
            <pc:docMk/>
            <pc:sldMk cId="17297904" sldId="402"/>
            <ac:spMk id="400" creationId="{907DC0C4-E014-4013-90B7-CA84A016319C}"/>
          </ac:spMkLst>
        </pc:spChg>
        <pc:spChg chg="mod">
          <ac:chgData name="hassan MH" userId="84cd2103f36ef0dc" providerId="LiveId" clId="{503E8875-88F6-4C29-BD5A-496F9A349BB6}" dt="2022-04-24T14:48:19.559" v="717"/>
          <ac:spMkLst>
            <pc:docMk/>
            <pc:sldMk cId="17297904" sldId="402"/>
            <ac:spMk id="405" creationId="{F8ADB5E5-FB35-4F23-B139-62E127B026E1}"/>
          </ac:spMkLst>
        </pc:spChg>
        <pc:spChg chg="mod">
          <ac:chgData name="hassan MH" userId="84cd2103f36ef0dc" providerId="LiveId" clId="{503E8875-88F6-4C29-BD5A-496F9A349BB6}" dt="2022-04-24T14:48:19.559" v="717"/>
          <ac:spMkLst>
            <pc:docMk/>
            <pc:sldMk cId="17297904" sldId="402"/>
            <ac:spMk id="406" creationId="{536997F9-8E44-49DA-98BD-F50F5AFDB50D}"/>
          </ac:spMkLst>
        </pc:spChg>
        <pc:spChg chg="mod">
          <ac:chgData name="hassan MH" userId="84cd2103f36ef0dc" providerId="LiveId" clId="{503E8875-88F6-4C29-BD5A-496F9A349BB6}" dt="2022-04-24T14:48:19.559" v="717"/>
          <ac:spMkLst>
            <pc:docMk/>
            <pc:sldMk cId="17297904" sldId="402"/>
            <ac:spMk id="410" creationId="{E51EE8C9-849E-4820-8301-1791081FDE6C}"/>
          </ac:spMkLst>
        </pc:spChg>
        <pc:spChg chg="mod">
          <ac:chgData name="hassan MH" userId="84cd2103f36ef0dc" providerId="LiveId" clId="{503E8875-88F6-4C29-BD5A-496F9A349BB6}" dt="2022-04-24T14:48:19.559" v="717"/>
          <ac:spMkLst>
            <pc:docMk/>
            <pc:sldMk cId="17297904" sldId="402"/>
            <ac:spMk id="411" creationId="{F58E38B7-9E26-4625-8637-EE270DC6D026}"/>
          </ac:spMkLst>
        </pc:spChg>
        <pc:spChg chg="mod">
          <ac:chgData name="hassan MH" userId="84cd2103f36ef0dc" providerId="LiveId" clId="{503E8875-88F6-4C29-BD5A-496F9A349BB6}" dt="2022-04-24T14:48:19.559" v="717"/>
          <ac:spMkLst>
            <pc:docMk/>
            <pc:sldMk cId="17297904" sldId="402"/>
            <ac:spMk id="412" creationId="{241772F3-C219-4E4B-8D78-C85ED88C9586}"/>
          </ac:spMkLst>
        </pc:spChg>
        <pc:spChg chg="mod">
          <ac:chgData name="hassan MH" userId="84cd2103f36ef0dc" providerId="LiveId" clId="{503E8875-88F6-4C29-BD5A-496F9A349BB6}" dt="2022-04-24T14:48:19.559" v="717"/>
          <ac:spMkLst>
            <pc:docMk/>
            <pc:sldMk cId="17297904" sldId="402"/>
            <ac:spMk id="413" creationId="{991704C7-2F67-4B4D-B64B-FE7462197AF9}"/>
          </ac:spMkLst>
        </pc:spChg>
        <pc:spChg chg="mod">
          <ac:chgData name="hassan MH" userId="84cd2103f36ef0dc" providerId="LiveId" clId="{503E8875-88F6-4C29-BD5A-496F9A349BB6}" dt="2022-04-24T14:48:19.559" v="717"/>
          <ac:spMkLst>
            <pc:docMk/>
            <pc:sldMk cId="17297904" sldId="402"/>
            <ac:spMk id="414" creationId="{37DB3A0D-0210-4FAF-B76C-EE11CC033663}"/>
          </ac:spMkLst>
        </pc:spChg>
        <pc:spChg chg="mod">
          <ac:chgData name="hassan MH" userId="84cd2103f36ef0dc" providerId="LiveId" clId="{503E8875-88F6-4C29-BD5A-496F9A349BB6}" dt="2022-04-24T14:48:19.559" v="717"/>
          <ac:spMkLst>
            <pc:docMk/>
            <pc:sldMk cId="17297904" sldId="402"/>
            <ac:spMk id="415" creationId="{BEA3FA4F-D1E7-4657-96C2-95BCACDFAD9B}"/>
          </ac:spMkLst>
        </pc:spChg>
        <pc:spChg chg="mod">
          <ac:chgData name="hassan MH" userId="84cd2103f36ef0dc" providerId="LiveId" clId="{503E8875-88F6-4C29-BD5A-496F9A349BB6}" dt="2022-04-24T14:48:19.559" v="717"/>
          <ac:spMkLst>
            <pc:docMk/>
            <pc:sldMk cId="17297904" sldId="402"/>
            <ac:spMk id="416" creationId="{CA9B573E-8ACA-4E31-9F8F-0A58F0383D16}"/>
          </ac:spMkLst>
        </pc:spChg>
        <pc:spChg chg="mod">
          <ac:chgData name="hassan MH" userId="84cd2103f36ef0dc" providerId="LiveId" clId="{503E8875-88F6-4C29-BD5A-496F9A349BB6}" dt="2022-04-24T14:48:19.559" v="717"/>
          <ac:spMkLst>
            <pc:docMk/>
            <pc:sldMk cId="17297904" sldId="402"/>
            <ac:spMk id="417" creationId="{E1582DE4-5C22-411B-AAFD-A357E5EFF25C}"/>
          </ac:spMkLst>
        </pc:spChg>
        <pc:spChg chg="mod">
          <ac:chgData name="hassan MH" userId="84cd2103f36ef0dc" providerId="LiveId" clId="{503E8875-88F6-4C29-BD5A-496F9A349BB6}" dt="2022-04-24T14:48:19.559" v="717"/>
          <ac:spMkLst>
            <pc:docMk/>
            <pc:sldMk cId="17297904" sldId="402"/>
            <ac:spMk id="418" creationId="{5DFAB648-E0B5-4E32-9C28-48871B7F1699}"/>
          </ac:spMkLst>
        </pc:spChg>
        <pc:spChg chg="mod">
          <ac:chgData name="hassan MH" userId="84cd2103f36ef0dc" providerId="LiveId" clId="{503E8875-88F6-4C29-BD5A-496F9A349BB6}" dt="2022-04-24T14:48:19.559" v="717"/>
          <ac:spMkLst>
            <pc:docMk/>
            <pc:sldMk cId="17297904" sldId="402"/>
            <ac:spMk id="419" creationId="{90B4BB67-D31B-490A-A6FC-A75BCDAF8D5E}"/>
          </ac:spMkLst>
        </pc:spChg>
        <pc:spChg chg="mod">
          <ac:chgData name="hassan MH" userId="84cd2103f36ef0dc" providerId="LiveId" clId="{503E8875-88F6-4C29-BD5A-496F9A349BB6}" dt="2022-04-24T14:48:19.559" v="717"/>
          <ac:spMkLst>
            <pc:docMk/>
            <pc:sldMk cId="17297904" sldId="402"/>
            <ac:spMk id="420" creationId="{D9898FAD-4B2A-4AE1-88D9-71C18939E207}"/>
          </ac:spMkLst>
        </pc:spChg>
        <pc:spChg chg="mod">
          <ac:chgData name="hassan MH" userId="84cd2103f36ef0dc" providerId="LiveId" clId="{503E8875-88F6-4C29-BD5A-496F9A349BB6}" dt="2022-04-24T14:48:19.559" v="717"/>
          <ac:spMkLst>
            <pc:docMk/>
            <pc:sldMk cId="17297904" sldId="402"/>
            <ac:spMk id="421" creationId="{B1A48B42-FC05-4305-A0CA-0211BEC9FCFA}"/>
          </ac:spMkLst>
        </pc:spChg>
        <pc:spChg chg="mod">
          <ac:chgData name="hassan MH" userId="84cd2103f36ef0dc" providerId="LiveId" clId="{503E8875-88F6-4C29-BD5A-496F9A349BB6}" dt="2022-04-24T14:48:19.559" v="717"/>
          <ac:spMkLst>
            <pc:docMk/>
            <pc:sldMk cId="17297904" sldId="402"/>
            <ac:spMk id="422" creationId="{DC85AF8D-A02E-4729-8C48-3E5FE11211D0}"/>
          </ac:spMkLst>
        </pc:spChg>
        <pc:spChg chg="mod">
          <ac:chgData name="hassan MH" userId="84cd2103f36ef0dc" providerId="LiveId" clId="{503E8875-88F6-4C29-BD5A-496F9A349BB6}" dt="2022-04-24T14:48:19.559" v="717"/>
          <ac:spMkLst>
            <pc:docMk/>
            <pc:sldMk cId="17297904" sldId="402"/>
            <ac:spMk id="423" creationId="{BD9ADC1F-7E7D-47F4-880D-A2452FE9599B}"/>
          </ac:spMkLst>
        </pc:spChg>
        <pc:spChg chg="mod">
          <ac:chgData name="hassan MH" userId="84cd2103f36ef0dc" providerId="LiveId" clId="{503E8875-88F6-4C29-BD5A-496F9A349BB6}" dt="2022-04-24T14:48:19.559" v="717"/>
          <ac:spMkLst>
            <pc:docMk/>
            <pc:sldMk cId="17297904" sldId="402"/>
            <ac:spMk id="424" creationId="{4A18C9BD-D826-459D-B8B2-48958ED67CD1}"/>
          </ac:spMkLst>
        </pc:spChg>
        <pc:spChg chg="mod">
          <ac:chgData name="hassan MH" userId="84cd2103f36ef0dc" providerId="LiveId" clId="{503E8875-88F6-4C29-BD5A-496F9A349BB6}" dt="2022-04-24T14:48:19.559" v="717"/>
          <ac:spMkLst>
            <pc:docMk/>
            <pc:sldMk cId="17297904" sldId="402"/>
            <ac:spMk id="425" creationId="{CD0243EB-5C63-41A5-BA08-6328AA06A3BC}"/>
          </ac:spMkLst>
        </pc:spChg>
        <pc:spChg chg="mod">
          <ac:chgData name="hassan MH" userId="84cd2103f36ef0dc" providerId="LiveId" clId="{503E8875-88F6-4C29-BD5A-496F9A349BB6}" dt="2022-04-24T14:48:19.559" v="717"/>
          <ac:spMkLst>
            <pc:docMk/>
            <pc:sldMk cId="17297904" sldId="402"/>
            <ac:spMk id="426" creationId="{86088709-2819-43EA-998C-EBE792F62C93}"/>
          </ac:spMkLst>
        </pc:spChg>
        <pc:spChg chg="mod">
          <ac:chgData name="hassan MH" userId="84cd2103f36ef0dc" providerId="LiveId" clId="{503E8875-88F6-4C29-BD5A-496F9A349BB6}" dt="2022-04-24T14:48:19.559" v="717"/>
          <ac:spMkLst>
            <pc:docMk/>
            <pc:sldMk cId="17297904" sldId="402"/>
            <ac:spMk id="427" creationId="{08ABB944-DBF7-44A8-8755-BE398A7602D8}"/>
          </ac:spMkLst>
        </pc:spChg>
        <pc:spChg chg="mod">
          <ac:chgData name="hassan MH" userId="84cd2103f36ef0dc" providerId="LiveId" clId="{503E8875-88F6-4C29-BD5A-496F9A349BB6}" dt="2022-04-24T14:48:19.559" v="717"/>
          <ac:spMkLst>
            <pc:docMk/>
            <pc:sldMk cId="17297904" sldId="402"/>
            <ac:spMk id="428" creationId="{3ED9E5FE-E842-44D5-8F83-5B200657FB06}"/>
          </ac:spMkLst>
        </pc:spChg>
        <pc:spChg chg="mod">
          <ac:chgData name="hassan MH" userId="84cd2103f36ef0dc" providerId="LiveId" clId="{503E8875-88F6-4C29-BD5A-496F9A349BB6}" dt="2022-04-24T14:48:19.559" v="717"/>
          <ac:spMkLst>
            <pc:docMk/>
            <pc:sldMk cId="17297904" sldId="402"/>
            <ac:spMk id="429" creationId="{2DD0BF1A-147F-4C06-9713-4BD1870BC614}"/>
          </ac:spMkLst>
        </pc:spChg>
        <pc:spChg chg="mod">
          <ac:chgData name="hassan MH" userId="84cd2103f36ef0dc" providerId="LiveId" clId="{503E8875-88F6-4C29-BD5A-496F9A349BB6}" dt="2022-04-24T14:48:19.559" v="717"/>
          <ac:spMkLst>
            <pc:docMk/>
            <pc:sldMk cId="17297904" sldId="402"/>
            <ac:spMk id="430" creationId="{7BD57935-6D0F-4EC5-B22F-3A048F66D34A}"/>
          </ac:spMkLst>
        </pc:spChg>
        <pc:spChg chg="mod">
          <ac:chgData name="hassan MH" userId="84cd2103f36ef0dc" providerId="LiveId" clId="{503E8875-88F6-4C29-BD5A-496F9A349BB6}" dt="2022-04-24T14:48:19.559" v="717"/>
          <ac:spMkLst>
            <pc:docMk/>
            <pc:sldMk cId="17297904" sldId="402"/>
            <ac:spMk id="431" creationId="{6A1F0DE7-4D82-46C9-B6FB-C5ED7D47B018}"/>
          </ac:spMkLst>
        </pc:spChg>
        <pc:spChg chg="mod">
          <ac:chgData name="hassan MH" userId="84cd2103f36ef0dc" providerId="LiveId" clId="{503E8875-88F6-4C29-BD5A-496F9A349BB6}" dt="2022-04-24T14:48:19.559" v="717"/>
          <ac:spMkLst>
            <pc:docMk/>
            <pc:sldMk cId="17297904" sldId="402"/>
            <ac:spMk id="432" creationId="{D66848B2-2AEC-4BE4-8BDF-C48364923F89}"/>
          </ac:spMkLst>
        </pc:spChg>
        <pc:spChg chg="mod">
          <ac:chgData name="hassan MH" userId="84cd2103f36ef0dc" providerId="LiveId" clId="{503E8875-88F6-4C29-BD5A-496F9A349BB6}" dt="2022-04-24T14:48:19.559" v="717"/>
          <ac:spMkLst>
            <pc:docMk/>
            <pc:sldMk cId="17297904" sldId="402"/>
            <ac:spMk id="433" creationId="{B12B4294-B3F6-41CC-99EC-1279673488AB}"/>
          </ac:spMkLst>
        </pc:spChg>
        <pc:spChg chg="mod">
          <ac:chgData name="hassan MH" userId="84cd2103f36ef0dc" providerId="LiveId" clId="{503E8875-88F6-4C29-BD5A-496F9A349BB6}" dt="2022-04-24T14:48:19.559" v="717"/>
          <ac:spMkLst>
            <pc:docMk/>
            <pc:sldMk cId="17297904" sldId="402"/>
            <ac:spMk id="434" creationId="{CB224A29-3610-4142-9C10-329BC9C924CC}"/>
          </ac:spMkLst>
        </pc:spChg>
        <pc:spChg chg="mod">
          <ac:chgData name="hassan MH" userId="84cd2103f36ef0dc" providerId="LiveId" clId="{503E8875-88F6-4C29-BD5A-496F9A349BB6}" dt="2022-04-24T14:48:19.559" v="717"/>
          <ac:spMkLst>
            <pc:docMk/>
            <pc:sldMk cId="17297904" sldId="402"/>
            <ac:spMk id="435" creationId="{8F02B831-FE59-4E3C-A87E-C14DCDF8E40E}"/>
          </ac:spMkLst>
        </pc:spChg>
        <pc:spChg chg="mod">
          <ac:chgData name="hassan MH" userId="84cd2103f36ef0dc" providerId="LiveId" clId="{503E8875-88F6-4C29-BD5A-496F9A349BB6}" dt="2022-04-24T14:48:19.559" v="717"/>
          <ac:spMkLst>
            <pc:docMk/>
            <pc:sldMk cId="17297904" sldId="402"/>
            <ac:spMk id="436" creationId="{C1F43907-6FC4-4E18-A45D-A1AA459238EC}"/>
          </ac:spMkLst>
        </pc:spChg>
        <pc:spChg chg="mod">
          <ac:chgData name="hassan MH" userId="84cd2103f36ef0dc" providerId="LiveId" clId="{503E8875-88F6-4C29-BD5A-496F9A349BB6}" dt="2022-04-24T14:48:19.559" v="717"/>
          <ac:spMkLst>
            <pc:docMk/>
            <pc:sldMk cId="17297904" sldId="402"/>
            <ac:spMk id="437" creationId="{0FB7FF1D-4EDD-4F9E-A204-A37A4F47ECE0}"/>
          </ac:spMkLst>
        </pc:spChg>
        <pc:spChg chg="mod">
          <ac:chgData name="hassan MH" userId="84cd2103f36ef0dc" providerId="LiveId" clId="{503E8875-88F6-4C29-BD5A-496F9A349BB6}" dt="2022-04-24T14:48:19.559" v="717"/>
          <ac:spMkLst>
            <pc:docMk/>
            <pc:sldMk cId="17297904" sldId="402"/>
            <ac:spMk id="438" creationId="{37978815-7070-4A5C-A5C8-C77916CF785B}"/>
          </ac:spMkLst>
        </pc:spChg>
        <pc:spChg chg="mod">
          <ac:chgData name="hassan MH" userId="84cd2103f36ef0dc" providerId="LiveId" clId="{503E8875-88F6-4C29-BD5A-496F9A349BB6}" dt="2022-04-24T14:48:19.559" v="717"/>
          <ac:spMkLst>
            <pc:docMk/>
            <pc:sldMk cId="17297904" sldId="402"/>
            <ac:spMk id="439" creationId="{2DD5359C-FBED-4A45-8B1B-CE77FC643304}"/>
          </ac:spMkLst>
        </pc:spChg>
        <pc:spChg chg="mod">
          <ac:chgData name="hassan MH" userId="84cd2103f36ef0dc" providerId="LiveId" clId="{503E8875-88F6-4C29-BD5A-496F9A349BB6}" dt="2022-04-24T14:48:19.559" v="717"/>
          <ac:spMkLst>
            <pc:docMk/>
            <pc:sldMk cId="17297904" sldId="402"/>
            <ac:spMk id="440" creationId="{92A97B29-B95F-4968-8FEB-0911FAFBE9E9}"/>
          </ac:spMkLst>
        </pc:spChg>
        <pc:spChg chg="mod">
          <ac:chgData name="hassan MH" userId="84cd2103f36ef0dc" providerId="LiveId" clId="{503E8875-88F6-4C29-BD5A-496F9A349BB6}" dt="2022-04-24T14:48:19.559" v="717"/>
          <ac:spMkLst>
            <pc:docMk/>
            <pc:sldMk cId="17297904" sldId="402"/>
            <ac:spMk id="441" creationId="{A2E95CDF-059B-48ED-B390-331FD89C2696}"/>
          </ac:spMkLst>
        </pc:spChg>
        <pc:spChg chg="mod">
          <ac:chgData name="hassan MH" userId="84cd2103f36ef0dc" providerId="LiveId" clId="{503E8875-88F6-4C29-BD5A-496F9A349BB6}" dt="2022-04-24T14:48:19.559" v="717"/>
          <ac:spMkLst>
            <pc:docMk/>
            <pc:sldMk cId="17297904" sldId="402"/>
            <ac:spMk id="442" creationId="{F158728D-A8C3-40F2-9B9D-6F72E56DA234}"/>
          </ac:spMkLst>
        </pc:spChg>
        <pc:spChg chg="mod">
          <ac:chgData name="hassan MH" userId="84cd2103f36ef0dc" providerId="LiveId" clId="{503E8875-88F6-4C29-BD5A-496F9A349BB6}" dt="2022-04-24T14:48:19.559" v="717"/>
          <ac:spMkLst>
            <pc:docMk/>
            <pc:sldMk cId="17297904" sldId="402"/>
            <ac:spMk id="443" creationId="{48B8373D-4897-4FE1-849C-6BF2762EF327}"/>
          </ac:spMkLst>
        </pc:spChg>
        <pc:spChg chg="mod">
          <ac:chgData name="hassan MH" userId="84cd2103f36ef0dc" providerId="LiveId" clId="{503E8875-88F6-4C29-BD5A-496F9A349BB6}" dt="2022-04-24T14:48:19.559" v="717"/>
          <ac:spMkLst>
            <pc:docMk/>
            <pc:sldMk cId="17297904" sldId="402"/>
            <ac:spMk id="444" creationId="{41FF287C-2907-4F1A-AAD6-B867DFDFA296}"/>
          </ac:spMkLst>
        </pc:spChg>
        <pc:spChg chg="mod">
          <ac:chgData name="hassan MH" userId="84cd2103f36ef0dc" providerId="LiveId" clId="{503E8875-88F6-4C29-BD5A-496F9A349BB6}" dt="2022-04-24T14:48:19.559" v="717"/>
          <ac:spMkLst>
            <pc:docMk/>
            <pc:sldMk cId="17297904" sldId="402"/>
            <ac:spMk id="445" creationId="{D86C1BDE-204C-4603-AAD8-406C779BDADE}"/>
          </ac:spMkLst>
        </pc:spChg>
        <pc:spChg chg="mod">
          <ac:chgData name="hassan MH" userId="84cd2103f36ef0dc" providerId="LiveId" clId="{503E8875-88F6-4C29-BD5A-496F9A349BB6}" dt="2022-04-24T14:48:19.559" v="717"/>
          <ac:spMkLst>
            <pc:docMk/>
            <pc:sldMk cId="17297904" sldId="402"/>
            <ac:spMk id="446" creationId="{F348A131-6E9D-4971-A60F-DC7E2B3F5CBA}"/>
          </ac:spMkLst>
        </pc:spChg>
        <pc:spChg chg="mod">
          <ac:chgData name="hassan MH" userId="84cd2103f36ef0dc" providerId="LiveId" clId="{503E8875-88F6-4C29-BD5A-496F9A349BB6}" dt="2022-04-24T14:48:19.559" v="717"/>
          <ac:spMkLst>
            <pc:docMk/>
            <pc:sldMk cId="17297904" sldId="402"/>
            <ac:spMk id="447" creationId="{EF906297-BFF0-44A0-92F9-156923CA55E0}"/>
          </ac:spMkLst>
        </pc:spChg>
        <pc:spChg chg="mod">
          <ac:chgData name="hassan MH" userId="84cd2103f36ef0dc" providerId="LiveId" clId="{503E8875-88F6-4C29-BD5A-496F9A349BB6}" dt="2022-04-24T14:48:19.559" v="717"/>
          <ac:spMkLst>
            <pc:docMk/>
            <pc:sldMk cId="17297904" sldId="402"/>
            <ac:spMk id="448" creationId="{28EA393D-9B5C-4E47-A58A-CB9609ADA288}"/>
          </ac:spMkLst>
        </pc:spChg>
        <pc:spChg chg="mod">
          <ac:chgData name="hassan MH" userId="84cd2103f36ef0dc" providerId="LiveId" clId="{503E8875-88F6-4C29-BD5A-496F9A349BB6}" dt="2022-04-24T14:48:19.559" v="717"/>
          <ac:spMkLst>
            <pc:docMk/>
            <pc:sldMk cId="17297904" sldId="402"/>
            <ac:spMk id="449" creationId="{C37F6AA5-9837-4713-B5D5-C6EAB67A8892}"/>
          </ac:spMkLst>
        </pc:spChg>
        <pc:spChg chg="mod">
          <ac:chgData name="hassan MH" userId="84cd2103f36ef0dc" providerId="LiveId" clId="{503E8875-88F6-4C29-BD5A-496F9A349BB6}" dt="2022-04-24T14:48:19.559" v="717"/>
          <ac:spMkLst>
            <pc:docMk/>
            <pc:sldMk cId="17297904" sldId="402"/>
            <ac:spMk id="450" creationId="{05823074-C747-4F03-920A-0DD6B144B935}"/>
          </ac:spMkLst>
        </pc:spChg>
        <pc:spChg chg="mod">
          <ac:chgData name="hassan MH" userId="84cd2103f36ef0dc" providerId="LiveId" clId="{503E8875-88F6-4C29-BD5A-496F9A349BB6}" dt="2022-04-24T14:48:19.559" v="717"/>
          <ac:spMkLst>
            <pc:docMk/>
            <pc:sldMk cId="17297904" sldId="402"/>
            <ac:spMk id="451" creationId="{73422A06-C6CC-4172-A746-BD364D7E4CB8}"/>
          </ac:spMkLst>
        </pc:spChg>
        <pc:spChg chg="mod">
          <ac:chgData name="hassan MH" userId="84cd2103f36ef0dc" providerId="LiveId" clId="{503E8875-88F6-4C29-BD5A-496F9A349BB6}" dt="2022-04-24T14:48:19.559" v="717"/>
          <ac:spMkLst>
            <pc:docMk/>
            <pc:sldMk cId="17297904" sldId="402"/>
            <ac:spMk id="452" creationId="{5BCC4E80-E816-47BF-94A2-697912DCCA6F}"/>
          </ac:spMkLst>
        </pc:spChg>
        <pc:spChg chg="mod">
          <ac:chgData name="hassan MH" userId="84cd2103f36ef0dc" providerId="LiveId" clId="{503E8875-88F6-4C29-BD5A-496F9A349BB6}" dt="2022-04-24T14:48:19.559" v="717"/>
          <ac:spMkLst>
            <pc:docMk/>
            <pc:sldMk cId="17297904" sldId="402"/>
            <ac:spMk id="454" creationId="{B7F81C3F-A42A-4BD4-B418-098622EC5B5F}"/>
          </ac:spMkLst>
        </pc:spChg>
        <pc:spChg chg="mod">
          <ac:chgData name="hassan MH" userId="84cd2103f36ef0dc" providerId="LiveId" clId="{503E8875-88F6-4C29-BD5A-496F9A349BB6}" dt="2022-04-24T14:48:19.559" v="717"/>
          <ac:spMkLst>
            <pc:docMk/>
            <pc:sldMk cId="17297904" sldId="402"/>
            <ac:spMk id="455" creationId="{2ACC5F40-48B7-477D-9970-634235122E3E}"/>
          </ac:spMkLst>
        </pc:spChg>
        <pc:spChg chg="mod">
          <ac:chgData name="hassan MH" userId="84cd2103f36ef0dc" providerId="LiveId" clId="{503E8875-88F6-4C29-BD5A-496F9A349BB6}" dt="2022-04-24T14:48:19.559" v="717"/>
          <ac:spMkLst>
            <pc:docMk/>
            <pc:sldMk cId="17297904" sldId="402"/>
            <ac:spMk id="456" creationId="{4F731D4A-BB07-48F2-89AC-2E404D814238}"/>
          </ac:spMkLst>
        </pc:spChg>
        <pc:spChg chg="mod">
          <ac:chgData name="hassan MH" userId="84cd2103f36ef0dc" providerId="LiveId" clId="{503E8875-88F6-4C29-BD5A-496F9A349BB6}" dt="2022-04-24T14:48:19.559" v="717"/>
          <ac:spMkLst>
            <pc:docMk/>
            <pc:sldMk cId="17297904" sldId="402"/>
            <ac:spMk id="457" creationId="{F0CD7EBA-D31D-4EC4-97ED-5AAC41D497FA}"/>
          </ac:spMkLst>
        </pc:spChg>
        <pc:spChg chg="mod">
          <ac:chgData name="hassan MH" userId="84cd2103f36ef0dc" providerId="LiveId" clId="{503E8875-88F6-4C29-BD5A-496F9A349BB6}" dt="2022-04-24T14:48:19.559" v="717"/>
          <ac:spMkLst>
            <pc:docMk/>
            <pc:sldMk cId="17297904" sldId="402"/>
            <ac:spMk id="458" creationId="{69ACD7CE-3329-4E49-9438-4E7CDC1E6DC8}"/>
          </ac:spMkLst>
        </pc:spChg>
        <pc:spChg chg="mod">
          <ac:chgData name="hassan MH" userId="84cd2103f36ef0dc" providerId="LiveId" clId="{503E8875-88F6-4C29-BD5A-496F9A349BB6}" dt="2022-04-24T14:48:19.559" v="717"/>
          <ac:spMkLst>
            <pc:docMk/>
            <pc:sldMk cId="17297904" sldId="402"/>
            <ac:spMk id="459" creationId="{97AE619C-750B-479F-BCF2-4E715B3B790F}"/>
          </ac:spMkLst>
        </pc:spChg>
        <pc:spChg chg="mod">
          <ac:chgData name="hassan MH" userId="84cd2103f36ef0dc" providerId="LiveId" clId="{503E8875-88F6-4C29-BD5A-496F9A349BB6}" dt="2022-04-24T14:48:19.559" v="717"/>
          <ac:spMkLst>
            <pc:docMk/>
            <pc:sldMk cId="17297904" sldId="402"/>
            <ac:spMk id="460" creationId="{072BDE62-7895-4CC5-B2CA-EBF008056639}"/>
          </ac:spMkLst>
        </pc:spChg>
        <pc:spChg chg="mod">
          <ac:chgData name="hassan MH" userId="84cd2103f36ef0dc" providerId="LiveId" clId="{503E8875-88F6-4C29-BD5A-496F9A349BB6}" dt="2022-04-24T14:48:19.559" v="717"/>
          <ac:spMkLst>
            <pc:docMk/>
            <pc:sldMk cId="17297904" sldId="402"/>
            <ac:spMk id="461" creationId="{6876A1B4-7752-4579-9508-D6717527833C}"/>
          </ac:spMkLst>
        </pc:spChg>
        <pc:spChg chg="mod">
          <ac:chgData name="hassan MH" userId="84cd2103f36ef0dc" providerId="LiveId" clId="{503E8875-88F6-4C29-BD5A-496F9A349BB6}" dt="2022-04-24T14:48:19.559" v="717"/>
          <ac:spMkLst>
            <pc:docMk/>
            <pc:sldMk cId="17297904" sldId="402"/>
            <ac:spMk id="462" creationId="{10081758-4E2C-47BE-80A4-A5086323330B}"/>
          </ac:spMkLst>
        </pc:spChg>
        <pc:spChg chg="mod">
          <ac:chgData name="hassan MH" userId="84cd2103f36ef0dc" providerId="LiveId" clId="{503E8875-88F6-4C29-BD5A-496F9A349BB6}" dt="2022-04-24T14:48:19.559" v="717"/>
          <ac:spMkLst>
            <pc:docMk/>
            <pc:sldMk cId="17297904" sldId="402"/>
            <ac:spMk id="463" creationId="{18C1957D-5698-4469-93BD-65947D5CC963}"/>
          </ac:spMkLst>
        </pc:spChg>
        <pc:spChg chg="mod">
          <ac:chgData name="hassan MH" userId="84cd2103f36ef0dc" providerId="LiveId" clId="{503E8875-88F6-4C29-BD5A-496F9A349BB6}" dt="2022-04-24T14:48:19.559" v="717"/>
          <ac:spMkLst>
            <pc:docMk/>
            <pc:sldMk cId="17297904" sldId="402"/>
            <ac:spMk id="464" creationId="{C28C3078-7F58-4022-89A8-55B0C72716B9}"/>
          </ac:spMkLst>
        </pc:spChg>
        <pc:spChg chg="mod">
          <ac:chgData name="hassan MH" userId="84cd2103f36ef0dc" providerId="LiveId" clId="{503E8875-88F6-4C29-BD5A-496F9A349BB6}" dt="2022-04-24T14:48:19.559" v="717"/>
          <ac:spMkLst>
            <pc:docMk/>
            <pc:sldMk cId="17297904" sldId="402"/>
            <ac:spMk id="465" creationId="{B8744180-58CE-4E70-B97C-2D650E2D4B88}"/>
          </ac:spMkLst>
        </pc:spChg>
        <pc:spChg chg="mod">
          <ac:chgData name="hassan MH" userId="84cd2103f36ef0dc" providerId="LiveId" clId="{503E8875-88F6-4C29-BD5A-496F9A349BB6}" dt="2022-04-24T14:48:19.559" v="717"/>
          <ac:spMkLst>
            <pc:docMk/>
            <pc:sldMk cId="17297904" sldId="402"/>
            <ac:spMk id="466" creationId="{1183EA6F-F0EC-4107-BBC3-459387D8A2E4}"/>
          </ac:spMkLst>
        </pc:spChg>
        <pc:spChg chg="mod">
          <ac:chgData name="hassan MH" userId="84cd2103f36ef0dc" providerId="LiveId" clId="{503E8875-88F6-4C29-BD5A-496F9A349BB6}" dt="2022-04-24T14:48:19.559" v="717"/>
          <ac:spMkLst>
            <pc:docMk/>
            <pc:sldMk cId="17297904" sldId="402"/>
            <ac:spMk id="467" creationId="{A1EBF130-C35E-4C89-BD9E-ED8979EC4EC4}"/>
          </ac:spMkLst>
        </pc:spChg>
        <pc:spChg chg="mod">
          <ac:chgData name="hassan MH" userId="84cd2103f36ef0dc" providerId="LiveId" clId="{503E8875-88F6-4C29-BD5A-496F9A349BB6}" dt="2022-04-24T14:48:19.559" v="717"/>
          <ac:spMkLst>
            <pc:docMk/>
            <pc:sldMk cId="17297904" sldId="402"/>
            <ac:spMk id="468" creationId="{382B010E-E1CD-4894-89F9-8D72C8D232C8}"/>
          </ac:spMkLst>
        </pc:spChg>
        <pc:spChg chg="mod">
          <ac:chgData name="hassan MH" userId="84cd2103f36ef0dc" providerId="LiveId" clId="{503E8875-88F6-4C29-BD5A-496F9A349BB6}" dt="2022-04-24T14:48:19.559" v="717"/>
          <ac:spMkLst>
            <pc:docMk/>
            <pc:sldMk cId="17297904" sldId="402"/>
            <ac:spMk id="469" creationId="{C9D7254F-1AEC-4816-B10A-A5F8B03C7397}"/>
          </ac:spMkLst>
        </pc:spChg>
        <pc:spChg chg="mod">
          <ac:chgData name="hassan MH" userId="84cd2103f36ef0dc" providerId="LiveId" clId="{503E8875-88F6-4C29-BD5A-496F9A349BB6}" dt="2022-04-24T14:48:19.559" v="717"/>
          <ac:spMkLst>
            <pc:docMk/>
            <pc:sldMk cId="17297904" sldId="402"/>
            <ac:spMk id="470" creationId="{757EB8B1-A3F7-4DBB-9F6C-EAE5B7885D1D}"/>
          </ac:spMkLst>
        </pc:spChg>
        <pc:spChg chg="mod">
          <ac:chgData name="hassan MH" userId="84cd2103f36ef0dc" providerId="LiveId" clId="{503E8875-88F6-4C29-BD5A-496F9A349BB6}" dt="2022-04-24T14:48:19.559" v="717"/>
          <ac:spMkLst>
            <pc:docMk/>
            <pc:sldMk cId="17297904" sldId="402"/>
            <ac:spMk id="471" creationId="{CBCCC8EB-8534-4DDE-AEAD-318A607D924F}"/>
          </ac:spMkLst>
        </pc:spChg>
        <pc:spChg chg="mod">
          <ac:chgData name="hassan MH" userId="84cd2103f36ef0dc" providerId="LiveId" clId="{503E8875-88F6-4C29-BD5A-496F9A349BB6}" dt="2022-04-24T14:48:19.559" v="717"/>
          <ac:spMkLst>
            <pc:docMk/>
            <pc:sldMk cId="17297904" sldId="402"/>
            <ac:spMk id="472" creationId="{C986C7A8-0B97-4B69-9E1F-F5BEFA6D0E7F}"/>
          </ac:spMkLst>
        </pc:spChg>
        <pc:spChg chg="mod">
          <ac:chgData name="hassan MH" userId="84cd2103f36ef0dc" providerId="LiveId" clId="{503E8875-88F6-4C29-BD5A-496F9A349BB6}" dt="2022-04-24T14:48:19.559" v="717"/>
          <ac:spMkLst>
            <pc:docMk/>
            <pc:sldMk cId="17297904" sldId="402"/>
            <ac:spMk id="473" creationId="{F2344BA1-C7D8-4F0F-BB0B-80142CC6AF51}"/>
          </ac:spMkLst>
        </pc:spChg>
        <pc:spChg chg="mod">
          <ac:chgData name="hassan MH" userId="84cd2103f36ef0dc" providerId="LiveId" clId="{503E8875-88F6-4C29-BD5A-496F9A349BB6}" dt="2022-04-24T14:48:19.559" v="717"/>
          <ac:spMkLst>
            <pc:docMk/>
            <pc:sldMk cId="17297904" sldId="402"/>
            <ac:spMk id="474" creationId="{01FA63BA-0FB6-4E23-A8F1-EA4457498755}"/>
          </ac:spMkLst>
        </pc:spChg>
        <pc:spChg chg="mod">
          <ac:chgData name="hassan MH" userId="84cd2103f36ef0dc" providerId="LiveId" clId="{503E8875-88F6-4C29-BD5A-496F9A349BB6}" dt="2022-04-24T14:48:19.559" v="717"/>
          <ac:spMkLst>
            <pc:docMk/>
            <pc:sldMk cId="17297904" sldId="402"/>
            <ac:spMk id="475" creationId="{4C8F62FC-1FAE-40FF-89BC-EA7E86FD5C60}"/>
          </ac:spMkLst>
        </pc:spChg>
        <pc:spChg chg="mod">
          <ac:chgData name="hassan MH" userId="84cd2103f36ef0dc" providerId="LiveId" clId="{503E8875-88F6-4C29-BD5A-496F9A349BB6}" dt="2022-04-24T14:48:19.559" v="717"/>
          <ac:spMkLst>
            <pc:docMk/>
            <pc:sldMk cId="17297904" sldId="402"/>
            <ac:spMk id="478" creationId="{95F3A0C4-60E5-4AAB-9427-EF168271766B}"/>
          </ac:spMkLst>
        </pc:spChg>
        <pc:spChg chg="mod">
          <ac:chgData name="hassan MH" userId="84cd2103f36ef0dc" providerId="LiveId" clId="{503E8875-88F6-4C29-BD5A-496F9A349BB6}" dt="2022-04-24T14:48:19.559" v="717"/>
          <ac:spMkLst>
            <pc:docMk/>
            <pc:sldMk cId="17297904" sldId="402"/>
            <ac:spMk id="479" creationId="{73AD2A75-5ACE-478F-A058-F9B456089371}"/>
          </ac:spMkLst>
        </pc:spChg>
        <pc:spChg chg="mod">
          <ac:chgData name="hassan MH" userId="84cd2103f36ef0dc" providerId="LiveId" clId="{503E8875-88F6-4C29-BD5A-496F9A349BB6}" dt="2022-04-24T14:48:19.559" v="717"/>
          <ac:spMkLst>
            <pc:docMk/>
            <pc:sldMk cId="17297904" sldId="402"/>
            <ac:spMk id="480" creationId="{27F363B0-4180-4CDF-B961-7F3ECBACFCB7}"/>
          </ac:spMkLst>
        </pc:spChg>
        <pc:spChg chg="mod">
          <ac:chgData name="hassan MH" userId="84cd2103f36ef0dc" providerId="LiveId" clId="{503E8875-88F6-4C29-BD5A-496F9A349BB6}" dt="2022-04-24T14:48:19.559" v="717"/>
          <ac:spMkLst>
            <pc:docMk/>
            <pc:sldMk cId="17297904" sldId="402"/>
            <ac:spMk id="481" creationId="{16260400-D573-4302-9F39-C228BE30C246}"/>
          </ac:spMkLst>
        </pc:spChg>
        <pc:spChg chg="mod">
          <ac:chgData name="hassan MH" userId="84cd2103f36ef0dc" providerId="LiveId" clId="{503E8875-88F6-4C29-BD5A-496F9A349BB6}" dt="2022-04-24T14:48:19.559" v="717"/>
          <ac:spMkLst>
            <pc:docMk/>
            <pc:sldMk cId="17297904" sldId="402"/>
            <ac:spMk id="482" creationId="{A0CD59D8-C9A7-4DE4-9F14-5AF136D068FF}"/>
          </ac:spMkLst>
        </pc:spChg>
        <pc:spChg chg="mod">
          <ac:chgData name="hassan MH" userId="84cd2103f36ef0dc" providerId="LiveId" clId="{503E8875-88F6-4C29-BD5A-496F9A349BB6}" dt="2022-04-24T14:48:19.559" v="717"/>
          <ac:spMkLst>
            <pc:docMk/>
            <pc:sldMk cId="17297904" sldId="402"/>
            <ac:spMk id="483" creationId="{1E61129F-D391-43DE-AE7F-EC96B2F78AB9}"/>
          </ac:spMkLst>
        </pc:spChg>
        <pc:spChg chg="mod">
          <ac:chgData name="hassan MH" userId="84cd2103f36ef0dc" providerId="LiveId" clId="{503E8875-88F6-4C29-BD5A-496F9A349BB6}" dt="2022-04-24T14:48:19.559" v="717"/>
          <ac:spMkLst>
            <pc:docMk/>
            <pc:sldMk cId="17297904" sldId="402"/>
            <ac:spMk id="484" creationId="{8F3239E5-A44B-417E-B09C-73695A03174D}"/>
          </ac:spMkLst>
        </pc:spChg>
        <pc:spChg chg="mod">
          <ac:chgData name="hassan MH" userId="84cd2103f36ef0dc" providerId="LiveId" clId="{503E8875-88F6-4C29-BD5A-496F9A349BB6}" dt="2022-04-24T14:48:19.559" v="717"/>
          <ac:spMkLst>
            <pc:docMk/>
            <pc:sldMk cId="17297904" sldId="402"/>
            <ac:spMk id="486" creationId="{12B4EFB2-61FE-4BF6-9BFA-66C4C08C0CDE}"/>
          </ac:spMkLst>
        </pc:spChg>
        <pc:spChg chg="mod">
          <ac:chgData name="hassan MH" userId="84cd2103f36ef0dc" providerId="LiveId" clId="{503E8875-88F6-4C29-BD5A-496F9A349BB6}" dt="2022-04-24T14:48:19.559" v="717"/>
          <ac:spMkLst>
            <pc:docMk/>
            <pc:sldMk cId="17297904" sldId="402"/>
            <ac:spMk id="487" creationId="{2F673D22-A9C8-43DC-8DF0-044FF20907FB}"/>
          </ac:spMkLst>
        </pc:spChg>
        <pc:spChg chg="mod">
          <ac:chgData name="hassan MH" userId="84cd2103f36ef0dc" providerId="LiveId" clId="{503E8875-88F6-4C29-BD5A-496F9A349BB6}" dt="2022-04-24T14:48:19.559" v="717"/>
          <ac:spMkLst>
            <pc:docMk/>
            <pc:sldMk cId="17297904" sldId="402"/>
            <ac:spMk id="488" creationId="{7CC70F48-1110-469E-A431-28CAAF1501DA}"/>
          </ac:spMkLst>
        </pc:spChg>
        <pc:spChg chg="mod">
          <ac:chgData name="hassan MH" userId="84cd2103f36ef0dc" providerId="LiveId" clId="{503E8875-88F6-4C29-BD5A-496F9A349BB6}" dt="2022-04-24T14:48:19.559" v="717"/>
          <ac:spMkLst>
            <pc:docMk/>
            <pc:sldMk cId="17297904" sldId="402"/>
            <ac:spMk id="489" creationId="{0959F055-5917-453B-9183-E516077FD138}"/>
          </ac:spMkLst>
        </pc:spChg>
        <pc:spChg chg="mod">
          <ac:chgData name="hassan MH" userId="84cd2103f36ef0dc" providerId="LiveId" clId="{503E8875-88F6-4C29-BD5A-496F9A349BB6}" dt="2022-04-24T14:48:19.559" v="717"/>
          <ac:spMkLst>
            <pc:docMk/>
            <pc:sldMk cId="17297904" sldId="402"/>
            <ac:spMk id="490" creationId="{B42768EF-AB84-4018-8313-8167887F3F18}"/>
          </ac:spMkLst>
        </pc:spChg>
        <pc:spChg chg="mod">
          <ac:chgData name="hassan MH" userId="84cd2103f36ef0dc" providerId="LiveId" clId="{503E8875-88F6-4C29-BD5A-496F9A349BB6}" dt="2022-04-24T14:48:19.559" v="717"/>
          <ac:spMkLst>
            <pc:docMk/>
            <pc:sldMk cId="17297904" sldId="402"/>
            <ac:spMk id="491" creationId="{07F300C5-A7B7-4FD2-B2E3-2BE3B7D7DCD9}"/>
          </ac:spMkLst>
        </pc:spChg>
        <pc:spChg chg="mod">
          <ac:chgData name="hassan MH" userId="84cd2103f36ef0dc" providerId="LiveId" clId="{503E8875-88F6-4C29-BD5A-496F9A349BB6}" dt="2022-04-24T14:48:19.559" v="717"/>
          <ac:spMkLst>
            <pc:docMk/>
            <pc:sldMk cId="17297904" sldId="402"/>
            <ac:spMk id="492" creationId="{13440CD3-7D5A-4590-9433-6C82505C5494}"/>
          </ac:spMkLst>
        </pc:spChg>
        <pc:spChg chg="mod">
          <ac:chgData name="hassan MH" userId="84cd2103f36ef0dc" providerId="LiveId" clId="{503E8875-88F6-4C29-BD5A-496F9A349BB6}" dt="2022-04-24T14:48:19.559" v="717"/>
          <ac:spMkLst>
            <pc:docMk/>
            <pc:sldMk cId="17297904" sldId="402"/>
            <ac:spMk id="493" creationId="{62AAFB5F-7327-4A00-B7B2-C81A874F45F9}"/>
          </ac:spMkLst>
        </pc:spChg>
        <pc:spChg chg="mod">
          <ac:chgData name="hassan MH" userId="84cd2103f36ef0dc" providerId="LiveId" clId="{503E8875-88F6-4C29-BD5A-496F9A349BB6}" dt="2022-04-24T14:48:19.559" v="717"/>
          <ac:spMkLst>
            <pc:docMk/>
            <pc:sldMk cId="17297904" sldId="402"/>
            <ac:spMk id="494" creationId="{91F9ABB0-056B-4FA6-9091-19E0A0142271}"/>
          </ac:spMkLst>
        </pc:spChg>
        <pc:spChg chg="mod">
          <ac:chgData name="hassan MH" userId="84cd2103f36ef0dc" providerId="LiveId" clId="{503E8875-88F6-4C29-BD5A-496F9A349BB6}" dt="2022-04-24T14:48:19.559" v="717"/>
          <ac:spMkLst>
            <pc:docMk/>
            <pc:sldMk cId="17297904" sldId="402"/>
            <ac:spMk id="495" creationId="{3DF1E332-5CF8-4B2D-B04C-EB2F36B08088}"/>
          </ac:spMkLst>
        </pc:spChg>
        <pc:spChg chg="mod">
          <ac:chgData name="hassan MH" userId="84cd2103f36ef0dc" providerId="LiveId" clId="{503E8875-88F6-4C29-BD5A-496F9A349BB6}" dt="2022-04-24T14:48:32.044" v="720"/>
          <ac:spMkLst>
            <pc:docMk/>
            <pc:sldMk cId="17297904" sldId="402"/>
            <ac:spMk id="498" creationId="{2AEEA957-4D03-46C4-BCFD-AEC2740E90D2}"/>
          </ac:spMkLst>
        </pc:spChg>
        <pc:spChg chg="mod">
          <ac:chgData name="hassan MH" userId="84cd2103f36ef0dc" providerId="LiveId" clId="{503E8875-88F6-4C29-BD5A-496F9A349BB6}" dt="2022-04-24T14:48:32.044" v="720"/>
          <ac:spMkLst>
            <pc:docMk/>
            <pc:sldMk cId="17297904" sldId="402"/>
            <ac:spMk id="499" creationId="{06B6F37B-D3D4-4DBD-8EF8-72BC83786CC6}"/>
          </ac:spMkLst>
        </pc:spChg>
        <pc:spChg chg="mod">
          <ac:chgData name="hassan MH" userId="84cd2103f36ef0dc" providerId="LiveId" clId="{503E8875-88F6-4C29-BD5A-496F9A349BB6}" dt="2022-04-24T14:48:32.044" v="720"/>
          <ac:spMkLst>
            <pc:docMk/>
            <pc:sldMk cId="17297904" sldId="402"/>
            <ac:spMk id="500" creationId="{DA723F74-3537-4F55-87F0-C089FDED811A}"/>
          </ac:spMkLst>
        </pc:spChg>
        <pc:spChg chg="mod">
          <ac:chgData name="hassan MH" userId="84cd2103f36ef0dc" providerId="LiveId" clId="{503E8875-88F6-4C29-BD5A-496F9A349BB6}" dt="2022-04-24T14:48:32.044" v="720"/>
          <ac:spMkLst>
            <pc:docMk/>
            <pc:sldMk cId="17297904" sldId="402"/>
            <ac:spMk id="506" creationId="{88FDB16C-C44F-4F58-A416-DFA18BA157E4}"/>
          </ac:spMkLst>
        </pc:spChg>
        <pc:spChg chg="mod">
          <ac:chgData name="hassan MH" userId="84cd2103f36ef0dc" providerId="LiveId" clId="{503E8875-88F6-4C29-BD5A-496F9A349BB6}" dt="2022-04-24T14:48:32.044" v="720"/>
          <ac:spMkLst>
            <pc:docMk/>
            <pc:sldMk cId="17297904" sldId="402"/>
            <ac:spMk id="507" creationId="{5A5CF3DD-CC51-4093-99E1-8B2ED2A39775}"/>
          </ac:spMkLst>
        </pc:spChg>
        <pc:spChg chg="mod">
          <ac:chgData name="hassan MH" userId="84cd2103f36ef0dc" providerId="LiveId" clId="{503E8875-88F6-4C29-BD5A-496F9A349BB6}" dt="2022-04-24T14:48:32.044" v="720"/>
          <ac:spMkLst>
            <pc:docMk/>
            <pc:sldMk cId="17297904" sldId="402"/>
            <ac:spMk id="508" creationId="{7D0EB3E7-7619-413B-AEB5-6EF959D0F96D}"/>
          </ac:spMkLst>
        </pc:spChg>
        <pc:spChg chg="mod">
          <ac:chgData name="hassan MH" userId="84cd2103f36ef0dc" providerId="LiveId" clId="{503E8875-88F6-4C29-BD5A-496F9A349BB6}" dt="2022-04-24T14:48:32.044" v="720"/>
          <ac:spMkLst>
            <pc:docMk/>
            <pc:sldMk cId="17297904" sldId="402"/>
            <ac:spMk id="509" creationId="{573CF3AF-002C-4BFD-8DB3-0C99963C016E}"/>
          </ac:spMkLst>
        </pc:spChg>
        <pc:spChg chg="mod">
          <ac:chgData name="hassan MH" userId="84cd2103f36ef0dc" providerId="LiveId" clId="{503E8875-88F6-4C29-BD5A-496F9A349BB6}" dt="2022-04-24T14:48:32.044" v="720"/>
          <ac:spMkLst>
            <pc:docMk/>
            <pc:sldMk cId="17297904" sldId="402"/>
            <ac:spMk id="510" creationId="{7570305A-634B-4464-8ACB-31006B8266D7}"/>
          </ac:spMkLst>
        </pc:spChg>
        <pc:spChg chg="mod">
          <ac:chgData name="hassan MH" userId="84cd2103f36ef0dc" providerId="LiveId" clId="{503E8875-88F6-4C29-BD5A-496F9A349BB6}" dt="2022-04-24T14:48:32.044" v="720"/>
          <ac:spMkLst>
            <pc:docMk/>
            <pc:sldMk cId="17297904" sldId="402"/>
            <ac:spMk id="511" creationId="{C882DC1B-589A-4319-A97E-134CE8E89F8B}"/>
          </ac:spMkLst>
        </pc:spChg>
        <pc:spChg chg="mod">
          <ac:chgData name="hassan MH" userId="84cd2103f36ef0dc" providerId="LiveId" clId="{503E8875-88F6-4C29-BD5A-496F9A349BB6}" dt="2022-04-24T14:48:32.044" v="720"/>
          <ac:spMkLst>
            <pc:docMk/>
            <pc:sldMk cId="17297904" sldId="402"/>
            <ac:spMk id="512" creationId="{A932B900-3095-4083-A2BD-D6F9EB255947}"/>
          </ac:spMkLst>
        </pc:spChg>
        <pc:spChg chg="mod">
          <ac:chgData name="hassan MH" userId="84cd2103f36ef0dc" providerId="LiveId" clId="{503E8875-88F6-4C29-BD5A-496F9A349BB6}" dt="2022-04-24T14:48:32.044" v="720"/>
          <ac:spMkLst>
            <pc:docMk/>
            <pc:sldMk cId="17297904" sldId="402"/>
            <ac:spMk id="513" creationId="{0FEC333C-7DC9-450B-8C0B-5C0F4AA286C7}"/>
          </ac:spMkLst>
        </pc:spChg>
        <pc:spChg chg="mod">
          <ac:chgData name="hassan MH" userId="84cd2103f36ef0dc" providerId="LiveId" clId="{503E8875-88F6-4C29-BD5A-496F9A349BB6}" dt="2022-04-24T14:48:32.044" v="720"/>
          <ac:spMkLst>
            <pc:docMk/>
            <pc:sldMk cId="17297904" sldId="402"/>
            <ac:spMk id="514" creationId="{04E1AD2F-EA46-4331-AD58-EB3121002CC1}"/>
          </ac:spMkLst>
        </pc:spChg>
        <pc:spChg chg="mod">
          <ac:chgData name="hassan MH" userId="84cd2103f36ef0dc" providerId="LiveId" clId="{503E8875-88F6-4C29-BD5A-496F9A349BB6}" dt="2022-04-24T14:48:32.044" v="720"/>
          <ac:spMkLst>
            <pc:docMk/>
            <pc:sldMk cId="17297904" sldId="402"/>
            <ac:spMk id="515" creationId="{FC15AC2A-65B5-4D00-A026-40E30DC2369E}"/>
          </ac:spMkLst>
        </pc:spChg>
        <pc:spChg chg="mod">
          <ac:chgData name="hassan MH" userId="84cd2103f36ef0dc" providerId="LiveId" clId="{503E8875-88F6-4C29-BD5A-496F9A349BB6}" dt="2022-04-24T14:48:32.044" v="720"/>
          <ac:spMkLst>
            <pc:docMk/>
            <pc:sldMk cId="17297904" sldId="402"/>
            <ac:spMk id="516" creationId="{F23E8A1F-47D2-4323-B6C7-11511C6C742F}"/>
          </ac:spMkLst>
        </pc:spChg>
        <pc:spChg chg="mod">
          <ac:chgData name="hassan MH" userId="84cd2103f36ef0dc" providerId="LiveId" clId="{503E8875-88F6-4C29-BD5A-496F9A349BB6}" dt="2022-04-24T14:48:32.044" v="720"/>
          <ac:spMkLst>
            <pc:docMk/>
            <pc:sldMk cId="17297904" sldId="402"/>
            <ac:spMk id="517" creationId="{0A54C307-A382-47DA-AC7D-E21280D6C931}"/>
          </ac:spMkLst>
        </pc:spChg>
        <pc:spChg chg="mod">
          <ac:chgData name="hassan MH" userId="84cd2103f36ef0dc" providerId="LiveId" clId="{503E8875-88F6-4C29-BD5A-496F9A349BB6}" dt="2022-04-24T14:48:32.044" v="720"/>
          <ac:spMkLst>
            <pc:docMk/>
            <pc:sldMk cId="17297904" sldId="402"/>
            <ac:spMk id="518" creationId="{97C12151-C20D-42F7-A0BE-4149038B03B1}"/>
          </ac:spMkLst>
        </pc:spChg>
        <pc:spChg chg="mod">
          <ac:chgData name="hassan MH" userId="84cd2103f36ef0dc" providerId="LiveId" clId="{503E8875-88F6-4C29-BD5A-496F9A349BB6}" dt="2022-04-24T14:48:32.044" v="720"/>
          <ac:spMkLst>
            <pc:docMk/>
            <pc:sldMk cId="17297904" sldId="402"/>
            <ac:spMk id="519" creationId="{B55D257F-057A-42A0-A916-484107E69A00}"/>
          </ac:spMkLst>
        </pc:spChg>
        <pc:spChg chg="mod">
          <ac:chgData name="hassan MH" userId="84cd2103f36ef0dc" providerId="LiveId" clId="{503E8875-88F6-4C29-BD5A-496F9A349BB6}" dt="2022-04-24T14:48:32.044" v="720"/>
          <ac:spMkLst>
            <pc:docMk/>
            <pc:sldMk cId="17297904" sldId="402"/>
            <ac:spMk id="520" creationId="{05D19A7E-0F00-403A-ABBC-9E7820C56864}"/>
          </ac:spMkLst>
        </pc:spChg>
        <pc:spChg chg="mod">
          <ac:chgData name="hassan MH" userId="84cd2103f36ef0dc" providerId="LiveId" clId="{503E8875-88F6-4C29-BD5A-496F9A349BB6}" dt="2022-04-24T14:48:32.044" v="720"/>
          <ac:spMkLst>
            <pc:docMk/>
            <pc:sldMk cId="17297904" sldId="402"/>
            <ac:spMk id="521" creationId="{337A7B83-E70A-429D-961C-6BCA54D26698}"/>
          </ac:spMkLst>
        </pc:spChg>
        <pc:spChg chg="mod">
          <ac:chgData name="hassan MH" userId="84cd2103f36ef0dc" providerId="LiveId" clId="{503E8875-88F6-4C29-BD5A-496F9A349BB6}" dt="2022-04-24T14:48:32.044" v="720"/>
          <ac:spMkLst>
            <pc:docMk/>
            <pc:sldMk cId="17297904" sldId="402"/>
            <ac:spMk id="522" creationId="{DB2ABEAE-2E95-405C-8F4C-E5AAAB594914}"/>
          </ac:spMkLst>
        </pc:spChg>
        <pc:spChg chg="mod">
          <ac:chgData name="hassan MH" userId="84cd2103f36ef0dc" providerId="LiveId" clId="{503E8875-88F6-4C29-BD5A-496F9A349BB6}" dt="2022-04-24T14:48:32.044" v="720"/>
          <ac:spMkLst>
            <pc:docMk/>
            <pc:sldMk cId="17297904" sldId="402"/>
            <ac:spMk id="523" creationId="{49CA6383-ED6A-4E88-80A6-AC4644FEA143}"/>
          </ac:spMkLst>
        </pc:spChg>
        <pc:spChg chg="mod">
          <ac:chgData name="hassan MH" userId="84cd2103f36ef0dc" providerId="LiveId" clId="{503E8875-88F6-4C29-BD5A-496F9A349BB6}" dt="2022-04-24T14:48:32.044" v="720"/>
          <ac:spMkLst>
            <pc:docMk/>
            <pc:sldMk cId="17297904" sldId="402"/>
            <ac:spMk id="524" creationId="{38148572-944E-4767-9BBA-03B8D1321918}"/>
          </ac:spMkLst>
        </pc:spChg>
        <pc:spChg chg="mod">
          <ac:chgData name="hassan MH" userId="84cd2103f36ef0dc" providerId="LiveId" clId="{503E8875-88F6-4C29-BD5A-496F9A349BB6}" dt="2022-04-24T14:49:20.926" v="730"/>
          <ac:spMkLst>
            <pc:docMk/>
            <pc:sldMk cId="17297904" sldId="402"/>
            <ac:spMk id="527" creationId="{7210BA0D-2BE3-4648-93A2-B8D4BD7244DE}"/>
          </ac:spMkLst>
        </pc:spChg>
        <pc:spChg chg="mod">
          <ac:chgData name="hassan MH" userId="84cd2103f36ef0dc" providerId="LiveId" clId="{503E8875-88F6-4C29-BD5A-496F9A349BB6}" dt="2022-04-24T14:49:20.926" v="730"/>
          <ac:spMkLst>
            <pc:docMk/>
            <pc:sldMk cId="17297904" sldId="402"/>
            <ac:spMk id="528" creationId="{40104F53-4529-4144-9C23-87775B069B31}"/>
          </ac:spMkLst>
        </pc:spChg>
        <pc:spChg chg="mod">
          <ac:chgData name="hassan MH" userId="84cd2103f36ef0dc" providerId="LiveId" clId="{503E8875-88F6-4C29-BD5A-496F9A349BB6}" dt="2022-04-24T14:49:20.926" v="730"/>
          <ac:spMkLst>
            <pc:docMk/>
            <pc:sldMk cId="17297904" sldId="402"/>
            <ac:spMk id="529" creationId="{3E749C77-4FAC-497F-AA2D-507C0183A800}"/>
          </ac:spMkLst>
        </pc:spChg>
        <pc:spChg chg="mod">
          <ac:chgData name="hassan MH" userId="84cd2103f36ef0dc" providerId="LiveId" clId="{503E8875-88F6-4C29-BD5A-496F9A349BB6}" dt="2022-04-24T14:49:20.926" v="730"/>
          <ac:spMkLst>
            <pc:docMk/>
            <pc:sldMk cId="17297904" sldId="402"/>
            <ac:spMk id="530" creationId="{84C68026-4199-460C-BB18-918C8DD3621C}"/>
          </ac:spMkLst>
        </pc:spChg>
        <pc:spChg chg="mod">
          <ac:chgData name="hassan MH" userId="84cd2103f36ef0dc" providerId="LiveId" clId="{503E8875-88F6-4C29-BD5A-496F9A349BB6}" dt="2022-04-24T14:49:20.926" v="730"/>
          <ac:spMkLst>
            <pc:docMk/>
            <pc:sldMk cId="17297904" sldId="402"/>
            <ac:spMk id="533" creationId="{767B27C0-1E9A-4606-91EE-F5F444FD435B}"/>
          </ac:spMkLst>
        </pc:spChg>
        <pc:spChg chg="mod">
          <ac:chgData name="hassan MH" userId="84cd2103f36ef0dc" providerId="LiveId" clId="{503E8875-88F6-4C29-BD5A-496F9A349BB6}" dt="2022-04-24T14:49:20.926" v="730"/>
          <ac:spMkLst>
            <pc:docMk/>
            <pc:sldMk cId="17297904" sldId="402"/>
            <ac:spMk id="534" creationId="{4DA2DE46-1549-473E-A783-108B17B87304}"/>
          </ac:spMkLst>
        </pc:spChg>
        <pc:spChg chg="mod">
          <ac:chgData name="hassan MH" userId="84cd2103f36ef0dc" providerId="LiveId" clId="{503E8875-88F6-4C29-BD5A-496F9A349BB6}" dt="2022-04-24T14:49:20.926" v="730"/>
          <ac:spMkLst>
            <pc:docMk/>
            <pc:sldMk cId="17297904" sldId="402"/>
            <ac:spMk id="535" creationId="{5D3198A1-0773-43C1-9FBF-DEE9D05E308B}"/>
          </ac:spMkLst>
        </pc:spChg>
        <pc:spChg chg="mod">
          <ac:chgData name="hassan MH" userId="84cd2103f36ef0dc" providerId="LiveId" clId="{503E8875-88F6-4C29-BD5A-496F9A349BB6}" dt="2022-04-24T14:49:20.926" v="730"/>
          <ac:spMkLst>
            <pc:docMk/>
            <pc:sldMk cId="17297904" sldId="402"/>
            <ac:spMk id="536" creationId="{A8CD5CF0-7C02-4EAF-BC49-1F59D632674C}"/>
          </ac:spMkLst>
        </pc:spChg>
        <pc:spChg chg="mod">
          <ac:chgData name="hassan MH" userId="84cd2103f36ef0dc" providerId="LiveId" clId="{503E8875-88F6-4C29-BD5A-496F9A349BB6}" dt="2022-04-24T14:49:20.926" v="730"/>
          <ac:spMkLst>
            <pc:docMk/>
            <pc:sldMk cId="17297904" sldId="402"/>
            <ac:spMk id="537" creationId="{B2F62B91-98DD-4325-980E-A1F18C022210}"/>
          </ac:spMkLst>
        </pc:spChg>
        <pc:spChg chg="mod">
          <ac:chgData name="hassan MH" userId="84cd2103f36ef0dc" providerId="LiveId" clId="{503E8875-88F6-4C29-BD5A-496F9A349BB6}" dt="2022-04-24T14:49:20.926" v="730"/>
          <ac:spMkLst>
            <pc:docMk/>
            <pc:sldMk cId="17297904" sldId="402"/>
            <ac:spMk id="538" creationId="{B82B6476-2F4C-47F4-A60C-B378CF357EA1}"/>
          </ac:spMkLst>
        </pc:spChg>
        <pc:spChg chg="mod">
          <ac:chgData name="hassan MH" userId="84cd2103f36ef0dc" providerId="LiveId" clId="{503E8875-88F6-4C29-BD5A-496F9A349BB6}" dt="2022-04-24T14:49:20.926" v="730"/>
          <ac:spMkLst>
            <pc:docMk/>
            <pc:sldMk cId="17297904" sldId="402"/>
            <ac:spMk id="539" creationId="{B7BDD03E-54E3-4052-BBB4-FCF54925914A}"/>
          </ac:spMkLst>
        </pc:spChg>
        <pc:grpChg chg="add del mod">
          <ac:chgData name="hassan MH" userId="84cd2103f36ef0dc" providerId="LiveId" clId="{503E8875-88F6-4C29-BD5A-496F9A349BB6}" dt="2022-04-24T15:45:54.270" v="1553" actId="21"/>
          <ac:grpSpMkLst>
            <pc:docMk/>
            <pc:sldMk cId="17297904" sldId="402"/>
            <ac:grpSpMk id="90" creationId="{40450F3B-8521-4C29-A63C-66FF881CF32F}"/>
          </ac:grpSpMkLst>
        </pc:grpChg>
        <pc:grpChg chg="mod">
          <ac:chgData name="hassan MH" userId="84cd2103f36ef0dc" providerId="LiveId" clId="{503E8875-88F6-4C29-BD5A-496F9A349BB6}" dt="2022-04-24T14:44:20.647" v="679"/>
          <ac:grpSpMkLst>
            <pc:docMk/>
            <pc:sldMk cId="17297904" sldId="402"/>
            <ac:grpSpMk id="96" creationId="{31AD9973-8A85-4B77-9C75-F62E7E826C6E}"/>
          </ac:grpSpMkLst>
        </pc:grpChg>
        <pc:grpChg chg="mod">
          <ac:chgData name="hassan MH" userId="84cd2103f36ef0dc" providerId="LiveId" clId="{503E8875-88F6-4C29-BD5A-496F9A349BB6}" dt="2022-04-24T14:44:20.647" v="679"/>
          <ac:grpSpMkLst>
            <pc:docMk/>
            <pc:sldMk cId="17297904" sldId="402"/>
            <ac:grpSpMk id="97" creationId="{58FEBADC-9B37-4198-9019-03F3C4CF1903}"/>
          </ac:grpSpMkLst>
        </pc:grpChg>
        <pc:grpChg chg="mod">
          <ac:chgData name="hassan MH" userId="84cd2103f36ef0dc" providerId="LiveId" clId="{503E8875-88F6-4C29-BD5A-496F9A349BB6}" dt="2022-04-24T14:43:30.423" v="659" actId="1076"/>
          <ac:grpSpMkLst>
            <pc:docMk/>
            <pc:sldMk cId="17297904" sldId="402"/>
            <ac:grpSpMk id="106" creationId="{460820CE-3C56-4175-AD30-7048AA149007}"/>
          </ac:grpSpMkLst>
        </pc:grpChg>
        <pc:grpChg chg="mod">
          <ac:chgData name="hassan MH" userId="84cd2103f36ef0dc" providerId="LiveId" clId="{503E8875-88F6-4C29-BD5A-496F9A349BB6}" dt="2022-04-24T14:43:36.113" v="660" actId="1076"/>
          <ac:grpSpMkLst>
            <pc:docMk/>
            <pc:sldMk cId="17297904" sldId="402"/>
            <ac:grpSpMk id="113" creationId="{9C691681-F684-42DC-A3C2-DE051F20370F}"/>
          </ac:grpSpMkLst>
        </pc:grpChg>
        <pc:grpChg chg="mod">
          <ac:chgData name="hassan MH" userId="84cd2103f36ef0dc" providerId="LiveId" clId="{503E8875-88F6-4C29-BD5A-496F9A349BB6}" dt="2022-04-24T14:44:20.647" v="679"/>
          <ac:grpSpMkLst>
            <pc:docMk/>
            <pc:sldMk cId="17297904" sldId="402"/>
            <ac:grpSpMk id="221" creationId="{94E37B55-05E1-4980-A86F-E3BA955BBE9F}"/>
          </ac:grpSpMkLst>
        </pc:grpChg>
        <pc:grpChg chg="mod">
          <ac:chgData name="hassan MH" userId="84cd2103f36ef0dc" providerId="LiveId" clId="{503E8875-88F6-4C29-BD5A-496F9A349BB6}" dt="2022-04-24T14:44:20.647" v="679"/>
          <ac:grpSpMkLst>
            <pc:docMk/>
            <pc:sldMk cId="17297904" sldId="402"/>
            <ac:grpSpMk id="222" creationId="{DF47E762-5324-407A-BAD1-74E089FF247E}"/>
          </ac:grpSpMkLst>
        </pc:grpChg>
        <pc:grpChg chg="mod">
          <ac:chgData name="hassan MH" userId="84cd2103f36ef0dc" providerId="LiveId" clId="{503E8875-88F6-4C29-BD5A-496F9A349BB6}" dt="2022-04-24T14:44:20.647" v="679"/>
          <ac:grpSpMkLst>
            <pc:docMk/>
            <pc:sldMk cId="17297904" sldId="402"/>
            <ac:grpSpMk id="223" creationId="{088483B0-9768-4992-880F-01F8E30450E6}"/>
          </ac:grpSpMkLst>
        </pc:grpChg>
        <pc:grpChg chg="mod">
          <ac:chgData name="hassan MH" userId="84cd2103f36ef0dc" providerId="LiveId" clId="{503E8875-88F6-4C29-BD5A-496F9A349BB6}" dt="2022-04-24T14:44:20.647" v="679"/>
          <ac:grpSpMkLst>
            <pc:docMk/>
            <pc:sldMk cId="17297904" sldId="402"/>
            <ac:grpSpMk id="225" creationId="{3EF53CD1-891E-4126-AF47-04B08DB420BE}"/>
          </ac:grpSpMkLst>
        </pc:grpChg>
        <pc:grpChg chg="mod">
          <ac:chgData name="hassan MH" userId="84cd2103f36ef0dc" providerId="LiveId" clId="{503E8875-88F6-4C29-BD5A-496F9A349BB6}" dt="2022-04-24T14:44:20.647" v="679"/>
          <ac:grpSpMkLst>
            <pc:docMk/>
            <pc:sldMk cId="17297904" sldId="402"/>
            <ac:grpSpMk id="226" creationId="{CA0D055E-34B7-4BAA-9BC5-8FA0FCF8B0BC}"/>
          </ac:grpSpMkLst>
        </pc:grpChg>
        <pc:grpChg chg="mod">
          <ac:chgData name="hassan MH" userId="84cd2103f36ef0dc" providerId="LiveId" clId="{503E8875-88F6-4C29-BD5A-496F9A349BB6}" dt="2022-04-24T14:44:20.647" v="679"/>
          <ac:grpSpMkLst>
            <pc:docMk/>
            <pc:sldMk cId="17297904" sldId="402"/>
            <ac:grpSpMk id="230" creationId="{D07927FE-4DF0-4F55-96DD-1AEE7CAA38D6}"/>
          </ac:grpSpMkLst>
        </pc:grpChg>
        <pc:grpChg chg="mod">
          <ac:chgData name="hassan MH" userId="84cd2103f36ef0dc" providerId="LiveId" clId="{503E8875-88F6-4C29-BD5A-496F9A349BB6}" dt="2022-04-24T14:44:20.647" v="679"/>
          <ac:grpSpMkLst>
            <pc:docMk/>
            <pc:sldMk cId="17297904" sldId="402"/>
            <ac:grpSpMk id="231" creationId="{E96F1F28-CD93-4A5C-930A-857A745C12E7}"/>
          </ac:grpSpMkLst>
        </pc:grpChg>
        <pc:grpChg chg="mod">
          <ac:chgData name="hassan MH" userId="84cd2103f36ef0dc" providerId="LiveId" clId="{503E8875-88F6-4C29-BD5A-496F9A349BB6}" dt="2022-04-24T14:44:20.647" v="679"/>
          <ac:grpSpMkLst>
            <pc:docMk/>
            <pc:sldMk cId="17297904" sldId="402"/>
            <ac:grpSpMk id="235" creationId="{C2C564C8-D31C-4CDB-89FD-6D6E9F3D1358}"/>
          </ac:grpSpMkLst>
        </pc:grpChg>
        <pc:grpChg chg="mod">
          <ac:chgData name="hassan MH" userId="84cd2103f36ef0dc" providerId="LiveId" clId="{503E8875-88F6-4C29-BD5A-496F9A349BB6}" dt="2022-04-24T14:44:20.647" v="679"/>
          <ac:grpSpMkLst>
            <pc:docMk/>
            <pc:sldMk cId="17297904" sldId="402"/>
            <ac:grpSpMk id="268" creationId="{BB1EEC18-7B39-418B-A878-18F0FFF1342F}"/>
          </ac:grpSpMkLst>
        </pc:grpChg>
        <pc:grpChg chg="mod">
          <ac:chgData name="hassan MH" userId="84cd2103f36ef0dc" providerId="LiveId" clId="{503E8875-88F6-4C29-BD5A-496F9A349BB6}" dt="2022-04-24T14:44:20.647" v="679"/>
          <ac:grpSpMkLst>
            <pc:docMk/>
            <pc:sldMk cId="17297904" sldId="402"/>
            <ac:grpSpMk id="269" creationId="{A490D230-5F2E-44B6-AF94-BB76CC28B305}"/>
          </ac:grpSpMkLst>
        </pc:grpChg>
        <pc:grpChg chg="mod">
          <ac:chgData name="hassan MH" userId="84cd2103f36ef0dc" providerId="LiveId" clId="{503E8875-88F6-4C29-BD5A-496F9A349BB6}" dt="2022-04-24T14:44:20.647" v="679"/>
          <ac:grpSpMkLst>
            <pc:docMk/>
            <pc:sldMk cId="17297904" sldId="402"/>
            <ac:grpSpMk id="270" creationId="{B72A8453-41BD-4A97-8778-EA8535847D2D}"/>
          </ac:grpSpMkLst>
        </pc:grpChg>
        <pc:grpChg chg="mod">
          <ac:chgData name="hassan MH" userId="84cd2103f36ef0dc" providerId="LiveId" clId="{503E8875-88F6-4C29-BD5A-496F9A349BB6}" dt="2022-04-24T14:44:20.647" v="679"/>
          <ac:grpSpMkLst>
            <pc:docMk/>
            <pc:sldMk cId="17297904" sldId="402"/>
            <ac:grpSpMk id="271" creationId="{1E09B3D0-B9D2-48F3-AC0C-13CFAD57AD73}"/>
          </ac:grpSpMkLst>
        </pc:grpChg>
        <pc:grpChg chg="mod">
          <ac:chgData name="hassan MH" userId="84cd2103f36ef0dc" providerId="LiveId" clId="{503E8875-88F6-4C29-BD5A-496F9A349BB6}" dt="2022-04-24T14:44:20.647" v="679"/>
          <ac:grpSpMkLst>
            <pc:docMk/>
            <pc:sldMk cId="17297904" sldId="402"/>
            <ac:grpSpMk id="272" creationId="{66537B19-723D-4067-AB04-354E9F1E0D9E}"/>
          </ac:grpSpMkLst>
        </pc:grpChg>
        <pc:grpChg chg="mod">
          <ac:chgData name="hassan MH" userId="84cd2103f36ef0dc" providerId="LiveId" clId="{503E8875-88F6-4C29-BD5A-496F9A349BB6}" dt="2022-04-24T14:44:20.647" v="679"/>
          <ac:grpSpMkLst>
            <pc:docMk/>
            <pc:sldMk cId="17297904" sldId="402"/>
            <ac:grpSpMk id="273" creationId="{4ABDBF97-9FEA-4FC0-9E5A-FCAD1B645307}"/>
          </ac:grpSpMkLst>
        </pc:grpChg>
        <pc:grpChg chg="del">
          <ac:chgData name="hassan MH" userId="84cd2103f36ef0dc" providerId="LiveId" clId="{503E8875-88F6-4C29-BD5A-496F9A349BB6}" dt="2022-04-24T14:43:03.533" v="651" actId="478"/>
          <ac:grpSpMkLst>
            <pc:docMk/>
            <pc:sldMk cId="17297904" sldId="402"/>
            <ac:grpSpMk id="286" creationId="{CCA3314F-E844-4C61-9B7B-93F5EE090EEE}"/>
          </ac:grpSpMkLst>
        </pc:grpChg>
        <pc:grpChg chg="del">
          <ac:chgData name="hassan MH" userId="84cd2103f36ef0dc" providerId="LiveId" clId="{503E8875-88F6-4C29-BD5A-496F9A349BB6}" dt="2022-04-24T14:43:04.163" v="652" actId="478"/>
          <ac:grpSpMkLst>
            <pc:docMk/>
            <pc:sldMk cId="17297904" sldId="402"/>
            <ac:grpSpMk id="314" creationId="{00FDBD13-F8D2-489A-B125-E4ED23F82D52}"/>
          </ac:grpSpMkLst>
        </pc:grpChg>
        <pc:grpChg chg="mod">
          <ac:chgData name="hassan MH" userId="84cd2103f36ef0dc" providerId="LiveId" clId="{503E8875-88F6-4C29-BD5A-496F9A349BB6}" dt="2022-04-24T14:44:20.647" v="679"/>
          <ac:grpSpMkLst>
            <pc:docMk/>
            <pc:sldMk cId="17297904" sldId="402"/>
            <ac:grpSpMk id="359" creationId="{1ED6D747-B3CD-43E7-A4A6-B9C955CA574C}"/>
          </ac:grpSpMkLst>
        </pc:grpChg>
        <pc:grpChg chg="add del mod">
          <ac:chgData name="hassan MH" userId="84cd2103f36ef0dc" providerId="LiveId" clId="{503E8875-88F6-4C29-BD5A-496F9A349BB6}" dt="2022-04-24T14:48:07.132" v="716" actId="478"/>
          <ac:grpSpMkLst>
            <pc:docMk/>
            <pc:sldMk cId="17297904" sldId="402"/>
            <ac:grpSpMk id="363" creationId="{A5FC19AC-EB1B-4E82-A7D8-289B5465B1E7}"/>
          </ac:grpSpMkLst>
        </pc:grpChg>
        <pc:grpChg chg="mod">
          <ac:chgData name="hassan MH" userId="84cd2103f36ef0dc" providerId="LiveId" clId="{503E8875-88F6-4C29-BD5A-496F9A349BB6}" dt="2022-04-24T14:48:01.317" v="714"/>
          <ac:grpSpMkLst>
            <pc:docMk/>
            <pc:sldMk cId="17297904" sldId="402"/>
            <ac:grpSpMk id="364" creationId="{D1E3B1BC-5A74-4A62-A186-246BE94E5307}"/>
          </ac:grpSpMkLst>
        </pc:grpChg>
        <pc:grpChg chg="mod">
          <ac:chgData name="hassan MH" userId="84cd2103f36ef0dc" providerId="LiveId" clId="{503E8875-88F6-4C29-BD5A-496F9A349BB6}" dt="2022-04-24T14:48:01.317" v="714"/>
          <ac:grpSpMkLst>
            <pc:docMk/>
            <pc:sldMk cId="17297904" sldId="402"/>
            <ac:grpSpMk id="368" creationId="{DC1585F9-DD09-4E6D-AB0C-D436A491BE19}"/>
          </ac:grpSpMkLst>
        </pc:grpChg>
        <pc:grpChg chg="mod">
          <ac:chgData name="hassan MH" userId="84cd2103f36ef0dc" providerId="LiveId" clId="{503E8875-88F6-4C29-BD5A-496F9A349BB6}" dt="2022-04-24T14:48:01.317" v="714"/>
          <ac:grpSpMkLst>
            <pc:docMk/>
            <pc:sldMk cId="17297904" sldId="402"/>
            <ac:grpSpMk id="369" creationId="{DFC8AAF4-659C-4EA2-B5AF-E4D80BD02499}"/>
          </ac:grpSpMkLst>
        </pc:grpChg>
        <pc:grpChg chg="mod">
          <ac:chgData name="hassan MH" userId="84cd2103f36ef0dc" providerId="LiveId" clId="{503E8875-88F6-4C29-BD5A-496F9A349BB6}" dt="2022-04-24T14:48:01.317" v="714"/>
          <ac:grpSpMkLst>
            <pc:docMk/>
            <pc:sldMk cId="17297904" sldId="402"/>
            <ac:grpSpMk id="370" creationId="{1C138782-150D-43E2-B203-296764605D5F}"/>
          </ac:grpSpMkLst>
        </pc:grpChg>
        <pc:grpChg chg="mod">
          <ac:chgData name="hassan MH" userId="84cd2103f36ef0dc" providerId="LiveId" clId="{503E8875-88F6-4C29-BD5A-496F9A349BB6}" dt="2022-04-24T14:48:01.317" v="714"/>
          <ac:grpSpMkLst>
            <pc:docMk/>
            <pc:sldMk cId="17297904" sldId="402"/>
            <ac:grpSpMk id="371" creationId="{43B6C476-BDED-4F1F-AD40-CDD75046088E}"/>
          </ac:grpSpMkLst>
        </pc:grpChg>
        <pc:grpChg chg="mod">
          <ac:chgData name="hassan MH" userId="84cd2103f36ef0dc" providerId="LiveId" clId="{503E8875-88F6-4C29-BD5A-496F9A349BB6}" dt="2022-04-24T14:48:01.317" v="714"/>
          <ac:grpSpMkLst>
            <pc:docMk/>
            <pc:sldMk cId="17297904" sldId="402"/>
            <ac:grpSpMk id="372" creationId="{89E25438-7433-45B6-B477-A9E94AFB634F}"/>
          </ac:grpSpMkLst>
        </pc:grpChg>
        <pc:grpChg chg="add del mod">
          <ac:chgData name="hassan MH" userId="84cd2103f36ef0dc" providerId="LiveId" clId="{503E8875-88F6-4C29-BD5A-496F9A349BB6}" dt="2022-04-24T14:48:26.403" v="719" actId="478"/>
          <ac:grpSpMkLst>
            <pc:docMk/>
            <pc:sldMk cId="17297904" sldId="402"/>
            <ac:grpSpMk id="392" creationId="{F348B3DF-B16A-4784-B916-07DAFC928D89}"/>
          </ac:grpSpMkLst>
        </pc:grpChg>
        <pc:grpChg chg="mod">
          <ac:chgData name="hassan MH" userId="84cd2103f36ef0dc" providerId="LiveId" clId="{503E8875-88F6-4C29-BD5A-496F9A349BB6}" dt="2022-04-24T14:48:19.559" v="717"/>
          <ac:grpSpMkLst>
            <pc:docMk/>
            <pc:sldMk cId="17297904" sldId="402"/>
            <ac:grpSpMk id="393" creationId="{00C5E7E6-3964-433E-8440-8A4C707DD281}"/>
          </ac:grpSpMkLst>
        </pc:grpChg>
        <pc:grpChg chg="mod">
          <ac:chgData name="hassan MH" userId="84cd2103f36ef0dc" providerId="LiveId" clId="{503E8875-88F6-4C29-BD5A-496F9A349BB6}" dt="2022-04-24T14:48:19.559" v="717"/>
          <ac:grpSpMkLst>
            <pc:docMk/>
            <pc:sldMk cId="17297904" sldId="402"/>
            <ac:grpSpMk id="394" creationId="{3CBB673D-05D9-4B8A-A9A6-E4602958C430}"/>
          </ac:grpSpMkLst>
        </pc:grpChg>
        <pc:grpChg chg="mod">
          <ac:chgData name="hassan MH" userId="84cd2103f36ef0dc" providerId="LiveId" clId="{503E8875-88F6-4C29-BD5A-496F9A349BB6}" dt="2022-04-24T14:48:19.559" v="717"/>
          <ac:grpSpMkLst>
            <pc:docMk/>
            <pc:sldMk cId="17297904" sldId="402"/>
            <ac:grpSpMk id="396" creationId="{6C9E6AD6-6AE2-44C5-A841-D4BDA8DABDDA}"/>
          </ac:grpSpMkLst>
        </pc:grpChg>
        <pc:grpChg chg="mod">
          <ac:chgData name="hassan MH" userId="84cd2103f36ef0dc" providerId="LiveId" clId="{503E8875-88F6-4C29-BD5A-496F9A349BB6}" dt="2022-04-24T14:48:19.559" v="717"/>
          <ac:grpSpMkLst>
            <pc:docMk/>
            <pc:sldMk cId="17297904" sldId="402"/>
            <ac:grpSpMk id="397" creationId="{9791273B-816D-4F42-A672-566C08ECA9DD}"/>
          </ac:grpSpMkLst>
        </pc:grpChg>
        <pc:grpChg chg="mod">
          <ac:chgData name="hassan MH" userId="84cd2103f36ef0dc" providerId="LiveId" clId="{503E8875-88F6-4C29-BD5A-496F9A349BB6}" dt="2022-04-24T14:48:19.559" v="717"/>
          <ac:grpSpMkLst>
            <pc:docMk/>
            <pc:sldMk cId="17297904" sldId="402"/>
            <ac:grpSpMk id="401" creationId="{4EE024DF-2DB3-480A-BCE0-9B6FF27EBA80}"/>
          </ac:grpSpMkLst>
        </pc:grpChg>
        <pc:grpChg chg="mod">
          <ac:chgData name="hassan MH" userId="84cd2103f36ef0dc" providerId="LiveId" clId="{503E8875-88F6-4C29-BD5A-496F9A349BB6}" dt="2022-04-24T14:48:19.559" v="717"/>
          <ac:grpSpMkLst>
            <pc:docMk/>
            <pc:sldMk cId="17297904" sldId="402"/>
            <ac:grpSpMk id="402" creationId="{FA9DF5CF-4018-4BC1-BC43-0FAEAA512DEC}"/>
          </ac:grpSpMkLst>
        </pc:grpChg>
        <pc:grpChg chg="mod">
          <ac:chgData name="hassan MH" userId="84cd2103f36ef0dc" providerId="LiveId" clId="{503E8875-88F6-4C29-BD5A-496F9A349BB6}" dt="2022-04-24T14:48:19.559" v="717"/>
          <ac:grpSpMkLst>
            <pc:docMk/>
            <pc:sldMk cId="17297904" sldId="402"/>
            <ac:grpSpMk id="403" creationId="{1D92A590-FF5D-4C6F-A820-5B5AEADE8108}"/>
          </ac:grpSpMkLst>
        </pc:grpChg>
        <pc:grpChg chg="mod">
          <ac:chgData name="hassan MH" userId="84cd2103f36ef0dc" providerId="LiveId" clId="{503E8875-88F6-4C29-BD5A-496F9A349BB6}" dt="2022-04-24T14:48:19.559" v="717"/>
          <ac:grpSpMkLst>
            <pc:docMk/>
            <pc:sldMk cId="17297904" sldId="402"/>
            <ac:grpSpMk id="404" creationId="{A5AC945F-8DEE-48BE-B7EA-9A2A003C0995}"/>
          </ac:grpSpMkLst>
        </pc:grpChg>
        <pc:grpChg chg="mod">
          <ac:chgData name="hassan MH" userId="84cd2103f36ef0dc" providerId="LiveId" clId="{503E8875-88F6-4C29-BD5A-496F9A349BB6}" dt="2022-04-24T14:48:19.559" v="717"/>
          <ac:grpSpMkLst>
            <pc:docMk/>
            <pc:sldMk cId="17297904" sldId="402"/>
            <ac:grpSpMk id="407" creationId="{928F9AE2-A90A-44C4-9FEA-B50042F63EBA}"/>
          </ac:grpSpMkLst>
        </pc:grpChg>
        <pc:grpChg chg="mod">
          <ac:chgData name="hassan MH" userId="84cd2103f36ef0dc" providerId="LiveId" clId="{503E8875-88F6-4C29-BD5A-496F9A349BB6}" dt="2022-04-24T14:48:19.559" v="717"/>
          <ac:grpSpMkLst>
            <pc:docMk/>
            <pc:sldMk cId="17297904" sldId="402"/>
            <ac:grpSpMk id="408" creationId="{D98B2612-A017-4CB7-9BDA-84F2008789A3}"/>
          </ac:grpSpMkLst>
        </pc:grpChg>
        <pc:grpChg chg="mod">
          <ac:chgData name="hassan MH" userId="84cd2103f36ef0dc" providerId="LiveId" clId="{503E8875-88F6-4C29-BD5A-496F9A349BB6}" dt="2022-04-24T14:48:19.559" v="717"/>
          <ac:grpSpMkLst>
            <pc:docMk/>
            <pc:sldMk cId="17297904" sldId="402"/>
            <ac:grpSpMk id="409" creationId="{5446A62F-9C32-4692-B7D4-28183A6FF343}"/>
          </ac:grpSpMkLst>
        </pc:grpChg>
        <pc:grpChg chg="mod">
          <ac:chgData name="hassan MH" userId="84cd2103f36ef0dc" providerId="LiveId" clId="{503E8875-88F6-4C29-BD5A-496F9A349BB6}" dt="2022-04-24T14:48:19.559" v="717"/>
          <ac:grpSpMkLst>
            <pc:docMk/>
            <pc:sldMk cId="17297904" sldId="402"/>
            <ac:grpSpMk id="453" creationId="{ABF7E401-E582-4AAE-AFE1-5A41FA1243E0}"/>
          </ac:grpSpMkLst>
        </pc:grpChg>
        <pc:grpChg chg="mod">
          <ac:chgData name="hassan MH" userId="84cd2103f36ef0dc" providerId="LiveId" clId="{503E8875-88F6-4C29-BD5A-496F9A349BB6}" dt="2022-04-24T14:48:19.559" v="717"/>
          <ac:grpSpMkLst>
            <pc:docMk/>
            <pc:sldMk cId="17297904" sldId="402"/>
            <ac:grpSpMk id="476" creationId="{67E242D8-D704-4572-95C4-5CF93681ECE6}"/>
          </ac:grpSpMkLst>
        </pc:grpChg>
        <pc:grpChg chg="mod">
          <ac:chgData name="hassan MH" userId="84cd2103f36ef0dc" providerId="LiveId" clId="{503E8875-88F6-4C29-BD5A-496F9A349BB6}" dt="2022-04-24T14:48:19.559" v="717"/>
          <ac:grpSpMkLst>
            <pc:docMk/>
            <pc:sldMk cId="17297904" sldId="402"/>
            <ac:grpSpMk id="477" creationId="{19C0F4AC-E5B3-419B-A16E-0B40E1C387CB}"/>
          </ac:grpSpMkLst>
        </pc:grpChg>
        <pc:grpChg chg="mod">
          <ac:chgData name="hassan MH" userId="84cd2103f36ef0dc" providerId="LiveId" clId="{503E8875-88F6-4C29-BD5A-496F9A349BB6}" dt="2022-04-24T14:48:19.559" v="717"/>
          <ac:grpSpMkLst>
            <pc:docMk/>
            <pc:sldMk cId="17297904" sldId="402"/>
            <ac:grpSpMk id="485" creationId="{6A5876C3-6ED4-4B59-A426-22312E349EC6}"/>
          </ac:grpSpMkLst>
        </pc:grpChg>
        <pc:grpChg chg="add del mod">
          <ac:chgData name="hassan MH" userId="84cd2103f36ef0dc" providerId="LiveId" clId="{503E8875-88F6-4C29-BD5A-496F9A349BB6}" dt="2022-04-24T14:49:14.998" v="729" actId="478"/>
          <ac:grpSpMkLst>
            <pc:docMk/>
            <pc:sldMk cId="17297904" sldId="402"/>
            <ac:grpSpMk id="496" creationId="{3A70A3E4-2C6C-4F33-A249-A42611720C69}"/>
          </ac:grpSpMkLst>
        </pc:grpChg>
        <pc:grpChg chg="mod">
          <ac:chgData name="hassan MH" userId="84cd2103f36ef0dc" providerId="LiveId" clId="{503E8875-88F6-4C29-BD5A-496F9A349BB6}" dt="2022-04-24T14:48:32.044" v="720"/>
          <ac:grpSpMkLst>
            <pc:docMk/>
            <pc:sldMk cId="17297904" sldId="402"/>
            <ac:grpSpMk id="497" creationId="{398B699F-E95E-405A-AD6A-311EBB509A7D}"/>
          </ac:grpSpMkLst>
        </pc:grpChg>
        <pc:grpChg chg="mod">
          <ac:chgData name="hassan MH" userId="84cd2103f36ef0dc" providerId="LiveId" clId="{503E8875-88F6-4C29-BD5A-496F9A349BB6}" dt="2022-04-24T14:48:32.044" v="720"/>
          <ac:grpSpMkLst>
            <pc:docMk/>
            <pc:sldMk cId="17297904" sldId="402"/>
            <ac:grpSpMk id="501" creationId="{13CA0A0B-00E1-40E0-A49C-3F860354892B}"/>
          </ac:grpSpMkLst>
        </pc:grpChg>
        <pc:grpChg chg="mod">
          <ac:chgData name="hassan MH" userId="84cd2103f36ef0dc" providerId="LiveId" clId="{503E8875-88F6-4C29-BD5A-496F9A349BB6}" dt="2022-04-24T14:48:32.044" v="720"/>
          <ac:grpSpMkLst>
            <pc:docMk/>
            <pc:sldMk cId="17297904" sldId="402"/>
            <ac:grpSpMk id="502" creationId="{E8DA3C5D-6BFB-49FA-BBDB-F4164B6F5789}"/>
          </ac:grpSpMkLst>
        </pc:grpChg>
        <pc:grpChg chg="mod">
          <ac:chgData name="hassan MH" userId="84cd2103f36ef0dc" providerId="LiveId" clId="{503E8875-88F6-4C29-BD5A-496F9A349BB6}" dt="2022-04-24T14:48:32.044" v="720"/>
          <ac:grpSpMkLst>
            <pc:docMk/>
            <pc:sldMk cId="17297904" sldId="402"/>
            <ac:grpSpMk id="503" creationId="{7A8DD133-0FD9-4EC4-B86B-DC0C9FCCAB77}"/>
          </ac:grpSpMkLst>
        </pc:grpChg>
        <pc:grpChg chg="mod">
          <ac:chgData name="hassan MH" userId="84cd2103f36ef0dc" providerId="LiveId" clId="{503E8875-88F6-4C29-BD5A-496F9A349BB6}" dt="2022-04-24T14:48:32.044" v="720"/>
          <ac:grpSpMkLst>
            <pc:docMk/>
            <pc:sldMk cId="17297904" sldId="402"/>
            <ac:grpSpMk id="504" creationId="{84F414BD-1F0B-41F6-AC60-F378C8427B0C}"/>
          </ac:grpSpMkLst>
        </pc:grpChg>
        <pc:grpChg chg="mod">
          <ac:chgData name="hassan MH" userId="84cd2103f36ef0dc" providerId="LiveId" clId="{503E8875-88F6-4C29-BD5A-496F9A349BB6}" dt="2022-04-24T14:48:32.044" v="720"/>
          <ac:grpSpMkLst>
            <pc:docMk/>
            <pc:sldMk cId="17297904" sldId="402"/>
            <ac:grpSpMk id="505" creationId="{8E5FF707-A69D-4160-B3A8-AD1ED004A41A}"/>
          </ac:grpSpMkLst>
        </pc:grpChg>
        <pc:grpChg chg="add del mod">
          <ac:chgData name="hassan MH" userId="84cd2103f36ef0dc" providerId="LiveId" clId="{503E8875-88F6-4C29-BD5A-496F9A349BB6}" dt="2022-04-24T14:49:31.973" v="732" actId="478"/>
          <ac:grpSpMkLst>
            <pc:docMk/>
            <pc:sldMk cId="17297904" sldId="402"/>
            <ac:grpSpMk id="525" creationId="{DDBBD34B-8B39-45D4-AA92-4FFFBBB4FCDA}"/>
          </ac:grpSpMkLst>
        </pc:grpChg>
        <pc:grpChg chg="mod">
          <ac:chgData name="hassan MH" userId="84cd2103f36ef0dc" providerId="LiveId" clId="{503E8875-88F6-4C29-BD5A-496F9A349BB6}" dt="2022-04-24T14:49:20.926" v="730"/>
          <ac:grpSpMkLst>
            <pc:docMk/>
            <pc:sldMk cId="17297904" sldId="402"/>
            <ac:grpSpMk id="526" creationId="{7A0E09F6-EAF2-4DC1-AC81-09BB91C40489}"/>
          </ac:grpSpMkLst>
        </pc:grpChg>
        <pc:grpChg chg="mod">
          <ac:chgData name="hassan MH" userId="84cd2103f36ef0dc" providerId="LiveId" clId="{503E8875-88F6-4C29-BD5A-496F9A349BB6}" dt="2022-04-24T14:49:20.926" v="730"/>
          <ac:grpSpMkLst>
            <pc:docMk/>
            <pc:sldMk cId="17297904" sldId="402"/>
            <ac:grpSpMk id="531" creationId="{BAD1F25E-E60F-4301-A6DA-5EC531B28A43}"/>
          </ac:grpSpMkLst>
        </pc:grpChg>
        <pc:grpChg chg="mod">
          <ac:chgData name="hassan MH" userId="84cd2103f36ef0dc" providerId="LiveId" clId="{503E8875-88F6-4C29-BD5A-496F9A349BB6}" dt="2022-04-24T14:49:20.926" v="730"/>
          <ac:grpSpMkLst>
            <pc:docMk/>
            <pc:sldMk cId="17297904" sldId="402"/>
            <ac:grpSpMk id="532" creationId="{3FC7583F-E2DA-4BCC-8366-D7C5C7F9E530}"/>
          </ac:grpSpMkLst>
        </pc:grpChg>
        <pc:picChg chg="add del mod">
          <ac:chgData name="hassan MH" userId="84cd2103f36ef0dc" providerId="LiveId" clId="{503E8875-88F6-4C29-BD5A-496F9A349BB6}" dt="2022-04-24T15:45:48.712" v="1550"/>
          <ac:picMkLst>
            <pc:docMk/>
            <pc:sldMk cId="17297904" sldId="402"/>
            <ac:picMk id="2" creationId="{16112D46-A93B-4F09-A321-D8B45FF55967}"/>
          </ac:picMkLst>
        </pc:picChg>
        <pc:picChg chg="add mod">
          <ac:chgData name="hassan MH" userId="84cd2103f36ef0dc" providerId="LiveId" clId="{503E8875-88F6-4C29-BD5A-496F9A349BB6}" dt="2022-04-24T15:46:00.397" v="1556" actId="1076"/>
          <ac:picMkLst>
            <pc:docMk/>
            <pc:sldMk cId="17297904" sldId="402"/>
            <ac:picMk id="4" creationId="{7AE911BE-2A34-4063-A549-5793EE2B8BA5}"/>
          </ac:picMkLst>
        </pc:picChg>
        <pc:picChg chg="del">
          <ac:chgData name="hassan MH" userId="84cd2103f36ef0dc" providerId="LiveId" clId="{503E8875-88F6-4C29-BD5A-496F9A349BB6}" dt="2022-04-24T15:30:31.598" v="1358" actId="478"/>
          <ac:picMkLst>
            <pc:docMk/>
            <pc:sldMk cId="17297904" sldId="402"/>
            <ac:picMk id="34" creationId="{D5D3F332-F2F1-446C-9978-A70CF41E49A0}"/>
          </ac:picMkLst>
        </pc:picChg>
      </pc:sldChg>
      <pc:sldChg chg="addSp delSp modSp add mod ord">
        <pc:chgData name="hassan MH" userId="84cd2103f36ef0dc" providerId="LiveId" clId="{503E8875-88F6-4C29-BD5A-496F9A349BB6}" dt="2022-04-24T15:46:48.273" v="1578"/>
        <pc:sldMkLst>
          <pc:docMk/>
          <pc:sldMk cId="2907493850" sldId="403"/>
        </pc:sldMkLst>
        <pc:spChg chg="mod">
          <ac:chgData name="hassan MH" userId="84cd2103f36ef0dc" providerId="LiveId" clId="{503E8875-88F6-4C29-BD5A-496F9A349BB6}" dt="2022-04-24T14:54:03.444" v="805" actId="20577"/>
          <ac:spMkLst>
            <pc:docMk/>
            <pc:sldMk cId="2907493850" sldId="403"/>
            <ac:spMk id="3" creationId="{282B1698-7832-41E7-BB90-E1030ECF6716}"/>
          </ac:spMkLst>
        </pc:spChg>
        <pc:spChg chg="mod">
          <ac:chgData name="hassan MH" userId="84cd2103f36ef0dc" providerId="LiveId" clId="{503E8875-88F6-4C29-BD5A-496F9A349BB6}" dt="2022-04-24T14:52:55.431" v="795" actId="20577"/>
          <ac:spMkLst>
            <pc:docMk/>
            <pc:sldMk cId="2907493850" sldId="403"/>
            <ac:spMk id="12" creationId="{B038FB05-FBFE-4696-BB10-6D75C870EECE}"/>
          </ac:spMkLst>
        </pc:spChg>
        <pc:spChg chg="del">
          <ac:chgData name="hassan MH" userId="84cd2103f36ef0dc" providerId="LiveId" clId="{503E8875-88F6-4C29-BD5A-496F9A349BB6}" dt="2022-04-24T15:30:37.490" v="1361" actId="478"/>
          <ac:spMkLst>
            <pc:docMk/>
            <pc:sldMk cId="2907493850" sldId="403"/>
            <ac:spMk id="80" creationId="{96A42EE9-ABA1-4BAF-BCD0-D4FB059127FD}"/>
          </ac:spMkLst>
        </pc:spChg>
        <pc:spChg chg="del mod">
          <ac:chgData name="hassan MH" userId="84cd2103f36ef0dc" providerId="LiveId" clId="{503E8875-88F6-4C29-BD5A-496F9A349BB6}" dt="2022-04-24T14:54:52.480" v="807" actId="478"/>
          <ac:spMkLst>
            <pc:docMk/>
            <pc:sldMk cId="2907493850" sldId="403"/>
            <ac:spMk id="93" creationId="{7D4A261D-963A-4026-93FD-A515490D17EB}"/>
          </ac:spMkLst>
        </pc:spChg>
        <pc:spChg chg="del mod">
          <ac:chgData name="hassan MH" userId="84cd2103f36ef0dc" providerId="LiveId" clId="{503E8875-88F6-4C29-BD5A-496F9A349BB6}" dt="2022-04-24T14:54:49.621" v="806" actId="478"/>
          <ac:spMkLst>
            <pc:docMk/>
            <pc:sldMk cId="2907493850" sldId="403"/>
            <ac:spMk id="94" creationId="{164DE82B-0706-4FC9-89F7-846D93E88A0E}"/>
          </ac:spMkLst>
        </pc:spChg>
        <pc:spChg chg="mod">
          <ac:chgData name="hassan MH" userId="84cd2103f36ef0dc" providerId="LiveId" clId="{503E8875-88F6-4C29-BD5A-496F9A349BB6}" dt="2022-04-24T14:52:13.890" v="770"/>
          <ac:spMkLst>
            <pc:docMk/>
            <pc:sldMk cId="2907493850" sldId="403"/>
            <ac:spMk id="95" creationId="{DB04DDAA-158C-4321-9D4F-FF6172C25825}"/>
          </ac:spMkLst>
        </pc:spChg>
        <pc:spChg chg="mod">
          <ac:chgData name="hassan MH" userId="84cd2103f36ef0dc" providerId="LiveId" clId="{503E8875-88F6-4C29-BD5A-496F9A349BB6}" dt="2022-04-24T14:52:13.890" v="770"/>
          <ac:spMkLst>
            <pc:docMk/>
            <pc:sldMk cId="2907493850" sldId="403"/>
            <ac:spMk id="96" creationId="{718B039E-4550-48D2-8B4B-A943A2C7D27E}"/>
          </ac:spMkLst>
        </pc:spChg>
        <pc:spChg chg="mod">
          <ac:chgData name="hassan MH" userId="84cd2103f36ef0dc" providerId="LiveId" clId="{503E8875-88F6-4C29-BD5A-496F9A349BB6}" dt="2022-04-24T14:52:13.890" v="770"/>
          <ac:spMkLst>
            <pc:docMk/>
            <pc:sldMk cId="2907493850" sldId="403"/>
            <ac:spMk id="97" creationId="{AF4FCE2D-5A06-46F9-8391-63A4E952BBFB}"/>
          </ac:spMkLst>
        </pc:spChg>
        <pc:spChg chg="mod">
          <ac:chgData name="hassan MH" userId="84cd2103f36ef0dc" providerId="LiveId" clId="{503E8875-88F6-4C29-BD5A-496F9A349BB6}" dt="2022-04-24T14:52:13.890" v="770"/>
          <ac:spMkLst>
            <pc:docMk/>
            <pc:sldMk cId="2907493850" sldId="403"/>
            <ac:spMk id="98" creationId="{9B6E77B7-6280-4831-BD10-DD13A69F3461}"/>
          </ac:spMkLst>
        </pc:spChg>
        <pc:spChg chg="mod">
          <ac:chgData name="hassan MH" userId="84cd2103f36ef0dc" providerId="LiveId" clId="{503E8875-88F6-4C29-BD5A-496F9A349BB6}" dt="2022-04-24T14:52:13.890" v="770"/>
          <ac:spMkLst>
            <pc:docMk/>
            <pc:sldMk cId="2907493850" sldId="403"/>
            <ac:spMk id="99" creationId="{63E4D30D-17AA-4698-A412-164C7DF6D535}"/>
          </ac:spMkLst>
        </pc:spChg>
        <pc:spChg chg="mod">
          <ac:chgData name="hassan MH" userId="84cd2103f36ef0dc" providerId="LiveId" clId="{503E8875-88F6-4C29-BD5A-496F9A349BB6}" dt="2022-04-24T14:52:13.890" v="770"/>
          <ac:spMkLst>
            <pc:docMk/>
            <pc:sldMk cId="2907493850" sldId="403"/>
            <ac:spMk id="100" creationId="{0A36EDFB-9414-430D-85AE-7D6CC66CF467}"/>
          </ac:spMkLst>
        </pc:spChg>
        <pc:spChg chg="mod">
          <ac:chgData name="hassan MH" userId="84cd2103f36ef0dc" providerId="LiveId" clId="{503E8875-88F6-4C29-BD5A-496F9A349BB6}" dt="2022-04-24T14:52:13.890" v="770"/>
          <ac:spMkLst>
            <pc:docMk/>
            <pc:sldMk cId="2907493850" sldId="403"/>
            <ac:spMk id="101" creationId="{181C9DD7-E70F-434F-B9D5-E648FFD949C8}"/>
          </ac:spMkLst>
        </pc:spChg>
        <pc:spChg chg="mod">
          <ac:chgData name="hassan MH" userId="84cd2103f36ef0dc" providerId="LiveId" clId="{503E8875-88F6-4C29-BD5A-496F9A349BB6}" dt="2022-04-24T14:52:13.890" v="770"/>
          <ac:spMkLst>
            <pc:docMk/>
            <pc:sldMk cId="2907493850" sldId="403"/>
            <ac:spMk id="102" creationId="{88741E40-A65B-4FA0-975F-CAC85ABC41AF}"/>
          </ac:spMkLst>
        </pc:spChg>
        <pc:spChg chg="mod">
          <ac:chgData name="hassan MH" userId="84cd2103f36ef0dc" providerId="LiveId" clId="{503E8875-88F6-4C29-BD5A-496F9A349BB6}" dt="2022-04-24T14:52:13.890" v="770"/>
          <ac:spMkLst>
            <pc:docMk/>
            <pc:sldMk cId="2907493850" sldId="403"/>
            <ac:spMk id="103" creationId="{D019308D-C60C-4BA5-974B-04CC18ABD6FB}"/>
          </ac:spMkLst>
        </pc:spChg>
        <pc:spChg chg="mod">
          <ac:chgData name="hassan MH" userId="84cd2103f36ef0dc" providerId="LiveId" clId="{503E8875-88F6-4C29-BD5A-496F9A349BB6}" dt="2022-04-24T14:52:13.890" v="770"/>
          <ac:spMkLst>
            <pc:docMk/>
            <pc:sldMk cId="2907493850" sldId="403"/>
            <ac:spMk id="104" creationId="{9E830A0D-D818-4790-970B-F72AAABE9C08}"/>
          </ac:spMkLst>
        </pc:spChg>
        <pc:spChg chg="mod">
          <ac:chgData name="hassan MH" userId="84cd2103f36ef0dc" providerId="LiveId" clId="{503E8875-88F6-4C29-BD5A-496F9A349BB6}" dt="2022-04-24T14:53:00.811" v="797" actId="14100"/>
          <ac:spMkLst>
            <pc:docMk/>
            <pc:sldMk cId="2907493850" sldId="403"/>
            <ac:spMk id="105" creationId="{7835E43D-109A-455A-BAC8-3AB89311E8E1}"/>
          </ac:spMkLst>
        </pc:spChg>
        <pc:spChg chg="mod">
          <ac:chgData name="hassan MH" userId="84cd2103f36ef0dc" providerId="LiveId" clId="{503E8875-88F6-4C29-BD5A-496F9A349BB6}" dt="2022-04-24T14:52:13.890" v="770"/>
          <ac:spMkLst>
            <pc:docMk/>
            <pc:sldMk cId="2907493850" sldId="403"/>
            <ac:spMk id="191" creationId="{3BFE98FD-E590-48FA-987C-3F45D393AD16}"/>
          </ac:spMkLst>
        </pc:spChg>
        <pc:spChg chg="mod">
          <ac:chgData name="hassan MH" userId="84cd2103f36ef0dc" providerId="LiveId" clId="{503E8875-88F6-4C29-BD5A-496F9A349BB6}" dt="2022-04-24T14:52:13.890" v="770"/>
          <ac:spMkLst>
            <pc:docMk/>
            <pc:sldMk cId="2907493850" sldId="403"/>
            <ac:spMk id="192" creationId="{35BFBAEF-A45B-4ABA-8F79-E86976DBE3D0}"/>
          </ac:spMkLst>
        </pc:spChg>
        <pc:spChg chg="mod">
          <ac:chgData name="hassan MH" userId="84cd2103f36ef0dc" providerId="LiveId" clId="{503E8875-88F6-4C29-BD5A-496F9A349BB6}" dt="2022-04-24T14:52:13.890" v="770"/>
          <ac:spMkLst>
            <pc:docMk/>
            <pc:sldMk cId="2907493850" sldId="403"/>
            <ac:spMk id="194" creationId="{785083AE-C39B-49A2-BB04-4034C296F6FE}"/>
          </ac:spMkLst>
        </pc:spChg>
        <pc:spChg chg="mod">
          <ac:chgData name="hassan MH" userId="84cd2103f36ef0dc" providerId="LiveId" clId="{503E8875-88F6-4C29-BD5A-496F9A349BB6}" dt="2022-04-24T14:52:13.890" v="770"/>
          <ac:spMkLst>
            <pc:docMk/>
            <pc:sldMk cId="2907493850" sldId="403"/>
            <ac:spMk id="195" creationId="{06E2FC8C-751F-49BB-8EAC-B6151905D29A}"/>
          </ac:spMkLst>
        </pc:spChg>
        <pc:spChg chg="mod">
          <ac:chgData name="hassan MH" userId="84cd2103f36ef0dc" providerId="LiveId" clId="{503E8875-88F6-4C29-BD5A-496F9A349BB6}" dt="2022-04-24T14:52:13.890" v="770"/>
          <ac:spMkLst>
            <pc:docMk/>
            <pc:sldMk cId="2907493850" sldId="403"/>
            <ac:spMk id="196" creationId="{07A984FA-AFAC-4B0B-B520-FE21C725589B}"/>
          </ac:spMkLst>
        </pc:spChg>
        <pc:spChg chg="mod">
          <ac:chgData name="hassan MH" userId="84cd2103f36ef0dc" providerId="LiveId" clId="{503E8875-88F6-4C29-BD5A-496F9A349BB6}" dt="2022-04-24T14:52:13.890" v="770"/>
          <ac:spMkLst>
            <pc:docMk/>
            <pc:sldMk cId="2907493850" sldId="403"/>
            <ac:spMk id="197" creationId="{6ECDF835-1BAE-415B-9C23-FE4591AEA314}"/>
          </ac:spMkLst>
        </pc:spChg>
        <pc:spChg chg="mod">
          <ac:chgData name="hassan MH" userId="84cd2103f36ef0dc" providerId="LiveId" clId="{503E8875-88F6-4C29-BD5A-496F9A349BB6}" dt="2022-04-24T14:52:13.890" v="770"/>
          <ac:spMkLst>
            <pc:docMk/>
            <pc:sldMk cId="2907493850" sldId="403"/>
            <ac:spMk id="198" creationId="{89E42CBF-DD28-4B67-9E7E-8BCE673721DD}"/>
          </ac:spMkLst>
        </pc:spChg>
        <pc:spChg chg="mod">
          <ac:chgData name="hassan MH" userId="84cd2103f36ef0dc" providerId="LiveId" clId="{503E8875-88F6-4C29-BD5A-496F9A349BB6}" dt="2022-04-24T14:52:13.890" v="770"/>
          <ac:spMkLst>
            <pc:docMk/>
            <pc:sldMk cId="2907493850" sldId="403"/>
            <ac:spMk id="199" creationId="{EA6F8A15-008B-4E7C-810B-2654B93B2CA3}"/>
          </ac:spMkLst>
        </pc:spChg>
        <pc:spChg chg="mod">
          <ac:chgData name="hassan MH" userId="84cd2103f36ef0dc" providerId="LiveId" clId="{503E8875-88F6-4C29-BD5A-496F9A349BB6}" dt="2022-04-24T14:52:13.890" v="770"/>
          <ac:spMkLst>
            <pc:docMk/>
            <pc:sldMk cId="2907493850" sldId="403"/>
            <ac:spMk id="204" creationId="{B5AA1046-FEEC-4453-832B-F6E686263F20}"/>
          </ac:spMkLst>
        </pc:spChg>
        <pc:spChg chg="mod">
          <ac:chgData name="hassan MH" userId="84cd2103f36ef0dc" providerId="LiveId" clId="{503E8875-88F6-4C29-BD5A-496F9A349BB6}" dt="2022-04-24T14:52:13.890" v="770"/>
          <ac:spMkLst>
            <pc:docMk/>
            <pc:sldMk cId="2907493850" sldId="403"/>
            <ac:spMk id="205" creationId="{7CA56FA7-7A5E-4AEF-8DAC-BC83021DF979}"/>
          </ac:spMkLst>
        </pc:spChg>
        <pc:spChg chg="mod">
          <ac:chgData name="hassan MH" userId="84cd2103f36ef0dc" providerId="LiveId" clId="{503E8875-88F6-4C29-BD5A-496F9A349BB6}" dt="2022-04-24T14:52:13.890" v="770"/>
          <ac:spMkLst>
            <pc:docMk/>
            <pc:sldMk cId="2907493850" sldId="403"/>
            <ac:spMk id="206" creationId="{631971C0-A03B-4CD8-9810-438A951F6FCE}"/>
          </ac:spMkLst>
        </pc:spChg>
        <pc:spChg chg="mod">
          <ac:chgData name="hassan MH" userId="84cd2103f36ef0dc" providerId="LiveId" clId="{503E8875-88F6-4C29-BD5A-496F9A349BB6}" dt="2022-04-24T14:52:13.890" v="770"/>
          <ac:spMkLst>
            <pc:docMk/>
            <pc:sldMk cId="2907493850" sldId="403"/>
            <ac:spMk id="207" creationId="{F2727B29-E9B8-43AC-B9D1-BD358D9782EA}"/>
          </ac:spMkLst>
        </pc:spChg>
        <pc:spChg chg="mod">
          <ac:chgData name="hassan MH" userId="84cd2103f36ef0dc" providerId="LiveId" clId="{503E8875-88F6-4C29-BD5A-496F9A349BB6}" dt="2022-04-24T14:52:13.890" v="770"/>
          <ac:spMkLst>
            <pc:docMk/>
            <pc:sldMk cId="2907493850" sldId="403"/>
            <ac:spMk id="208" creationId="{CE208D78-7FE9-4622-8ECC-6C9543248895}"/>
          </ac:spMkLst>
        </pc:spChg>
        <pc:spChg chg="mod">
          <ac:chgData name="hassan MH" userId="84cd2103f36ef0dc" providerId="LiveId" clId="{503E8875-88F6-4C29-BD5A-496F9A349BB6}" dt="2022-04-24T14:52:13.890" v="770"/>
          <ac:spMkLst>
            <pc:docMk/>
            <pc:sldMk cId="2907493850" sldId="403"/>
            <ac:spMk id="209" creationId="{B7B3A372-B68B-4C95-85AA-5F561F392203}"/>
          </ac:spMkLst>
        </pc:spChg>
        <pc:spChg chg="mod">
          <ac:chgData name="hassan MH" userId="84cd2103f36ef0dc" providerId="LiveId" clId="{503E8875-88F6-4C29-BD5A-496F9A349BB6}" dt="2022-04-24T14:52:13.890" v="770"/>
          <ac:spMkLst>
            <pc:docMk/>
            <pc:sldMk cId="2907493850" sldId="403"/>
            <ac:spMk id="210" creationId="{492DC4BE-36FE-47EE-935D-1C48D0AFFA3D}"/>
          </ac:spMkLst>
        </pc:spChg>
        <pc:spChg chg="mod">
          <ac:chgData name="hassan MH" userId="84cd2103f36ef0dc" providerId="LiveId" clId="{503E8875-88F6-4C29-BD5A-496F9A349BB6}" dt="2022-04-24T14:52:13.890" v="770"/>
          <ac:spMkLst>
            <pc:docMk/>
            <pc:sldMk cId="2907493850" sldId="403"/>
            <ac:spMk id="217" creationId="{9BDEE7F0-137F-4434-982C-D6852B46D985}"/>
          </ac:spMkLst>
        </pc:spChg>
        <pc:spChg chg="mod">
          <ac:chgData name="hassan MH" userId="84cd2103f36ef0dc" providerId="LiveId" clId="{503E8875-88F6-4C29-BD5A-496F9A349BB6}" dt="2022-04-24T14:52:13.890" v="770"/>
          <ac:spMkLst>
            <pc:docMk/>
            <pc:sldMk cId="2907493850" sldId="403"/>
            <ac:spMk id="218" creationId="{47E6AF84-7B62-4816-90C9-BEF33E341DA8}"/>
          </ac:spMkLst>
        </pc:spChg>
        <pc:spChg chg="mod">
          <ac:chgData name="hassan MH" userId="84cd2103f36ef0dc" providerId="LiveId" clId="{503E8875-88F6-4C29-BD5A-496F9A349BB6}" dt="2022-04-24T14:52:13.890" v="770"/>
          <ac:spMkLst>
            <pc:docMk/>
            <pc:sldMk cId="2907493850" sldId="403"/>
            <ac:spMk id="219" creationId="{09BFF794-6D2A-4FA8-A3B9-0B2345A7E0E5}"/>
          </ac:spMkLst>
        </pc:spChg>
        <pc:spChg chg="mod">
          <ac:chgData name="hassan MH" userId="84cd2103f36ef0dc" providerId="LiveId" clId="{503E8875-88F6-4C29-BD5A-496F9A349BB6}" dt="2022-04-24T14:52:13.890" v="770"/>
          <ac:spMkLst>
            <pc:docMk/>
            <pc:sldMk cId="2907493850" sldId="403"/>
            <ac:spMk id="220" creationId="{C25B3028-F328-44F8-A2D4-D640BF562A01}"/>
          </ac:spMkLst>
        </pc:spChg>
        <pc:spChg chg="mod">
          <ac:chgData name="hassan MH" userId="84cd2103f36ef0dc" providerId="LiveId" clId="{503E8875-88F6-4C29-BD5A-496F9A349BB6}" dt="2022-04-24T14:52:13.890" v="770"/>
          <ac:spMkLst>
            <pc:docMk/>
            <pc:sldMk cId="2907493850" sldId="403"/>
            <ac:spMk id="221" creationId="{EC8C294B-D0E9-4714-975B-CA4A51B8A5B1}"/>
          </ac:spMkLst>
        </pc:spChg>
        <pc:spChg chg="mod">
          <ac:chgData name="hassan MH" userId="84cd2103f36ef0dc" providerId="LiveId" clId="{503E8875-88F6-4C29-BD5A-496F9A349BB6}" dt="2022-04-24T14:52:13.890" v="770"/>
          <ac:spMkLst>
            <pc:docMk/>
            <pc:sldMk cId="2907493850" sldId="403"/>
            <ac:spMk id="222" creationId="{2B1234DF-92F4-4E3B-908B-D4B206BD4116}"/>
          </ac:spMkLst>
        </pc:spChg>
        <pc:spChg chg="mod">
          <ac:chgData name="hassan MH" userId="84cd2103f36ef0dc" providerId="LiveId" clId="{503E8875-88F6-4C29-BD5A-496F9A349BB6}" dt="2022-04-24T14:52:13.890" v="770"/>
          <ac:spMkLst>
            <pc:docMk/>
            <pc:sldMk cId="2907493850" sldId="403"/>
            <ac:spMk id="223" creationId="{827462A3-CA47-4432-ABE2-E0EAC7FF91B8}"/>
          </ac:spMkLst>
        </pc:spChg>
        <pc:spChg chg="mod">
          <ac:chgData name="hassan MH" userId="84cd2103f36ef0dc" providerId="LiveId" clId="{503E8875-88F6-4C29-BD5A-496F9A349BB6}" dt="2022-04-24T14:52:13.890" v="770"/>
          <ac:spMkLst>
            <pc:docMk/>
            <pc:sldMk cId="2907493850" sldId="403"/>
            <ac:spMk id="224" creationId="{43B68451-E798-4BD0-838E-8168EDFD0606}"/>
          </ac:spMkLst>
        </pc:spChg>
        <pc:spChg chg="mod">
          <ac:chgData name="hassan MH" userId="84cd2103f36ef0dc" providerId="LiveId" clId="{503E8875-88F6-4C29-BD5A-496F9A349BB6}" dt="2022-04-24T14:52:13.890" v="770"/>
          <ac:spMkLst>
            <pc:docMk/>
            <pc:sldMk cId="2907493850" sldId="403"/>
            <ac:spMk id="225" creationId="{C106D479-C786-41ED-B019-EA7980E3D2C5}"/>
          </ac:spMkLst>
        </pc:spChg>
        <pc:spChg chg="mod">
          <ac:chgData name="hassan MH" userId="84cd2103f36ef0dc" providerId="LiveId" clId="{503E8875-88F6-4C29-BD5A-496F9A349BB6}" dt="2022-04-24T14:52:13.890" v="770"/>
          <ac:spMkLst>
            <pc:docMk/>
            <pc:sldMk cId="2907493850" sldId="403"/>
            <ac:spMk id="226" creationId="{7B3907FC-013F-4700-87D0-D4C54692882D}"/>
          </ac:spMkLst>
        </pc:spChg>
        <pc:spChg chg="mod">
          <ac:chgData name="hassan MH" userId="84cd2103f36ef0dc" providerId="LiveId" clId="{503E8875-88F6-4C29-BD5A-496F9A349BB6}" dt="2022-04-24T14:52:13.890" v="770"/>
          <ac:spMkLst>
            <pc:docMk/>
            <pc:sldMk cId="2907493850" sldId="403"/>
            <ac:spMk id="227" creationId="{99738ED0-AC2A-4610-B773-498A7F9EAE43}"/>
          </ac:spMkLst>
        </pc:spChg>
        <pc:spChg chg="mod">
          <ac:chgData name="hassan MH" userId="84cd2103f36ef0dc" providerId="LiveId" clId="{503E8875-88F6-4C29-BD5A-496F9A349BB6}" dt="2022-04-24T14:52:13.890" v="770"/>
          <ac:spMkLst>
            <pc:docMk/>
            <pc:sldMk cId="2907493850" sldId="403"/>
            <ac:spMk id="228" creationId="{E8E6A4BC-DD2C-4014-B61A-E9B69FF8499C}"/>
          </ac:spMkLst>
        </pc:spChg>
        <pc:spChg chg="mod">
          <ac:chgData name="hassan MH" userId="84cd2103f36ef0dc" providerId="LiveId" clId="{503E8875-88F6-4C29-BD5A-496F9A349BB6}" dt="2022-04-24T14:52:13.890" v="770"/>
          <ac:spMkLst>
            <pc:docMk/>
            <pc:sldMk cId="2907493850" sldId="403"/>
            <ac:spMk id="229" creationId="{AC33F088-C8B6-4699-A0D7-21A1E870B76A}"/>
          </ac:spMkLst>
        </pc:spChg>
        <pc:spChg chg="mod">
          <ac:chgData name="hassan MH" userId="84cd2103f36ef0dc" providerId="LiveId" clId="{503E8875-88F6-4C29-BD5A-496F9A349BB6}" dt="2022-04-24T14:52:13.890" v="770"/>
          <ac:spMkLst>
            <pc:docMk/>
            <pc:sldMk cId="2907493850" sldId="403"/>
            <ac:spMk id="230" creationId="{B044AD2C-3276-4446-89E9-F65257E323F4}"/>
          </ac:spMkLst>
        </pc:spChg>
        <pc:spChg chg="mod">
          <ac:chgData name="hassan MH" userId="84cd2103f36ef0dc" providerId="LiveId" clId="{503E8875-88F6-4C29-BD5A-496F9A349BB6}" dt="2022-04-24T14:52:13.890" v="770"/>
          <ac:spMkLst>
            <pc:docMk/>
            <pc:sldMk cId="2907493850" sldId="403"/>
            <ac:spMk id="231" creationId="{6C8B663C-95B4-43EA-9289-D41732E161BE}"/>
          </ac:spMkLst>
        </pc:spChg>
        <pc:spChg chg="mod">
          <ac:chgData name="hassan MH" userId="84cd2103f36ef0dc" providerId="LiveId" clId="{503E8875-88F6-4C29-BD5A-496F9A349BB6}" dt="2022-04-24T14:52:13.890" v="770"/>
          <ac:spMkLst>
            <pc:docMk/>
            <pc:sldMk cId="2907493850" sldId="403"/>
            <ac:spMk id="232" creationId="{C7350483-3FDF-4A9B-81AC-2034C1C728C1}"/>
          </ac:spMkLst>
        </pc:spChg>
        <pc:spChg chg="mod">
          <ac:chgData name="hassan MH" userId="84cd2103f36ef0dc" providerId="LiveId" clId="{503E8875-88F6-4C29-BD5A-496F9A349BB6}" dt="2022-04-24T14:52:13.890" v="770"/>
          <ac:spMkLst>
            <pc:docMk/>
            <pc:sldMk cId="2907493850" sldId="403"/>
            <ac:spMk id="233" creationId="{85552F43-7BF3-4869-A8C8-01AE8812190D}"/>
          </ac:spMkLst>
        </pc:spChg>
        <pc:spChg chg="mod">
          <ac:chgData name="hassan MH" userId="84cd2103f36ef0dc" providerId="LiveId" clId="{503E8875-88F6-4C29-BD5A-496F9A349BB6}" dt="2022-04-24T14:52:13.890" v="770"/>
          <ac:spMkLst>
            <pc:docMk/>
            <pc:sldMk cId="2907493850" sldId="403"/>
            <ac:spMk id="234" creationId="{CD2FAA17-69FE-41B2-ADB5-93CC27FE2708}"/>
          </ac:spMkLst>
        </pc:spChg>
        <pc:spChg chg="mod">
          <ac:chgData name="hassan MH" userId="84cd2103f36ef0dc" providerId="LiveId" clId="{503E8875-88F6-4C29-BD5A-496F9A349BB6}" dt="2022-04-24T14:52:13.890" v="770"/>
          <ac:spMkLst>
            <pc:docMk/>
            <pc:sldMk cId="2907493850" sldId="403"/>
            <ac:spMk id="235" creationId="{1771E9DF-4844-44B0-94E0-7305AB895CB9}"/>
          </ac:spMkLst>
        </pc:spChg>
        <pc:spChg chg="mod">
          <ac:chgData name="hassan MH" userId="84cd2103f36ef0dc" providerId="LiveId" clId="{503E8875-88F6-4C29-BD5A-496F9A349BB6}" dt="2022-04-24T14:52:13.890" v="770"/>
          <ac:spMkLst>
            <pc:docMk/>
            <pc:sldMk cId="2907493850" sldId="403"/>
            <ac:spMk id="236" creationId="{54AEE77B-713C-4E90-8C37-BC2234E2573E}"/>
          </ac:spMkLst>
        </pc:spChg>
        <pc:spChg chg="mod">
          <ac:chgData name="hassan MH" userId="84cd2103f36ef0dc" providerId="LiveId" clId="{503E8875-88F6-4C29-BD5A-496F9A349BB6}" dt="2022-04-24T14:52:13.890" v="770"/>
          <ac:spMkLst>
            <pc:docMk/>
            <pc:sldMk cId="2907493850" sldId="403"/>
            <ac:spMk id="237" creationId="{C9295F6E-792A-41D9-A080-2E8A113A997B}"/>
          </ac:spMkLst>
        </pc:spChg>
        <pc:spChg chg="mod">
          <ac:chgData name="hassan MH" userId="84cd2103f36ef0dc" providerId="LiveId" clId="{503E8875-88F6-4C29-BD5A-496F9A349BB6}" dt="2022-04-24T14:52:13.890" v="770"/>
          <ac:spMkLst>
            <pc:docMk/>
            <pc:sldMk cId="2907493850" sldId="403"/>
            <ac:spMk id="238" creationId="{B6438A33-2AD0-4C1F-BDB4-3F83F9ADA35A}"/>
          </ac:spMkLst>
        </pc:spChg>
        <pc:spChg chg="mod">
          <ac:chgData name="hassan MH" userId="84cd2103f36ef0dc" providerId="LiveId" clId="{503E8875-88F6-4C29-BD5A-496F9A349BB6}" dt="2022-04-24T14:52:13.890" v="770"/>
          <ac:spMkLst>
            <pc:docMk/>
            <pc:sldMk cId="2907493850" sldId="403"/>
            <ac:spMk id="239" creationId="{3CBBB31E-E16D-4647-9C3C-C78EA5196C9A}"/>
          </ac:spMkLst>
        </pc:spChg>
        <pc:spChg chg="mod">
          <ac:chgData name="hassan MH" userId="84cd2103f36ef0dc" providerId="LiveId" clId="{503E8875-88F6-4C29-BD5A-496F9A349BB6}" dt="2022-04-24T14:52:13.890" v="770"/>
          <ac:spMkLst>
            <pc:docMk/>
            <pc:sldMk cId="2907493850" sldId="403"/>
            <ac:spMk id="241" creationId="{5DBA3F86-C80A-4ABD-B06A-6EE7FCBA572D}"/>
          </ac:spMkLst>
        </pc:spChg>
        <pc:spChg chg="mod">
          <ac:chgData name="hassan MH" userId="84cd2103f36ef0dc" providerId="LiveId" clId="{503E8875-88F6-4C29-BD5A-496F9A349BB6}" dt="2022-04-24T14:52:13.890" v="770"/>
          <ac:spMkLst>
            <pc:docMk/>
            <pc:sldMk cId="2907493850" sldId="403"/>
            <ac:spMk id="242" creationId="{0E20B152-BD80-4115-B9AF-6EE23889BE67}"/>
          </ac:spMkLst>
        </pc:spChg>
        <pc:spChg chg="mod">
          <ac:chgData name="hassan MH" userId="84cd2103f36ef0dc" providerId="LiveId" clId="{503E8875-88F6-4C29-BD5A-496F9A349BB6}" dt="2022-04-24T14:52:13.890" v="770"/>
          <ac:spMkLst>
            <pc:docMk/>
            <pc:sldMk cId="2907493850" sldId="403"/>
            <ac:spMk id="243" creationId="{F8E08CB7-AF2C-4302-9745-4988AA3629CC}"/>
          </ac:spMkLst>
        </pc:spChg>
        <pc:spChg chg="mod">
          <ac:chgData name="hassan MH" userId="84cd2103f36ef0dc" providerId="LiveId" clId="{503E8875-88F6-4C29-BD5A-496F9A349BB6}" dt="2022-04-24T14:52:13.890" v="770"/>
          <ac:spMkLst>
            <pc:docMk/>
            <pc:sldMk cId="2907493850" sldId="403"/>
            <ac:spMk id="244" creationId="{B68075A3-03DA-4806-88AD-679D481F4BAB}"/>
          </ac:spMkLst>
        </pc:spChg>
        <pc:spChg chg="mod">
          <ac:chgData name="hassan MH" userId="84cd2103f36ef0dc" providerId="LiveId" clId="{503E8875-88F6-4C29-BD5A-496F9A349BB6}" dt="2022-04-24T14:52:13.890" v="770"/>
          <ac:spMkLst>
            <pc:docMk/>
            <pc:sldMk cId="2907493850" sldId="403"/>
            <ac:spMk id="246" creationId="{A6527E00-A64E-4249-9EA4-E629E6160A1C}"/>
          </ac:spMkLst>
        </pc:spChg>
        <pc:spChg chg="mod">
          <ac:chgData name="hassan MH" userId="84cd2103f36ef0dc" providerId="LiveId" clId="{503E8875-88F6-4C29-BD5A-496F9A349BB6}" dt="2022-04-24T14:52:13.890" v="770"/>
          <ac:spMkLst>
            <pc:docMk/>
            <pc:sldMk cId="2907493850" sldId="403"/>
            <ac:spMk id="249" creationId="{F67F002D-A713-4178-882C-EA950E5D9E21}"/>
          </ac:spMkLst>
        </pc:spChg>
        <pc:spChg chg="mod">
          <ac:chgData name="hassan MH" userId="84cd2103f36ef0dc" providerId="LiveId" clId="{503E8875-88F6-4C29-BD5A-496F9A349BB6}" dt="2022-04-24T14:52:13.890" v="770"/>
          <ac:spMkLst>
            <pc:docMk/>
            <pc:sldMk cId="2907493850" sldId="403"/>
            <ac:spMk id="250" creationId="{A8AF5191-40A4-4493-9BB7-25A513D3AB90}"/>
          </ac:spMkLst>
        </pc:spChg>
        <pc:spChg chg="mod">
          <ac:chgData name="hassan MH" userId="84cd2103f36ef0dc" providerId="LiveId" clId="{503E8875-88F6-4C29-BD5A-496F9A349BB6}" dt="2022-04-24T14:52:13.890" v="770"/>
          <ac:spMkLst>
            <pc:docMk/>
            <pc:sldMk cId="2907493850" sldId="403"/>
            <ac:spMk id="251" creationId="{AB0C5211-9824-4E45-9427-1E42F0AAD898}"/>
          </ac:spMkLst>
        </pc:spChg>
        <pc:spChg chg="mod">
          <ac:chgData name="hassan MH" userId="84cd2103f36ef0dc" providerId="LiveId" clId="{503E8875-88F6-4C29-BD5A-496F9A349BB6}" dt="2022-04-24T14:52:13.890" v="770"/>
          <ac:spMkLst>
            <pc:docMk/>
            <pc:sldMk cId="2907493850" sldId="403"/>
            <ac:spMk id="253" creationId="{FF0E5A21-01C1-429B-956E-FBD85558EA75}"/>
          </ac:spMkLst>
        </pc:spChg>
        <pc:spChg chg="mod">
          <ac:chgData name="hassan MH" userId="84cd2103f36ef0dc" providerId="LiveId" clId="{503E8875-88F6-4C29-BD5A-496F9A349BB6}" dt="2022-04-24T14:52:13.890" v="770"/>
          <ac:spMkLst>
            <pc:docMk/>
            <pc:sldMk cId="2907493850" sldId="403"/>
            <ac:spMk id="254" creationId="{F5B47A47-3289-45DD-8ADB-A0EC09194ABC}"/>
          </ac:spMkLst>
        </pc:spChg>
        <pc:spChg chg="mod">
          <ac:chgData name="hassan MH" userId="84cd2103f36ef0dc" providerId="LiveId" clId="{503E8875-88F6-4C29-BD5A-496F9A349BB6}" dt="2022-04-24T14:52:13.890" v="770"/>
          <ac:spMkLst>
            <pc:docMk/>
            <pc:sldMk cId="2907493850" sldId="403"/>
            <ac:spMk id="255" creationId="{8365D150-25E0-49AE-9D3C-67537F8DB142}"/>
          </ac:spMkLst>
        </pc:spChg>
        <pc:spChg chg="mod">
          <ac:chgData name="hassan MH" userId="84cd2103f36ef0dc" providerId="LiveId" clId="{503E8875-88F6-4C29-BD5A-496F9A349BB6}" dt="2022-04-24T14:52:13.890" v="770"/>
          <ac:spMkLst>
            <pc:docMk/>
            <pc:sldMk cId="2907493850" sldId="403"/>
            <ac:spMk id="256" creationId="{51726194-BA15-4ADB-A5AF-4008F9BAECCD}"/>
          </ac:spMkLst>
        </pc:spChg>
        <pc:spChg chg="mod">
          <ac:chgData name="hassan MH" userId="84cd2103f36ef0dc" providerId="LiveId" clId="{503E8875-88F6-4C29-BD5A-496F9A349BB6}" dt="2022-04-24T14:52:13.890" v="770"/>
          <ac:spMkLst>
            <pc:docMk/>
            <pc:sldMk cId="2907493850" sldId="403"/>
            <ac:spMk id="257" creationId="{3CE7C010-80A3-490A-97D9-CCB0E9055A40}"/>
          </ac:spMkLst>
        </pc:spChg>
        <pc:spChg chg="mod">
          <ac:chgData name="hassan MH" userId="84cd2103f36ef0dc" providerId="LiveId" clId="{503E8875-88F6-4C29-BD5A-496F9A349BB6}" dt="2022-04-24T14:52:13.890" v="770"/>
          <ac:spMkLst>
            <pc:docMk/>
            <pc:sldMk cId="2907493850" sldId="403"/>
            <ac:spMk id="258" creationId="{EC9D54C6-4CEE-4945-907B-FFA7983EA393}"/>
          </ac:spMkLst>
        </pc:spChg>
        <pc:spChg chg="mod">
          <ac:chgData name="hassan MH" userId="84cd2103f36ef0dc" providerId="LiveId" clId="{503E8875-88F6-4C29-BD5A-496F9A349BB6}" dt="2022-04-24T14:52:13.890" v="770"/>
          <ac:spMkLst>
            <pc:docMk/>
            <pc:sldMk cId="2907493850" sldId="403"/>
            <ac:spMk id="259" creationId="{A15885A3-9531-4C6D-8E13-96BE39D85AAC}"/>
          </ac:spMkLst>
        </pc:spChg>
        <pc:spChg chg="mod">
          <ac:chgData name="hassan MH" userId="84cd2103f36ef0dc" providerId="LiveId" clId="{503E8875-88F6-4C29-BD5A-496F9A349BB6}" dt="2022-04-24T14:52:13.890" v="770"/>
          <ac:spMkLst>
            <pc:docMk/>
            <pc:sldMk cId="2907493850" sldId="403"/>
            <ac:spMk id="260" creationId="{2A602C0D-2AD5-4541-8765-758BB9C8B3EF}"/>
          </ac:spMkLst>
        </pc:spChg>
        <pc:spChg chg="mod">
          <ac:chgData name="hassan MH" userId="84cd2103f36ef0dc" providerId="LiveId" clId="{503E8875-88F6-4C29-BD5A-496F9A349BB6}" dt="2022-04-24T14:52:13.890" v="770"/>
          <ac:spMkLst>
            <pc:docMk/>
            <pc:sldMk cId="2907493850" sldId="403"/>
            <ac:spMk id="261" creationId="{536695FB-AC9C-4B8C-B45B-751F296DB0B9}"/>
          </ac:spMkLst>
        </pc:spChg>
        <pc:spChg chg="mod">
          <ac:chgData name="hassan MH" userId="84cd2103f36ef0dc" providerId="LiveId" clId="{503E8875-88F6-4C29-BD5A-496F9A349BB6}" dt="2022-04-24T14:52:13.890" v="770"/>
          <ac:spMkLst>
            <pc:docMk/>
            <pc:sldMk cId="2907493850" sldId="403"/>
            <ac:spMk id="262" creationId="{435942A0-6F31-4B03-ABF1-2BC56F77543C}"/>
          </ac:spMkLst>
        </pc:spChg>
        <pc:spChg chg="mod">
          <ac:chgData name="hassan MH" userId="84cd2103f36ef0dc" providerId="LiveId" clId="{503E8875-88F6-4C29-BD5A-496F9A349BB6}" dt="2022-04-24T14:52:13.890" v="770"/>
          <ac:spMkLst>
            <pc:docMk/>
            <pc:sldMk cId="2907493850" sldId="403"/>
            <ac:spMk id="263" creationId="{CF8AF017-85F1-4A8F-B3EB-01476CB8FA59}"/>
          </ac:spMkLst>
        </pc:spChg>
        <pc:spChg chg="mod">
          <ac:chgData name="hassan MH" userId="84cd2103f36ef0dc" providerId="LiveId" clId="{503E8875-88F6-4C29-BD5A-496F9A349BB6}" dt="2022-04-24T14:52:13.890" v="770"/>
          <ac:spMkLst>
            <pc:docMk/>
            <pc:sldMk cId="2907493850" sldId="403"/>
            <ac:spMk id="264" creationId="{42D29A1E-692C-4F9A-ABDA-09578A204FDE}"/>
          </ac:spMkLst>
        </pc:spChg>
        <pc:spChg chg="mod">
          <ac:chgData name="hassan MH" userId="84cd2103f36ef0dc" providerId="LiveId" clId="{503E8875-88F6-4C29-BD5A-496F9A349BB6}" dt="2022-04-24T14:52:13.890" v="770"/>
          <ac:spMkLst>
            <pc:docMk/>
            <pc:sldMk cId="2907493850" sldId="403"/>
            <ac:spMk id="265" creationId="{AE0D7A5C-C933-4C92-90AD-8BC65E586C33}"/>
          </ac:spMkLst>
        </pc:spChg>
        <pc:spChg chg="mod">
          <ac:chgData name="hassan MH" userId="84cd2103f36ef0dc" providerId="LiveId" clId="{503E8875-88F6-4C29-BD5A-496F9A349BB6}" dt="2022-04-24T14:52:13.890" v="770"/>
          <ac:spMkLst>
            <pc:docMk/>
            <pc:sldMk cId="2907493850" sldId="403"/>
            <ac:spMk id="266" creationId="{03A3F408-12FB-46A0-BE56-3A4E5D03A470}"/>
          </ac:spMkLst>
        </pc:spChg>
        <pc:spChg chg="mod">
          <ac:chgData name="hassan MH" userId="84cd2103f36ef0dc" providerId="LiveId" clId="{503E8875-88F6-4C29-BD5A-496F9A349BB6}" dt="2022-04-24T14:52:13.890" v="770"/>
          <ac:spMkLst>
            <pc:docMk/>
            <pc:sldMk cId="2907493850" sldId="403"/>
            <ac:spMk id="267" creationId="{3473CD2C-6D89-4A52-9506-25DC16CBB17A}"/>
          </ac:spMkLst>
        </pc:spChg>
        <pc:spChg chg="mod">
          <ac:chgData name="hassan MH" userId="84cd2103f36ef0dc" providerId="LiveId" clId="{503E8875-88F6-4C29-BD5A-496F9A349BB6}" dt="2022-04-24T14:52:13.890" v="770"/>
          <ac:spMkLst>
            <pc:docMk/>
            <pc:sldMk cId="2907493850" sldId="403"/>
            <ac:spMk id="268" creationId="{B901A241-724B-40E6-A77A-9DFF1FAC698C}"/>
          </ac:spMkLst>
        </pc:spChg>
        <pc:spChg chg="mod">
          <ac:chgData name="hassan MH" userId="84cd2103f36ef0dc" providerId="LiveId" clId="{503E8875-88F6-4C29-BD5A-496F9A349BB6}" dt="2022-04-24T14:52:13.890" v="770"/>
          <ac:spMkLst>
            <pc:docMk/>
            <pc:sldMk cId="2907493850" sldId="403"/>
            <ac:spMk id="269" creationId="{D52FB7FA-DE5F-4B1E-8B54-29725701AF76}"/>
          </ac:spMkLst>
        </pc:spChg>
        <pc:spChg chg="mod">
          <ac:chgData name="hassan MH" userId="84cd2103f36ef0dc" providerId="LiveId" clId="{503E8875-88F6-4C29-BD5A-496F9A349BB6}" dt="2022-04-24T14:52:13.890" v="770"/>
          <ac:spMkLst>
            <pc:docMk/>
            <pc:sldMk cId="2907493850" sldId="403"/>
            <ac:spMk id="270" creationId="{5E37377A-9A1F-4EB0-B999-5E0C30068C5A}"/>
          </ac:spMkLst>
        </pc:spChg>
        <pc:spChg chg="mod">
          <ac:chgData name="hassan MH" userId="84cd2103f36ef0dc" providerId="LiveId" clId="{503E8875-88F6-4C29-BD5A-496F9A349BB6}" dt="2022-04-24T14:52:13.890" v="770"/>
          <ac:spMkLst>
            <pc:docMk/>
            <pc:sldMk cId="2907493850" sldId="403"/>
            <ac:spMk id="271" creationId="{FE343707-9952-426C-B3D1-C2D821B6D800}"/>
          </ac:spMkLst>
        </pc:spChg>
        <pc:spChg chg="mod">
          <ac:chgData name="hassan MH" userId="84cd2103f36ef0dc" providerId="LiveId" clId="{503E8875-88F6-4C29-BD5A-496F9A349BB6}" dt="2022-04-24T14:52:13.890" v="770"/>
          <ac:spMkLst>
            <pc:docMk/>
            <pc:sldMk cId="2907493850" sldId="403"/>
            <ac:spMk id="272" creationId="{F70C7FC0-EA1A-418D-92D4-7FB7A4E360D3}"/>
          </ac:spMkLst>
        </pc:spChg>
        <pc:spChg chg="mod">
          <ac:chgData name="hassan MH" userId="84cd2103f36ef0dc" providerId="LiveId" clId="{503E8875-88F6-4C29-BD5A-496F9A349BB6}" dt="2022-04-24T14:52:13.890" v="770"/>
          <ac:spMkLst>
            <pc:docMk/>
            <pc:sldMk cId="2907493850" sldId="403"/>
            <ac:spMk id="273" creationId="{12BA42DE-D847-40DE-845B-B94E907F54E9}"/>
          </ac:spMkLst>
        </pc:spChg>
        <pc:spChg chg="mod">
          <ac:chgData name="hassan MH" userId="84cd2103f36ef0dc" providerId="LiveId" clId="{503E8875-88F6-4C29-BD5A-496F9A349BB6}" dt="2022-04-24T14:52:13.890" v="770"/>
          <ac:spMkLst>
            <pc:docMk/>
            <pc:sldMk cId="2907493850" sldId="403"/>
            <ac:spMk id="274" creationId="{F2F81B1D-2237-4441-9E50-88AD0C0B2FDE}"/>
          </ac:spMkLst>
        </pc:spChg>
        <pc:spChg chg="mod">
          <ac:chgData name="hassan MH" userId="84cd2103f36ef0dc" providerId="LiveId" clId="{503E8875-88F6-4C29-BD5A-496F9A349BB6}" dt="2022-04-24T14:52:13.890" v="770"/>
          <ac:spMkLst>
            <pc:docMk/>
            <pc:sldMk cId="2907493850" sldId="403"/>
            <ac:spMk id="275" creationId="{15A62988-BF1E-45F2-B9CA-707D4A3301CA}"/>
          </ac:spMkLst>
        </pc:spChg>
        <pc:grpChg chg="add del mod">
          <ac:chgData name="hassan MH" userId="84cd2103f36ef0dc" providerId="LiveId" clId="{503E8875-88F6-4C29-BD5A-496F9A349BB6}" dt="2022-04-24T15:46:05.534" v="1558" actId="21"/>
          <ac:grpSpMkLst>
            <pc:docMk/>
            <pc:sldMk cId="2907493850" sldId="403"/>
            <ac:grpSpMk id="92" creationId="{86B6AF1E-7671-456F-89CD-42BA2708A1C4}"/>
          </ac:grpSpMkLst>
        </pc:grpChg>
        <pc:grpChg chg="mod">
          <ac:chgData name="hassan MH" userId="84cd2103f36ef0dc" providerId="LiveId" clId="{503E8875-88F6-4C29-BD5A-496F9A349BB6}" dt="2022-04-24T14:52:31.177" v="777" actId="1076"/>
          <ac:grpSpMkLst>
            <pc:docMk/>
            <pc:sldMk cId="2907493850" sldId="403"/>
            <ac:grpSpMk id="106" creationId="{460820CE-3C56-4175-AD30-7048AA149007}"/>
          </ac:grpSpMkLst>
        </pc:grpChg>
        <pc:grpChg chg="del mod">
          <ac:chgData name="hassan MH" userId="84cd2103f36ef0dc" providerId="LiveId" clId="{503E8875-88F6-4C29-BD5A-496F9A349BB6}" dt="2022-04-24T15:30:38.208" v="1362" actId="478"/>
          <ac:grpSpMkLst>
            <pc:docMk/>
            <pc:sldMk cId="2907493850" sldId="403"/>
            <ac:grpSpMk id="113" creationId="{9C691681-F684-42DC-A3C2-DE051F20370F}"/>
          </ac:grpSpMkLst>
        </pc:grpChg>
        <pc:grpChg chg="del">
          <ac:chgData name="hassan MH" userId="84cd2103f36ef0dc" providerId="LiveId" clId="{503E8875-88F6-4C29-BD5A-496F9A349BB6}" dt="2022-04-24T14:52:13.431" v="769" actId="478"/>
          <ac:grpSpMkLst>
            <pc:docMk/>
            <pc:sldMk cId="2907493850" sldId="403"/>
            <ac:grpSpMk id="120" creationId="{A0492E17-C7AE-4E85-BF09-96546A4F1EB0}"/>
          </ac:grpSpMkLst>
        </pc:grpChg>
        <pc:grpChg chg="mod">
          <ac:chgData name="hassan MH" userId="84cd2103f36ef0dc" providerId="LiveId" clId="{503E8875-88F6-4C29-BD5A-496F9A349BB6}" dt="2022-04-24T14:52:13.890" v="770"/>
          <ac:grpSpMkLst>
            <pc:docMk/>
            <pc:sldMk cId="2907493850" sldId="403"/>
            <ac:grpSpMk id="193" creationId="{CB18C030-0B40-4B9B-BE56-D0067B781A5D}"/>
          </ac:grpSpMkLst>
        </pc:grpChg>
        <pc:grpChg chg="mod">
          <ac:chgData name="hassan MH" userId="84cd2103f36ef0dc" providerId="LiveId" clId="{503E8875-88F6-4C29-BD5A-496F9A349BB6}" dt="2022-04-24T14:52:13.890" v="770"/>
          <ac:grpSpMkLst>
            <pc:docMk/>
            <pc:sldMk cId="2907493850" sldId="403"/>
            <ac:grpSpMk id="200" creationId="{5106E797-A972-45A4-B0D0-7B5CC31E9729}"/>
          </ac:grpSpMkLst>
        </pc:grpChg>
        <pc:grpChg chg="mod">
          <ac:chgData name="hassan MH" userId="84cd2103f36ef0dc" providerId="LiveId" clId="{503E8875-88F6-4C29-BD5A-496F9A349BB6}" dt="2022-04-24T14:52:13.890" v="770"/>
          <ac:grpSpMkLst>
            <pc:docMk/>
            <pc:sldMk cId="2907493850" sldId="403"/>
            <ac:grpSpMk id="201" creationId="{A3ED919C-6D2D-4306-9018-D1A828512C64}"/>
          </ac:grpSpMkLst>
        </pc:grpChg>
        <pc:grpChg chg="mod">
          <ac:chgData name="hassan MH" userId="84cd2103f36ef0dc" providerId="LiveId" clId="{503E8875-88F6-4C29-BD5A-496F9A349BB6}" dt="2022-04-24T14:52:13.890" v="770"/>
          <ac:grpSpMkLst>
            <pc:docMk/>
            <pc:sldMk cId="2907493850" sldId="403"/>
            <ac:grpSpMk id="202" creationId="{9039CA71-5A4C-43CD-891A-69BB8037331D}"/>
          </ac:grpSpMkLst>
        </pc:grpChg>
        <pc:grpChg chg="mod">
          <ac:chgData name="hassan MH" userId="84cd2103f36ef0dc" providerId="LiveId" clId="{503E8875-88F6-4C29-BD5A-496F9A349BB6}" dt="2022-04-24T14:52:13.890" v="770"/>
          <ac:grpSpMkLst>
            <pc:docMk/>
            <pc:sldMk cId="2907493850" sldId="403"/>
            <ac:grpSpMk id="203" creationId="{E0B7D682-2E8F-4498-B449-89826B0862FA}"/>
          </ac:grpSpMkLst>
        </pc:grpChg>
        <pc:grpChg chg="mod">
          <ac:chgData name="hassan MH" userId="84cd2103f36ef0dc" providerId="LiveId" clId="{503E8875-88F6-4C29-BD5A-496F9A349BB6}" dt="2022-04-24T14:52:13.890" v="770"/>
          <ac:grpSpMkLst>
            <pc:docMk/>
            <pc:sldMk cId="2907493850" sldId="403"/>
            <ac:grpSpMk id="211" creationId="{6E9CC6F4-A4F6-4C3C-8CF1-3D8ECDAB6D24}"/>
          </ac:grpSpMkLst>
        </pc:grpChg>
        <pc:grpChg chg="mod">
          <ac:chgData name="hassan MH" userId="84cd2103f36ef0dc" providerId="LiveId" clId="{503E8875-88F6-4C29-BD5A-496F9A349BB6}" dt="2022-04-24T14:52:13.890" v="770"/>
          <ac:grpSpMkLst>
            <pc:docMk/>
            <pc:sldMk cId="2907493850" sldId="403"/>
            <ac:grpSpMk id="212" creationId="{ABFDD232-4CF7-440A-ABF4-5D0964F342FE}"/>
          </ac:grpSpMkLst>
        </pc:grpChg>
        <pc:grpChg chg="mod">
          <ac:chgData name="hassan MH" userId="84cd2103f36ef0dc" providerId="LiveId" clId="{503E8875-88F6-4C29-BD5A-496F9A349BB6}" dt="2022-04-24T14:52:13.890" v="770"/>
          <ac:grpSpMkLst>
            <pc:docMk/>
            <pc:sldMk cId="2907493850" sldId="403"/>
            <ac:grpSpMk id="213" creationId="{728DFA9E-9EA5-40D8-AE49-3F56951B644D}"/>
          </ac:grpSpMkLst>
        </pc:grpChg>
        <pc:grpChg chg="mod">
          <ac:chgData name="hassan MH" userId="84cd2103f36ef0dc" providerId="LiveId" clId="{503E8875-88F6-4C29-BD5A-496F9A349BB6}" dt="2022-04-24T14:52:13.890" v="770"/>
          <ac:grpSpMkLst>
            <pc:docMk/>
            <pc:sldMk cId="2907493850" sldId="403"/>
            <ac:grpSpMk id="214" creationId="{9356D2D9-4C85-4CC7-8954-DFE685239B99}"/>
          </ac:grpSpMkLst>
        </pc:grpChg>
        <pc:grpChg chg="mod">
          <ac:chgData name="hassan MH" userId="84cd2103f36ef0dc" providerId="LiveId" clId="{503E8875-88F6-4C29-BD5A-496F9A349BB6}" dt="2022-04-24T14:52:13.890" v="770"/>
          <ac:grpSpMkLst>
            <pc:docMk/>
            <pc:sldMk cId="2907493850" sldId="403"/>
            <ac:grpSpMk id="215" creationId="{C3A22645-4754-4698-80B2-0E452F9A47DE}"/>
          </ac:grpSpMkLst>
        </pc:grpChg>
        <pc:grpChg chg="mod">
          <ac:chgData name="hassan MH" userId="84cd2103f36ef0dc" providerId="LiveId" clId="{503E8875-88F6-4C29-BD5A-496F9A349BB6}" dt="2022-04-24T14:52:13.890" v="770"/>
          <ac:grpSpMkLst>
            <pc:docMk/>
            <pc:sldMk cId="2907493850" sldId="403"/>
            <ac:grpSpMk id="216" creationId="{917B3B98-583E-4EB2-90B6-5C4B0C3CCC46}"/>
          </ac:grpSpMkLst>
        </pc:grpChg>
        <pc:grpChg chg="mod">
          <ac:chgData name="hassan MH" userId="84cd2103f36ef0dc" providerId="LiveId" clId="{503E8875-88F6-4C29-BD5A-496F9A349BB6}" dt="2022-04-24T14:52:13.890" v="770"/>
          <ac:grpSpMkLst>
            <pc:docMk/>
            <pc:sldMk cId="2907493850" sldId="403"/>
            <ac:grpSpMk id="240" creationId="{EBE43E5F-E1AA-4D1A-B792-BB05762C1C6C}"/>
          </ac:grpSpMkLst>
        </pc:grpChg>
        <pc:grpChg chg="mod">
          <ac:chgData name="hassan MH" userId="84cd2103f36ef0dc" providerId="LiveId" clId="{503E8875-88F6-4C29-BD5A-496F9A349BB6}" dt="2022-04-24T14:52:13.890" v="770"/>
          <ac:grpSpMkLst>
            <pc:docMk/>
            <pc:sldMk cId="2907493850" sldId="403"/>
            <ac:grpSpMk id="245" creationId="{793F9375-81D5-4FE2-8E6E-2358C160E9EB}"/>
          </ac:grpSpMkLst>
        </pc:grpChg>
        <pc:grpChg chg="mod">
          <ac:chgData name="hassan MH" userId="84cd2103f36ef0dc" providerId="LiveId" clId="{503E8875-88F6-4C29-BD5A-496F9A349BB6}" dt="2022-04-24T14:52:13.890" v="770"/>
          <ac:grpSpMkLst>
            <pc:docMk/>
            <pc:sldMk cId="2907493850" sldId="403"/>
            <ac:grpSpMk id="247" creationId="{3D2FA079-BDF8-4BFA-9985-7C5C821A0A0B}"/>
          </ac:grpSpMkLst>
        </pc:grpChg>
        <pc:grpChg chg="mod">
          <ac:chgData name="hassan MH" userId="84cd2103f36ef0dc" providerId="LiveId" clId="{503E8875-88F6-4C29-BD5A-496F9A349BB6}" dt="2022-04-24T14:52:13.890" v="770"/>
          <ac:grpSpMkLst>
            <pc:docMk/>
            <pc:sldMk cId="2907493850" sldId="403"/>
            <ac:grpSpMk id="248" creationId="{EA6F1B5B-7779-4BB1-937E-DBBFD3C3F826}"/>
          </ac:grpSpMkLst>
        </pc:grpChg>
        <pc:grpChg chg="mod">
          <ac:chgData name="hassan MH" userId="84cd2103f36ef0dc" providerId="LiveId" clId="{503E8875-88F6-4C29-BD5A-496F9A349BB6}" dt="2022-04-24T14:52:13.890" v="770"/>
          <ac:grpSpMkLst>
            <pc:docMk/>
            <pc:sldMk cId="2907493850" sldId="403"/>
            <ac:grpSpMk id="252" creationId="{72BC2C3C-BE68-4E89-A29A-EFE5DD824BBA}"/>
          </ac:grpSpMkLst>
        </pc:grpChg>
        <pc:picChg chg="add mod">
          <ac:chgData name="hassan MH" userId="84cd2103f36ef0dc" providerId="LiveId" clId="{503E8875-88F6-4C29-BD5A-496F9A349BB6}" dt="2022-04-24T15:46:13.355" v="1563" actId="1076"/>
          <ac:picMkLst>
            <pc:docMk/>
            <pc:sldMk cId="2907493850" sldId="403"/>
            <ac:picMk id="2" creationId="{90AF6EAE-D4F0-4005-931E-219E05CF6D5A}"/>
          </ac:picMkLst>
        </pc:picChg>
        <pc:picChg chg="del">
          <ac:chgData name="hassan MH" userId="84cd2103f36ef0dc" providerId="LiveId" clId="{503E8875-88F6-4C29-BD5A-496F9A349BB6}" dt="2022-04-24T15:30:35.353" v="1360" actId="478"/>
          <ac:picMkLst>
            <pc:docMk/>
            <pc:sldMk cId="2907493850" sldId="403"/>
            <ac:picMk id="34" creationId="{D5D3F332-F2F1-446C-9978-A70CF41E49A0}"/>
          </ac:picMkLst>
        </pc:picChg>
        <pc:picChg chg="add del mod">
          <ac:chgData name="hassan MH" userId="84cd2103f36ef0dc" providerId="LiveId" clId="{503E8875-88F6-4C29-BD5A-496F9A349BB6}" dt="2022-04-24T15:46:48.273" v="1578"/>
          <ac:picMkLst>
            <pc:docMk/>
            <pc:sldMk cId="2907493850" sldId="403"/>
            <ac:picMk id="276" creationId="{BA586221-D7AC-4204-8ED3-07F2898765F8}"/>
          </ac:picMkLst>
        </pc:picChg>
      </pc:sldChg>
      <pc:sldChg chg="addSp delSp modSp add mod">
        <pc:chgData name="hassan MH" userId="84cd2103f36ef0dc" providerId="LiveId" clId="{503E8875-88F6-4C29-BD5A-496F9A349BB6}" dt="2022-04-24T15:46:30.857" v="1571" actId="1076"/>
        <pc:sldMkLst>
          <pc:docMk/>
          <pc:sldMk cId="3122603315" sldId="404"/>
        </pc:sldMkLst>
        <pc:spChg chg="mod">
          <ac:chgData name="hassan MH" userId="84cd2103f36ef0dc" providerId="LiveId" clId="{503E8875-88F6-4C29-BD5A-496F9A349BB6}" dt="2022-04-24T15:00:34.304" v="876" actId="207"/>
          <ac:spMkLst>
            <pc:docMk/>
            <pc:sldMk cId="3122603315" sldId="404"/>
            <ac:spMk id="3" creationId="{282B1698-7832-41E7-BB90-E1030ECF6716}"/>
          </ac:spMkLst>
        </pc:spChg>
        <pc:spChg chg="mod">
          <ac:chgData name="hassan MH" userId="84cd2103f36ef0dc" providerId="LiveId" clId="{503E8875-88F6-4C29-BD5A-496F9A349BB6}" dt="2022-04-24T15:12:41.221" v="1092"/>
          <ac:spMkLst>
            <pc:docMk/>
            <pc:sldMk cId="3122603315" sldId="404"/>
            <ac:spMk id="12" creationId="{B038FB05-FBFE-4696-BB10-6D75C870EECE}"/>
          </ac:spMkLst>
        </pc:spChg>
        <pc:spChg chg="del mod">
          <ac:chgData name="hassan MH" userId="84cd2103f36ef0dc" providerId="LiveId" clId="{503E8875-88F6-4C29-BD5A-496F9A349BB6}" dt="2022-04-24T15:00:05.188" v="865" actId="478"/>
          <ac:spMkLst>
            <pc:docMk/>
            <pc:sldMk cId="3122603315" sldId="404"/>
            <ac:spMk id="80" creationId="{96A42EE9-ABA1-4BAF-BCD0-D4FB059127FD}"/>
          </ac:spMkLst>
        </pc:spChg>
        <pc:spChg chg="mod">
          <ac:chgData name="hassan MH" userId="84cd2103f36ef0dc" providerId="LiveId" clId="{503E8875-88F6-4C29-BD5A-496F9A349BB6}" dt="2022-04-24T15:02:32.936" v="927" actId="404"/>
          <ac:spMkLst>
            <pc:docMk/>
            <pc:sldMk cId="3122603315" sldId="404"/>
            <ac:spMk id="86" creationId="{D8176790-786D-4BC0-9740-403C6FA42FFE}"/>
          </ac:spMkLst>
        </pc:spChg>
        <pc:spChg chg="mod">
          <ac:chgData name="hassan MH" userId="84cd2103f36ef0dc" providerId="LiveId" clId="{503E8875-88F6-4C29-BD5A-496F9A349BB6}" dt="2022-04-24T15:00:38.126" v="881" actId="207"/>
          <ac:spMkLst>
            <pc:docMk/>
            <pc:sldMk cId="3122603315" sldId="404"/>
            <ac:spMk id="87" creationId="{7B072D91-75AC-485C-B4CA-9C2B1B6D0ACA}"/>
          </ac:spMkLst>
        </pc:spChg>
        <pc:spChg chg="mod">
          <ac:chgData name="hassan MH" userId="84cd2103f36ef0dc" providerId="LiveId" clId="{503E8875-88F6-4C29-BD5A-496F9A349BB6}" dt="2022-04-24T15:00:35.876" v="878" actId="207"/>
          <ac:spMkLst>
            <pc:docMk/>
            <pc:sldMk cId="3122603315" sldId="404"/>
            <ac:spMk id="88" creationId="{0C259E96-1BB2-4637-AAC2-BFF02845F3FF}"/>
          </ac:spMkLst>
        </pc:spChg>
        <pc:spChg chg="mod">
          <ac:chgData name="hassan MH" userId="84cd2103f36ef0dc" providerId="LiveId" clId="{503E8875-88F6-4C29-BD5A-496F9A349BB6}" dt="2022-04-24T15:03:08.424" v="930" actId="404"/>
          <ac:spMkLst>
            <pc:docMk/>
            <pc:sldMk cId="3122603315" sldId="404"/>
            <ac:spMk id="89" creationId="{9D7D19CF-E978-44CE-8E7A-6CA0FA8BCC4A}"/>
          </ac:spMkLst>
        </pc:spChg>
        <pc:spChg chg="mod">
          <ac:chgData name="hassan MH" userId="84cd2103f36ef0dc" providerId="LiveId" clId="{503E8875-88F6-4C29-BD5A-496F9A349BB6}" dt="2022-04-24T15:02:09.213" v="917" actId="207"/>
          <ac:spMkLst>
            <pc:docMk/>
            <pc:sldMk cId="3122603315" sldId="404"/>
            <ac:spMk id="93" creationId="{1EBE7EA4-42C7-48B8-889C-0604A8C65517}"/>
          </ac:spMkLst>
        </pc:spChg>
        <pc:spChg chg="mod">
          <ac:chgData name="hassan MH" userId="84cd2103f36ef0dc" providerId="LiveId" clId="{503E8875-88F6-4C29-BD5A-496F9A349BB6}" dt="2022-04-24T15:04:26.454" v="995" actId="20577"/>
          <ac:spMkLst>
            <pc:docMk/>
            <pc:sldMk cId="3122603315" sldId="404"/>
            <ac:spMk id="94" creationId="{BB099EFA-DCAA-4E26-9EEE-95AE5FE4BC35}"/>
          </ac:spMkLst>
        </pc:spChg>
        <pc:spChg chg="mod">
          <ac:chgData name="hassan MH" userId="84cd2103f36ef0dc" providerId="LiveId" clId="{503E8875-88F6-4C29-BD5A-496F9A349BB6}" dt="2022-04-24T15:02:35.060" v="929" actId="404"/>
          <ac:spMkLst>
            <pc:docMk/>
            <pc:sldMk cId="3122603315" sldId="404"/>
            <ac:spMk id="95" creationId="{4D6DF874-8EF6-4C7B-8646-873E492BD347}"/>
          </ac:spMkLst>
        </pc:spChg>
        <pc:spChg chg="mod">
          <ac:chgData name="hassan MH" userId="84cd2103f36ef0dc" providerId="LiveId" clId="{503E8875-88F6-4C29-BD5A-496F9A349BB6}" dt="2022-04-24T15:01:24.083" v="891" actId="14100"/>
          <ac:spMkLst>
            <pc:docMk/>
            <pc:sldMk cId="3122603315" sldId="404"/>
            <ac:spMk id="287" creationId="{A2FBD8F8-AF15-4162-A6AE-A0D2A73CCF76}"/>
          </ac:spMkLst>
        </pc:spChg>
        <pc:spChg chg="mod">
          <ac:chgData name="hassan MH" userId="84cd2103f36ef0dc" providerId="LiveId" clId="{503E8875-88F6-4C29-BD5A-496F9A349BB6}" dt="2022-04-24T15:01:02.458" v="882"/>
          <ac:spMkLst>
            <pc:docMk/>
            <pc:sldMk cId="3122603315" sldId="404"/>
            <ac:spMk id="289" creationId="{3DA562FC-45F9-4B92-ACED-BFA47813B072}"/>
          </ac:spMkLst>
        </pc:spChg>
        <pc:spChg chg="mod">
          <ac:chgData name="hassan MH" userId="84cd2103f36ef0dc" providerId="LiveId" clId="{503E8875-88F6-4C29-BD5A-496F9A349BB6}" dt="2022-04-24T15:01:02.458" v="882"/>
          <ac:spMkLst>
            <pc:docMk/>
            <pc:sldMk cId="3122603315" sldId="404"/>
            <ac:spMk id="290" creationId="{5A7BFF61-68C3-459C-9C1F-22B697EE05FF}"/>
          </ac:spMkLst>
        </pc:spChg>
        <pc:spChg chg="mod">
          <ac:chgData name="hassan MH" userId="84cd2103f36ef0dc" providerId="LiveId" clId="{503E8875-88F6-4C29-BD5A-496F9A349BB6}" dt="2022-04-24T15:01:02.458" v="882"/>
          <ac:spMkLst>
            <pc:docMk/>
            <pc:sldMk cId="3122603315" sldId="404"/>
            <ac:spMk id="291" creationId="{3EDAA28E-E670-40E6-8AF4-6E1761D453A8}"/>
          </ac:spMkLst>
        </pc:spChg>
        <pc:spChg chg="mod">
          <ac:chgData name="hassan MH" userId="84cd2103f36ef0dc" providerId="LiveId" clId="{503E8875-88F6-4C29-BD5A-496F9A349BB6}" dt="2022-04-24T15:01:02.458" v="882"/>
          <ac:spMkLst>
            <pc:docMk/>
            <pc:sldMk cId="3122603315" sldId="404"/>
            <ac:spMk id="292" creationId="{0E77F2A1-DE5B-457E-ABE5-FD57ED8F5079}"/>
          </ac:spMkLst>
        </pc:spChg>
        <pc:spChg chg="mod">
          <ac:chgData name="hassan MH" userId="84cd2103f36ef0dc" providerId="LiveId" clId="{503E8875-88F6-4C29-BD5A-496F9A349BB6}" dt="2022-04-24T15:01:02.458" v="882"/>
          <ac:spMkLst>
            <pc:docMk/>
            <pc:sldMk cId="3122603315" sldId="404"/>
            <ac:spMk id="293" creationId="{50C62336-2CAC-44EB-8407-F0B5125FB702}"/>
          </ac:spMkLst>
        </pc:spChg>
        <pc:spChg chg="mod">
          <ac:chgData name="hassan MH" userId="84cd2103f36ef0dc" providerId="LiveId" clId="{503E8875-88F6-4C29-BD5A-496F9A349BB6}" dt="2022-04-24T15:01:02.458" v="882"/>
          <ac:spMkLst>
            <pc:docMk/>
            <pc:sldMk cId="3122603315" sldId="404"/>
            <ac:spMk id="294" creationId="{B6AD08A5-CE85-4E27-877C-7E1B6C485647}"/>
          </ac:spMkLst>
        </pc:spChg>
        <pc:spChg chg="mod">
          <ac:chgData name="hassan MH" userId="84cd2103f36ef0dc" providerId="LiveId" clId="{503E8875-88F6-4C29-BD5A-496F9A349BB6}" dt="2022-04-24T15:01:02.458" v="882"/>
          <ac:spMkLst>
            <pc:docMk/>
            <pc:sldMk cId="3122603315" sldId="404"/>
            <ac:spMk id="295" creationId="{B4744DC0-FBB8-422F-A1C7-C035E5185D64}"/>
          </ac:spMkLst>
        </pc:spChg>
        <pc:spChg chg="mod">
          <ac:chgData name="hassan MH" userId="84cd2103f36ef0dc" providerId="LiveId" clId="{503E8875-88F6-4C29-BD5A-496F9A349BB6}" dt="2022-04-24T15:01:02.458" v="882"/>
          <ac:spMkLst>
            <pc:docMk/>
            <pc:sldMk cId="3122603315" sldId="404"/>
            <ac:spMk id="296" creationId="{8EBAA5D4-A9E1-4C76-AA62-2BF23FD4437A}"/>
          </ac:spMkLst>
        </pc:spChg>
        <pc:spChg chg="mod">
          <ac:chgData name="hassan MH" userId="84cd2103f36ef0dc" providerId="LiveId" clId="{503E8875-88F6-4C29-BD5A-496F9A349BB6}" dt="2022-04-24T15:01:02.458" v="882"/>
          <ac:spMkLst>
            <pc:docMk/>
            <pc:sldMk cId="3122603315" sldId="404"/>
            <ac:spMk id="297" creationId="{86027C86-7D63-4B83-A336-919FDEE66BB8}"/>
          </ac:spMkLst>
        </pc:spChg>
        <pc:spChg chg="mod">
          <ac:chgData name="hassan MH" userId="84cd2103f36ef0dc" providerId="LiveId" clId="{503E8875-88F6-4C29-BD5A-496F9A349BB6}" dt="2022-04-24T15:01:02.458" v="882"/>
          <ac:spMkLst>
            <pc:docMk/>
            <pc:sldMk cId="3122603315" sldId="404"/>
            <ac:spMk id="298" creationId="{91C48458-E2AA-4DD1-8320-C6C8C64042EA}"/>
          </ac:spMkLst>
        </pc:spChg>
        <pc:spChg chg="mod">
          <ac:chgData name="hassan MH" userId="84cd2103f36ef0dc" providerId="LiveId" clId="{503E8875-88F6-4C29-BD5A-496F9A349BB6}" dt="2022-04-24T15:01:02.458" v="882"/>
          <ac:spMkLst>
            <pc:docMk/>
            <pc:sldMk cId="3122603315" sldId="404"/>
            <ac:spMk id="299" creationId="{9677BC59-36D8-4C36-AA29-DB0835BB4C1B}"/>
          </ac:spMkLst>
        </pc:spChg>
        <pc:spChg chg="mod">
          <ac:chgData name="hassan MH" userId="84cd2103f36ef0dc" providerId="LiveId" clId="{503E8875-88F6-4C29-BD5A-496F9A349BB6}" dt="2022-04-24T15:01:02.458" v="882"/>
          <ac:spMkLst>
            <pc:docMk/>
            <pc:sldMk cId="3122603315" sldId="404"/>
            <ac:spMk id="300" creationId="{4FBA90D0-0A86-48EC-B280-69CD41F6D353}"/>
          </ac:spMkLst>
        </pc:spChg>
        <pc:spChg chg="mod">
          <ac:chgData name="hassan MH" userId="84cd2103f36ef0dc" providerId="LiveId" clId="{503E8875-88F6-4C29-BD5A-496F9A349BB6}" dt="2022-04-24T15:01:02.458" v="882"/>
          <ac:spMkLst>
            <pc:docMk/>
            <pc:sldMk cId="3122603315" sldId="404"/>
            <ac:spMk id="301" creationId="{E1A1F8E4-A860-41E8-AAFB-5E04C926E45A}"/>
          </ac:spMkLst>
        </pc:spChg>
        <pc:spChg chg="mod">
          <ac:chgData name="hassan MH" userId="84cd2103f36ef0dc" providerId="LiveId" clId="{503E8875-88F6-4C29-BD5A-496F9A349BB6}" dt="2022-04-24T15:01:02.458" v="882"/>
          <ac:spMkLst>
            <pc:docMk/>
            <pc:sldMk cId="3122603315" sldId="404"/>
            <ac:spMk id="302" creationId="{C35A7199-B91A-45E7-9CF4-334063139FC4}"/>
          </ac:spMkLst>
        </pc:spChg>
        <pc:spChg chg="mod">
          <ac:chgData name="hassan MH" userId="84cd2103f36ef0dc" providerId="LiveId" clId="{503E8875-88F6-4C29-BD5A-496F9A349BB6}" dt="2022-04-24T15:01:02.458" v="882"/>
          <ac:spMkLst>
            <pc:docMk/>
            <pc:sldMk cId="3122603315" sldId="404"/>
            <ac:spMk id="303" creationId="{7D619640-AEA3-48D6-8663-69471ECDE74C}"/>
          </ac:spMkLst>
        </pc:spChg>
        <pc:spChg chg="mod">
          <ac:chgData name="hassan MH" userId="84cd2103f36ef0dc" providerId="LiveId" clId="{503E8875-88F6-4C29-BD5A-496F9A349BB6}" dt="2022-04-24T15:01:02.458" v="882"/>
          <ac:spMkLst>
            <pc:docMk/>
            <pc:sldMk cId="3122603315" sldId="404"/>
            <ac:spMk id="304" creationId="{79981AAD-CFF2-4497-AAEE-0461A22CA597}"/>
          </ac:spMkLst>
        </pc:spChg>
        <pc:spChg chg="mod">
          <ac:chgData name="hassan MH" userId="84cd2103f36ef0dc" providerId="LiveId" clId="{503E8875-88F6-4C29-BD5A-496F9A349BB6}" dt="2022-04-24T15:01:02.458" v="882"/>
          <ac:spMkLst>
            <pc:docMk/>
            <pc:sldMk cId="3122603315" sldId="404"/>
            <ac:spMk id="305" creationId="{A12C8AE4-40EE-491E-B9A1-6FDC7F175271}"/>
          </ac:spMkLst>
        </pc:spChg>
        <pc:spChg chg="mod">
          <ac:chgData name="hassan MH" userId="84cd2103f36ef0dc" providerId="LiveId" clId="{503E8875-88F6-4C29-BD5A-496F9A349BB6}" dt="2022-04-24T15:01:02.458" v="882"/>
          <ac:spMkLst>
            <pc:docMk/>
            <pc:sldMk cId="3122603315" sldId="404"/>
            <ac:spMk id="306" creationId="{B524CCC1-94FC-47B6-86EC-BF69B683DB5C}"/>
          </ac:spMkLst>
        </pc:spChg>
        <pc:spChg chg="mod">
          <ac:chgData name="hassan MH" userId="84cd2103f36ef0dc" providerId="LiveId" clId="{503E8875-88F6-4C29-BD5A-496F9A349BB6}" dt="2022-04-24T15:01:02.458" v="882"/>
          <ac:spMkLst>
            <pc:docMk/>
            <pc:sldMk cId="3122603315" sldId="404"/>
            <ac:spMk id="307" creationId="{87748D37-1707-499E-AF3B-F239F4042602}"/>
          </ac:spMkLst>
        </pc:spChg>
        <pc:spChg chg="mod">
          <ac:chgData name="hassan MH" userId="84cd2103f36ef0dc" providerId="LiveId" clId="{503E8875-88F6-4C29-BD5A-496F9A349BB6}" dt="2022-04-24T15:01:02.458" v="882"/>
          <ac:spMkLst>
            <pc:docMk/>
            <pc:sldMk cId="3122603315" sldId="404"/>
            <ac:spMk id="308" creationId="{C34BF59E-6C84-4426-A0DC-BEAC32C39303}"/>
          </ac:spMkLst>
        </pc:spChg>
        <pc:spChg chg="mod">
          <ac:chgData name="hassan MH" userId="84cd2103f36ef0dc" providerId="LiveId" clId="{503E8875-88F6-4C29-BD5A-496F9A349BB6}" dt="2022-04-24T15:01:02.458" v="882"/>
          <ac:spMkLst>
            <pc:docMk/>
            <pc:sldMk cId="3122603315" sldId="404"/>
            <ac:spMk id="309" creationId="{C021A63E-2AC8-4C50-9A1C-2D83638FD316}"/>
          </ac:spMkLst>
        </pc:spChg>
        <pc:spChg chg="mod">
          <ac:chgData name="hassan MH" userId="84cd2103f36ef0dc" providerId="LiveId" clId="{503E8875-88F6-4C29-BD5A-496F9A349BB6}" dt="2022-04-24T15:01:02.458" v="882"/>
          <ac:spMkLst>
            <pc:docMk/>
            <pc:sldMk cId="3122603315" sldId="404"/>
            <ac:spMk id="310" creationId="{FC017343-4E54-4FEF-89E8-924006389048}"/>
          </ac:spMkLst>
        </pc:spChg>
        <pc:spChg chg="mod">
          <ac:chgData name="hassan MH" userId="84cd2103f36ef0dc" providerId="LiveId" clId="{503E8875-88F6-4C29-BD5A-496F9A349BB6}" dt="2022-04-24T15:01:02.458" v="882"/>
          <ac:spMkLst>
            <pc:docMk/>
            <pc:sldMk cId="3122603315" sldId="404"/>
            <ac:spMk id="311" creationId="{69A73F28-DD4D-4078-AF53-5EEB1921B9F3}"/>
          </ac:spMkLst>
        </pc:spChg>
        <pc:spChg chg="mod">
          <ac:chgData name="hassan MH" userId="84cd2103f36ef0dc" providerId="LiveId" clId="{503E8875-88F6-4C29-BD5A-496F9A349BB6}" dt="2022-04-24T15:01:02.458" v="882"/>
          <ac:spMkLst>
            <pc:docMk/>
            <pc:sldMk cId="3122603315" sldId="404"/>
            <ac:spMk id="312" creationId="{BD68D958-B79C-43A3-9007-48B7BA3DFEC5}"/>
          </ac:spMkLst>
        </pc:spChg>
        <pc:spChg chg="mod">
          <ac:chgData name="hassan MH" userId="84cd2103f36ef0dc" providerId="LiveId" clId="{503E8875-88F6-4C29-BD5A-496F9A349BB6}" dt="2022-04-24T15:01:02.458" v="882"/>
          <ac:spMkLst>
            <pc:docMk/>
            <pc:sldMk cId="3122603315" sldId="404"/>
            <ac:spMk id="313" creationId="{705CD269-491A-46CF-BD3A-63E7F7C4EE03}"/>
          </ac:spMkLst>
        </pc:spChg>
        <pc:spChg chg="mod">
          <ac:chgData name="hassan MH" userId="84cd2103f36ef0dc" providerId="LiveId" clId="{503E8875-88F6-4C29-BD5A-496F9A349BB6}" dt="2022-04-24T15:01:02.458" v="882"/>
          <ac:spMkLst>
            <pc:docMk/>
            <pc:sldMk cId="3122603315" sldId="404"/>
            <ac:spMk id="314" creationId="{C193380A-5DF5-43AD-96A6-CA0E9D5741DC}"/>
          </ac:spMkLst>
        </pc:spChg>
        <pc:spChg chg="mod">
          <ac:chgData name="hassan MH" userId="84cd2103f36ef0dc" providerId="LiveId" clId="{503E8875-88F6-4C29-BD5A-496F9A349BB6}" dt="2022-04-24T15:01:02.458" v="882"/>
          <ac:spMkLst>
            <pc:docMk/>
            <pc:sldMk cId="3122603315" sldId="404"/>
            <ac:spMk id="315" creationId="{EFFF790B-A7DD-4B1A-845E-F3988D45DAF4}"/>
          </ac:spMkLst>
        </pc:spChg>
        <pc:spChg chg="mod">
          <ac:chgData name="hassan MH" userId="84cd2103f36ef0dc" providerId="LiveId" clId="{503E8875-88F6-4C29-BD5A-496F9A349BB6}" dt="2022-04-24T15:01:02.458" v="882"/>
          <ac:spMkLst>
            <pc:docMk/>
            <pc:sldMk cId="3122603315" sldId="404"/>
            <ac:spMk id="316" creationId="{0B11E911-78B1-4718-B1A5-68BEE68BD251}"/>
          </ac:spMkLst>
        </pc:spChg>
        <pc:spChg chg="mod">
          <ac:chgData name="hassan MH" userId="84cd2103f36ef0dc" providerId="LiveId" clId="{503E8875-88F6-4C29-BD5A-496F9A349BB6}" dt="2022-04-24T15:01:02.458" v="882"/>
          <ac:spMkLst>
            <pc:docMk/>
            <pc:sldMk cId="3122603315" sldId="404"/>
            <ac:spMk id="317" creationId="{F6EB934C-A166-4177-8EBA-11957D1C27A4}"/>
          </ac:spMkLst>
        </pc:spChg>
        <pc:spChg chg="mod">
          <ac:chgData name="hassan MH" userId="84cd2103f36ef0dc" providerId="LiveId" clId="{503E8875-88F6-4C29-BD5A-496F9A349BB6}" dt="2022-04-24T15:01:02.458" v="882"/>
          <ac:spMkLst>
            <pc:docMk/>
            <pc:sldMk cId="3122603315" sldId="404"/>
            <ac:spMk id="318" creationId="{D0F2D6C3-EF69-4B52-BDBE-A24845D634D3}"/>
          </ac:spMkLst>
        </pc:spChg>
        <pc:spChg chg="mod">
          <ac:chgData name="hassan MH" userId="84cd2103f36ef0dc" providerId="LiveId" clId="{503E8875-88F6-4C29-BD5A-496F9A349BB6}" dt="2022-04-24T15:01:02.458" v="882"/>
          <ac:spMkLst>
            <pc:docMk/>
            <pc:sldMk cId="3122603315" sldId="404"/>
            <ac:spMk id="319" creationId="{018235E3-4FB4-4C0C-A231-E195C399D0A6}"/>
          </ac:spMkLst>
        </pc:spChg>
        <pc:spChg chg="mod">
          <ac:chgData name="hassan MH" userId="84cd2103f36ef0dc" providerId="LiveId" clId="{503E8875-88F6-4C29-BD5A-496F9A349BB6}" dt="2022-04-24T15:01:02.458" v="882"/>
          <ac:spMkLst>
            <pc:docMk/>
            <pc:sldMk cId="3122603315" sldId="404"/>
            <ac:spMk id="320" creationId="{42955387-9DD5-4865-8CFF-1394FEE8C0D1}"/>
          </ac:spMkLst>
        </pc:spChg>
        <pc:spChg chg="mod">
          <ac:chgData name="hassan MH" userId="84cd2103f36ef0dc" providerId="LiveId" clId="{503E8875-88F6-4C29-BD5A-496F9A349BB6}" dt="2022-04-24T15:01:02.458" v="882"/>
          <ac:spMkLst>
            <pc:docMk/>
            <pc:sldMk cId="3122603315" sldId="404"/>
            <ac:spMk id="321" creationId="{3684BC12-886E-412E-BCA8-A08C9617CA65}"/>
          </ac:spMkLst>
        </pc:spChg>
        <pc:spChg chg="mod">
          <ac:chgData name="hassan MH" userId="84cd2103f36ef0dc" providerId="LiveId" clId="{503E8875-88F6-4C29-BD5A-496F9A349BB6}" dt="2022-04-24T15:01:02.458" v="882"/>
          <ac:spMkLst>
            <pc:docMk/>
            <pc:sldMk cId="3122603315" sldId="404"/>
            <ac:spMk id="322" creationId="{6BDDC60F-8916-4E66-8943-D171F8635743}"/>
          </ac:spMkLst>
        </pc:spChg>
        <pc:spChg chg="mod">
          <ac:chgData name="hassan MH" userId="84cd2103f36ef0dc" providerId="LiveId" clId="{503E8875-88F6-4C29-BD5A-496F9A349BB6}" dt="2022-04-24T15:01:02.458" v="882"/>
          <ac:spMkLst>
            <pc:docMk/>
            <pc:sldMk cId="3122603315" sldId="404"/>
            <ac:spMk id="323" creationId="{D998021F-6AD8-45F6-B4EA-E13A5A0B2285}"/>
          </ac:spMkLst>
        </pc:spChg>
        <pc:spChg chg="mod">
          <ac:chgData name="hassan MH" userId="84cd2103f36ef0dc" providerId="LiveId" clId="{503E8875-88F6-4C29-BD5A-496F9A349BB6}" dt="2022-04-24T15:01:02.458" v="882"/>
          <ac:spMkLst>
            <pc:docMk/>
            <pc:sldMk cId="3122603315" sldId="404"/>
            <ac:spMk id="324" creationId="{470FC0D7-419C-4809-98CC-9CE0F091AF0B}"/>
          </ac:spMkLst>
        </pc:spChg>
        <pc:spChg chg="mod">
          <ac:chgData name="hassan MH" userId="84cd2103f36ef0dc" providerId="LiveId" clId="{503E8875-88F6-4C29-BD5A-496F9A349BB6}" dt="2022-04-24T15:01:02.458" v="882"/>
          <ac:spMkLst>
            <pc:docMk/>
            <pc:sldMk cId="3122603315" sldId="404"/>
            <ac:spMk id="325" creationId="{A163B513-AF3E-4492-8E6F-EB7DC2369985}"/>
          </ac:spMkLst>
        </pc:spChg>
        <pc:spChg chg="mod">
          <ac:chgData name="hassan MH" userId="84cd2103f36ef0dc" providerId="LiveId" clId="{503E8875-88F6-4C29-BD5A-496F9A349BB6}" dt="2022-04-24T15:01:02.458" v="882"/>
          <ac:spMkLst>
            <pc:docMk/>
            <pc:sldMk cId="3122603315" sldId="404"/>
            <ac:spMk id="326" creationId="{382FEE43-7972-4306-AF68-5D008A239C86}"/>
          </ac:spMkLst>
        </pc:spChg>
        <pc:spChg chg="mod">
          <ac:chgData name="hassan MH" userId="84cd2103f36ef0dc" providerId="LiveId" clId="{503E8875-88F6-4C29-BD5A-496F9A349BB6}" dt="2022-04-24T15:01:02.458" v="882"/>
          <ac:spMkLst>
            <pc:docMk/>
            <pc:sldMk cId="3122603315" sldId="404"/>
            <ac:spMk id="327" creationId="{552866CB-3771-4BD9-A804-7969B2EE7291}"/>
          </ac:spMkLst>
        </pc:spChg>
        <pc:spChg chg="mod">
          <ac:chgData name="hassan MH" userId="84cd2103f36ef0dc" providerId="LiveId" clId="{503E8875-88F6-4C29-BD5A-496F9A349BB6}" dt="2022-04-24T15:01:02.458" v="882"/>
          <ac:spMkLst>
            <pc:docMk/>
            <pc:sldMk cId="3122603315" sldId="404"/>
            <ac:spMk id="328" creationId="{06575FEE-C19B-4105-A914-07B1883DBCD6}"/>
          </ac:spMkLst>
        </pc:spChg>
        <pc:spChg chg="mod">
          <ac:chgData name="hassan MH" userId="84cd2103f36ef0dc" providerId="LiveId" clId="{503E8875-88F6-4C29-BD5A-496F9A349BB6}" dt="2022-04-24T15:01:02.458" v="882"/>
          <ac:spMkLst>
            <pc:docMk/>
            <pc:sldMk cId="3122603315" sldId="404"/>
            <ac:spMk id="329" creationId="{BE64C26D-EA4C-4EFC-A0C8-BDA506A8E4FB}"/>
          </ac:spMkLst>
        </pc:spChg>
        <pc:spChg chg="mod">
          <ac:chgData name="hassan MH" userId="84cd2103f36ef0dc" providerId="LiveId" clId="{503E8875-88F6-4C29-BD5A-496F9A349BB6}" dt="2022-04-24T15:01:02.458" v="882"/>
          <ac:spMkLst>
            <pc:docMk/>
            <pc:sldMk cId="3122603315" sldId="404"/>
            <ac:spMk id="330" creationId="{9C35B7B1-DD7E-410D-92AD-21A060FF5385}"/>
          </ac:spMkLst>
        </pc:spChg>
        <pc:spChg chg="mod">
          <ac:chgData name="hassan MH" userId="84cd2103f36ef0dc" providerId="LiveId" clId="{503E8875-88F6-4C29-BD5A-496F9A349BB6}" dt="2022-04-24T15:01:02.458" v="882"/>
          <ac:spMkLst>
            <pc:docMk/>
            <pc:sldMk cId="3122603315" sldId="404"/>
            <ac:spMk id="331" creationId="{FEEB72C6-8C76-4CCE-9DAB-A501A400B00A}"/>
          </ac:spMkLst>
        </pc:spChg>
        <pc:spChg chg="mod">
          <ac:chgData name="hassan MH" userId="84cd2103f36ef0dc" providerId="LiveId" clId="{503E8875-88F6-4C29-BD5A-496F9A349BB6}" dt="2022-04-24T15:01:02.458" v="882"/>
          <ac:spMkLst>
            <pc:docMk/>
            <pc:sldMk cId="3122603315" sldId="404"/>
            <ac:spMk id="332" creationId="{4D600D1F-7BDF-4F3B-9841-E0EDFB57A3A9}"/>
          </ac:spMkLst>
        </pc:spChg>
        <pc:spChg chg="mod">
          <ac:chgData name="hassan MH" userId="84cd2103f36ef0dc" providerId="LiveId" clId="{503E8875-88F6-4C29-BD5A-496F9A349BB6}" dt="2022-04-24T15:01:02.458" v="882"/>
          <ac:spMkLst>
            <pc:docMk/>
            <pc:sldMk cId="3122603315" sldId="404"/>
            <ac:spMk id="333" creationId="{32BDDBE1-B428-42EE-9161-116522F3000B}"/>
          </ac:spMkLst>
        </pc:spChg>
        <pc:spChg chg="mod">
          <ac:chgData name="hassan MH" userId="84cd2103f36ef0dc" providerId="LiveId" clId="{503E8875-88F6-4C29-BD5A-496F9A349BB6}" dt="2022-04-24T15:01:02.458" v="882"/>
          <ac:spMkLst>
            <pc:docMk/>
            <pc:sldMk cId="3122603315" sldId="404"/>
            <ac:spMk id="334" creationId="{6A0F08D8-9B58-413E-AD40-26F5C132942E}"/>
          </ac:spMkLst>
        </pc:spChg>
        <pc:spChg chg="mod">
          <ac:chgData name="hassan MH" userId="84cd2103f36ef0dc" providerId="LiveId" clId="{503E8875-88F6-4C29-BD5A-496F9A349BB6}" dt="2022-04-24T15:01:02.458" v="882"/>
          <ac:spMkLst>
            <pc:docMk/>
            <pc:sldMk cId="3122603315" sldId="404"/>
            <ac:spMk id="335" creationId="{9E06BED6-8F57-465E-810C-54B5A8293D6E}"/>
          </ac:spMkLst>
        </pc:spChg>
        <pc:spChg chg="mod">
          <ac:chgData name="hassan MH" userId="84cd2103f36ef0dc" providerId="LiveId" clId="{503E8875-88F6-4C29-BD5A-496F9A349BB6}" dt="2022-04-24T15:01:02.458" v="882"/>
          <ac:spMkLst>
            <pc:docMk/>
            <pc:sldMk cId="3122603315" sldId="404"/>
            <ac:spMk id="336" creationId="{050A5723-5496-4CBA-9BA4-71AC03408678}"/>
          </ac:spMkLst>
        </pc:spChg>
        <pc:spChg chg="mod">
          <ac:chgData name="hassan MH" userId="84cd2103f36ef0dc" providerId="LiveId" clId="{503E8875-88F6-4C29-BD5A-496F9A349BB6}" dt="2022-04-24T15:01:02.458" v="882"/>
          <ac:spMkLst>
            <pc:docMk/>
            <pc:sldMk cId="3122603315" sldId="404"/>
            <ac:spMk id="337" creationId="{2FCFD6D4-5182-4203-86DA-FF8095E309DC}"/>
          </ac:spMkLst>
        </pc:spChg>
        <pc:spChg chg="mod">
          <ac:chgData name="hassan MH" userId="84cd2103f36ef0dc" providerId="LiveId" clId="{503E8875-88F6-4C29-BD5A-496F9A349BB6}" dt="2022-04-24T15:01:02.458" v="882"/>
          <ac:spMkLst>
            <pc:docMk/>
            <pc:sldMk cId="3122603315" sldId="404"/>
            <ac:spMk id="338" creationId="{9B2E624A-85CE-4DAB-B125-D24680E8B812}"/>
          </ac:spMkLst>
        </pc:spChg>
        <pc:spChg chg="mod">
          <ac:chgData name="hassan MH" userId="84cd2103f36ef0dc" providerId="LiveId" clId="{503E8875-88F6-4C29-BD5A-496F9A349BB6}" dt="2022-04-24T15:01:02.458" v="882"/>
          <ac:spMkLst>
            <pc:docMk/>
            <pc:sldMk cId="3122603315" sldId="404"/>
            <ac:spMk id="339" creationId="{DC55DDB8-CBF9-4023-93B2-09B88233FF41}"/>
          </ac:spMkLst>
        </pc:spChg>
        <pc:spChg chg="mod">
          <ac:chgData name="hassan MH" userId="84cd2103f36ef0dc" providerId="LiveId" clId="{503E8875-88F6-4C29-BD5A-496F9A349BB6}" dt="2022-04-24T15:01:02.458" v="882"/>
          <ac:spMkLst>
            <pc:docMk/>
            <pc:sldMk cId="3122603315" sldId="404"/>
            <ac:spMk id="340" creationId="{F93F2E0B-4C55-42F1-8080-9281D33CBCFB}"/>
          </ac:spMkLst>
        </pc:spChg>
        <pc:spChg chg="mod">
          <ac:chgData name="hassan MH" userId="84cd2103f36ef0dc" providerId="LiveId" clId="{503E8875-88F6-4C29-BD5A-496F9A349BB6}" dt="2022-04-24T15:01:02.458" v="882"/>
          <ac:spMkLst>
            <pc:docMk/>
            <pc:sldMk cId="3122603315" sldId="404"/>
            <ac:spMk id="341" creationId="{FF87B56F-394B-4A6E-B946-AB5CB294EF4E}"/>
          </ac:spMkLst>
        </pc:spChg>
        <pc:spChg chg="mod">
          <ac:chgData name="hassan MH" userId="84cd2103f36ef0dc" providerId="LiveId" clId="{503E8875-88F6-4C29-BD5A-496F9A349BB6}" dt="2022-04-24T15:01:02.458" v="882"/>
          <ac:spMkLst>
            <pc:docMk/>
            <pc:sldMk cId="3122603315" sldId="404"/>
            <ac:spMk id="342" creationId="{F5885E8B-72F9-4C93-B59B-6624A5A1B6A7}"/>
          </ac:spMkLst>
        </pc:spChg>
        <pc:spChg chg="mod">
          <ac:chgData name="hassan MH" userId="84cd2103f36ef0dc" providerId="LiveId" clId="{503E8875-88F6-4C29-BD5A-496F9A349BB6}" dt="2022-04-24T15:01:02.458" v="882"/>
          <ac:spMkLst>
            <pc:docMk/>
            <pc:sldMk cId="3122603315" sldId="404"/>
            <ac:spMk id="343" creationId="{884490ED-6949-41A4-8544-106CFBA8E16B}"/>
          </ac:spMkLst>
        </pc:spChg>
        <pc:spChg chg="mod">
          <ac:chgData name="hassan MH" userId="84cd2103f36ef0dc" providerId="LiveId" clId="{503E8875-88F6-4C29-BD5A-496F9A349BB6}" dt="2022-04-24T15:01:02.458" v="882"/>
          <ac:spMkLst>
            <pc:docMk/>
            <pc:sldMk cId="3122603315" sldId="404"/>
            <ac:spMk id="344" creationId="{DFC7A1FA-6B2C-42F0-B9B7-759F1740F635}"/>
          </ac:spMkLst>
        </pc:spChg>
        <pc:spChg chg="mod">
          <ac:chgData name="hassan MH" userId="84cd2103f36ef0dc" providerId="LiveId" clId="{503E8875-88F6-4C29-BD5A-496F9A349BB6}" dt="2022-04-24T15:01:02.458" v="882"/>
          <ac:spMkLst>
            <pc:docMk/>
            <pc:sldMk cId="3122603315" sldId="404"/>
            <ac:spMk id="345" creationId="{5E67A17F-8CB3-4864-8B2A-741A09B15FE2}"/>
          </ac:spMkLst>
        </pc:spChg>
        <pc:spChg chg="mod">
          <ac:chgData name="hassan MH" userId="84cd2103f36ef0dc" providerId="LiveId" clId="{503E8875-88F6-4C29-BD5A-496F9A349BB6}" dt="2022-04-24T15:01:02.458" v="882"/>
          <ac:spMkLst>
            <pc:docMk/>
            <pc:sldMk cId="3122603315" sldId="404"/>
            <ac:spMk id="346" creationId="{25AF3795-75EC-4A1E-958B-DFB0778A676D}"/>
          </ac:spMkLst>
        </pc:spChg>
        <pc:spChg chg="mod">
          <ac:chgData name="hassan MH" userId="84cd2103f36ef0dc" providerId="LiveId" clId="{503E8875-88F6-4C29-BD5A-496F9A349BB6}" dt="2022-04-24T15:01:02.458" v="882"/>
          <ac:spMkLst>
            <pc:docMk/>
            <pc:sldMk cId="3122603315" sldId="404"/>
            <ac:spMk id="347" creationId="{F3A66DA4-09EA-4E0B-B32E-EEBC57D2AF3F}"/>
          </ac:spMkLst>
        </pc:spChg>
        <pc:spChg chg="mod">
          <ac:chgData name="hassan MH" userId="84cd2103f36ef0dc" providerId="LiveId" clId="{503E8875-88F6-4C29-BD5A-496F9A349BB6}" dt="2022-04-24T15:01:02.458" v="882"/>
          <ac:spMkLst>
            <pc:docMk/>
            <pc:sldMk cId="3122603315" sldId="404"/>
            <ac:spMk id="363" creationId="{D25C6FD9-695F-4E5E-93AF-CD2CB9F72CFD}"/>
          </ac:spMkLst>
        </pc:spChg>
        <pc:spChg chg="mod">
          <ac:chgData name="hassan MH" userId="84cd2103f36ef0dc" providerId="LiveId" clId="{503E8875-88F6-4C29-BD5A-496F9A349BB6}" dt="2022-04-24T15:01:02.458" v="882"/>
          <ac:spMkLst>
            <pc:docMk/>
            <pc:sldMk cId="3122603315" sldId="404"/>
            <ac:spMk id="364" creationId="{E8D9C182-05E2-4E69-AD95-39172540DE19}"/>
          </ac:spMkLst>
        </pc:spChg>
        <pc:spChg chg="mod">
          <ac:chgData name="hassan MH" userId="84cd2103f36ef0dc" providerId="LiveId" clId="{503E8875-88F6-4C29-BD5A-496F9A349BB6}" dt="2022-04-24T15:01:02.458" v="882"/>
          <ac:spMkLst>
            <pc:docMk/>
            <pc:sldMk cId="3122603315" sldId="404"/>
            <ac:spMk id="365" creationId="{1EEDB176-88CF-44CE-87D8-2BBCA68A846A}"/>
          </ac:spMkLst>
        </pc:spChg>
        <pc:spChg chg="mod">
          <ac:chgData name="hassan MH" userId="84cd2103f36ef0dc" providerId="LiveId" clId="{503E8875-88F6-4C29-BD5A-496F9A349BB6}" dt="2022-04-24T15:01:02.458" v="882"/>
          <ac:spMkLst>
            <pc:docMk/>
            <pc:sldMk cId="3122603315" sldId="404"/>
            <ac:spMk id="366" creationId="{9343D45E-41E6-4AD1-A593-C5432FAD3B5A}"/>
          </ac:spMkLst>
        </pc:spChg>
        <pc:spChg chg="mod">
          <ac:chgData name="hassan MH" userId="84cd2103f36ef0dc" providerId="LiveId" clId="{503E8875-88F6-4C29-BD5A-496F9A349BB6}" dt="2022-04-24T15:01:02.458" v="882"/>
          <ac:spMkLst>
            <pc:docMk/>
            <pc:sldMk cId="3122603315" sldId="404"/>
            <ac:spMk id="367" creationId="{A05012B2-0C00-447B-BE1F-FA2D4F2E7F9B}"/>
          </ac:spMkLst>
        </pc:spChg>
        <pc:spChg chg="mod">
          <ac:chgData name="hassan MH" userId="84cd2103f36ef0dc" providerId="LiveId" clId="{503E8875-88F6-4C29-BD5A-496F9A349BB6}" dt="2022-04-24T15:01:02.458" v="882"/>
          <ac:spMkLst>
            <pc:docMk/>
            <pc:sldMk cId="3122603315" sldId="404"/>
            <ac:spMk id="368" creationId="{99515201-2BFE-48EB-ABE2-545236ABAF7F}"/>
          </ac:spMkLst>
        </pc:spChg>
        <pc:spChg chg="mod">
          <ac:chgData name="hassan MH" userId="84cd2103f36ef0dc" providerId="LiveId" clId="{503E8875-88F6-4C29-BD5A-496F9A349BB6}" dt="2022-04-24T15:01:02.458" v="882"/>
          <ac:spMkLst>
            <pc:docMk/>
            <pc:sldMk cId="3122603315" sldId="404"/>
            <ac:spMk id="369" creationId="{50DAC01F-1963-4D4F-9456-5B99D7960D8B}"/>
          </ac:spMkLst>
        </pc:spChg>
        <pc:spChg chg="mod">
          <ac:chgData name="hassan MH" userId="84cd2103f36ef0dc" providerId="LiveId" clId="{503E8875-88F6-4C29-BD5A-496F9A349BB6}" dt="2022-04-24T15:01:02.458" v="882"/>
          <ac:spMkLst>
            <pc:docMk/>
            <pc:sldMk cId="3122603315" sldId="404"/>
            <ac:spMk id="370" creationId="{5BFDD9F0-E248-442A-99B6-8F9C9BAD2368}"/>
          </ac:spMkLst>
        </pc:spChg>
        <pc:spChg chg="mod">
          <ac:chgData name="hassan MH" userId="84cd2103f36ef0dc" providerId="LiveId" clId="{503E8875-88F6-4C29-BD5A-496F9A349BB6}" dt="2022-04-24T15:01:02.458" v="882"/>
          <ac:spMkLst>
            <pc:docMk/>
            <pc:sldMk cId="3122603315" sldId="404"/>
            <ac:spMk id="371" creationId="{1EBE9CA4-2BFB-47A8-9DD1-A91CC8A692C3}"/>
          </ac:spMkLst>
        </pc:spChg>
        <pc:spChg chg="mod">
          <ac:chgData name="hassan MH" userId="84cd2103f36ef0dc" providerId="LiveId" clId="{503E8875-88F6-4C29-BD5A-496F9A349BB6}" dt="2022-04-24T15:01:02.458" v="882"/>
          <ac:spMkLst>
            <pc:docMk/>
            <pc:sldMk cId="3122603315" sldId="404"/>
            <ac:spMk id="372" creationId="{598C895C-DA1C-4340-B1FA-DB4D908D192B}"/>
          </ac:spMkLst>
        </pc:spChg>
        <pc:spChg chg="mod">
          <ac:chgData name="hassan MH" userId="84cd2103f36ef0dc" providerId="LiveId" clId="{503E8875-88F6-4C29-BD5A-496F9A349BB6}" dt="2022-04-24T15:01:02.458" v="882"/>
          <ac:spMkLst>
            <pc:docMk/>
            <pc:sldMk cId="3122603315" sldId="404"/>
            <ac:spMk id="373" creationId="{90E5ECC3-58BD-43B0-B104-D642A14211F9}"/>
          </ac:spMkLst>
        </pc:spChg>
        <pc:spChg chg="mod">
          <ac:chgData name="hassan MH" userId="84cd2103f36ef0dc" providerId="LiveId" clId="{503E8875-88F6-4C29-BD5A-496F9A349BB6}" dt="2022-04-24T15:01:02.458" v="882"/>
          <ac:spMkLst>
            <pc:docMk/>
            <pc:sldMk cId="3122603315" sldId="404"/>
            <ac:spMk id="374" creationId="{C58A9109-B614-4F19-9E64-844A7F265091}"/>
          </ac:spMkLst>
        </pc:spChg>
        <pc:spChg chg="mod">
          <ac:chgData name="hassan MH" userId="84cd2103f36ef0dc" providerId="LiveId" clId="{503E8875-88F6-4C29-BD5A-496F9A349BB6}" dt="2022-04-24T15:01:02.458" v="882"/>
          <ac:spMkLst>
            <pc:docMk/>
            <pc:sldMk cId="3122603315" sldId="404"/>
            <ac:spMk id="375" creationId="{B9FBFD37-30E0-40FC-A864-47A0733A24F8}"/>
          </ac:spMkLst>
        </pc:spChg>
        <pc:spChg chg="mod">
          <ac:chgData name="hassan MH" userId="84cd2103f36ef0dc" providerId="LiveId" clId="{503E8875-88F6-4C29-BD5A-496F9A349BB6}" dt="2022-04-24T15:01:02.458" v="882"/>
          <ac:spMkLst>
            <pc:docMk/>
            <pc:sldMk cId="3122603315" sldId="404"/>
            <ac:spMk id="376" creationId="{FAB378CA-B95B-4573-AC2B-05A35A12E13F}"/>
          </ac:spMkLst>
        </pc:spChg>
        <pc:spChg chg="mod">
          <ac:chgData name="hassan MH" userId="84cd2103f36ef0dc" providerId="LiveId" clId="{503E8875-88F6-4C29-BD5A-496F9A349BB6}" dt="2022-04-24T15:01:02.458" v="882"/>
          <ac:spMkLst>
            <pc:docMk/>
            <pc:sldMk cId="3122603315" sldId="404"/>
            <ac:spMk id="377" creationId="{EEB06750-6EC1-42BD-9AC0-78698A281409}"/>
          </ac:spMkLst>
        </pc:spChg>
        <pc:spChg chg="mod">
          <ac:chgData name="hassan MH" userId="84cd2103f36ef0dc" providerId="LiveId" clId="{503E8875-88F6-4C29-BD5A-496F9A349BB6}" dt="2022-04-24T15:01:02.458" v="882"/>
          <ac:spMkLst>
            <pc:docMk/>
            <pc:sldMk cId="3122603315" sldId="404"/>
            <ac:spMk id="378" creationId="{898D7C74-94E3-49FE-B3A7-6E792966C797}"/>
          </ac:spMkLst>
        </pc:spChg>
        <pc:spChg chg="mod">
          <ac:chgData name="hassan MH" userId="84cd2103f36ef0dc" providerId="LiveId" clId="{503E8875-88F6-4C29-BD5A-496F9A349BB6}" dt="2022-04-24T15:01:02.458" v="882"/>
          <ac:spMkLst>
            <pc:docMk/>
            <pc:sldMk cId="3122603315" sldId="404"/>
            <ac:spMk id="379" creationId="{48C3D859-0859-456B-97A3-692C4500F455}"/>
          </ac:spMkLst>
        </pc:spChg>
        <pc:spChg chg="mod">
          <ac:chgData name="hassan MH" userId="84cd2103f36ef0dc" providerId="LiveId" clId="{503E8875-88F6-4C29-BD5A-496F9A349BB6}" dt="2022-04-24T15:01:02.458" v="882"/>
          <ac:spMkLst>
            <pc:docMk/>
            <pc:sldMk cId="3122603315" sldId="404"/>
            <ac:spMk id="380" creationId="{BAB76AD9-4E68-4F3F-AACA-2EAB721B445F}"/>
          </ac:spMkLst>
        </pc:spChg>
        <pc:spChg chg="mod">
          <ac:chgData name="hassan MH" userId="84cd2103f36ef0dc" providerId="LiveId" clId="{503E8875-88F6-4C29-BD5A-496F9A349BB6}" dt="2022-04-24T15:01:02.458" v="882"/>
          <ac:spMkLst>
            <pc:docMk/>
            <pc:sldMk cId="3122603315" sldId="404"/>
            <ac:spMk id="381" creationId="{4C068BCF-DBF7-4AC2-92F2-82D18B607825}"/>
          </ac:spMkLst>
        </pc:spChg>
        <pc:spChg chg="mod">
          <ac:chgData name="hassan MH" userId="84cd2103f36ef0dc" providerId="LiveId" clId="{503E8875-88F6-4C29-BD5A-496F9A349BB6}" dt="2022-04-24T15:01:02.458" v="882"/>
          <ac:spMkLst>
            <pc:docMk/>
            <pc:sldMk cId="3122603315" sldId="404"/>
            <ac:spMk id="382" creationId="{0347CB83-DAC6-4969-907A-97CA8339BE10}"/>
          </ac:spMkLst>
        </pc:spChg>
        <pc:spChg chg="mod">
          <ac:chgData name="hassan MH" userId="84cd2103f36ef0dc" providerId="LiveId" clId="{503E8875-88F6-4C29-BD5A-496F9A349BB6}" dt="2022-04-24T15:01:02.458" v="882"/>
          <ac:spMkLst>
            <pc:docMk/>
            <pc:sldMk cId="3122603315" sldId="404"/>
            <ac:spMk id="383" creationId="{1DCB349A-EB2D-41DC-AFAC-858DF865FDC9}"/>
          </ac:spMkLst>
        </pc:spChg>
        <pc:spChg chg="mod">
          <ac:chgData name="hassan MH" userId="84cd2103f36ef0dc" providerId="LiveId" clId="{503E8875-88F6-4C29-BD5A-496F9A349BB6}" dt="2022-04-24T15:01:02.458" v="882"/>
          <ac:spMkLst>
            <pc:docMk/>
            <pc:sldMk cId="3122603315" sldId="404"/>
            <ac:spMk id="384" creationId="{9AEA452A-EA3E-48E5-B8E5-6A3AE5CC3A10}"/>
          </ac:spMkLst>
        </pc:spChg>
        <pc:spChg chg="mod">
          <ac:chgData name="hassan MH" userId="84cd2103f36ef0dc" providerId="LiveId" clId="{503E8875-88F6-4C29-BD5A-496F9A349BB6}" dt="2022-04-24T15:01:02.458" v="882"/>
          <ac:spMkLst>
            <pc:docMk/>
            <pc:sldMk cId="3122603315" sldId="404"/>
            <ac:spMk id="385" creationId="{3F64A501-FA3B-44EC-A421-952B9AAAEE53}"/>
          </ac:spMkLst>
        </pc:spChg>
        <pc:spChg chg="mod">
          <ac:chgData name="hassan MH" userId="84cd2103f36ef0dc" providerId="LiveId" clId="{503E8875-88F6-4C29-BD5A-496F9A349BB6}" dt="2022-04-24T15:01:02.458" v="882"/>
          <ac:spMkLst>
            <pc:docMk/>
            <pc:sldMk cId="3122603315" sldId="404"/>
            <ac:spMk id="386" creationId="{39BB70FD-240E-4335-8FC9-306CA1F5B264}"/>
          </ac:spMkLst>
        </pc:spChg>
        <pc:spChg chg="mod">
          <ac:chgData name="hassan MH" userId="84cd2103f36ef0dc" providerId="LiveId" clId="{503E8875-88F6-4C29-BD5A-496F9A349BB6}" dt="2022-04-24T15:01:02.458" v="882"/>
          <ac:spMkLst>
            <pc:docMk/>
            <pc:sldMk cId="3122603315" sldId="404"/>
            <ac:spMk id="387" creationId="{5CD1A36E-2036-41C2-9E49-79A0C6DEED5E}"/>
          </ac:spMkLst>
        </pc:spChg>
        <pc:spChg chg="mod">
          <ac:chgData name="hassan MH" userId="84cd2103f36ef0dc" providerId="LiveId" clId="{503E8875-88F6-4C29-BD5A-496F9A349BB6}" dt="2022-04-24T15:01:02.458" v="882"/>
          <ac:spMkLst>
            <pc:docMk/>
            <pc:sldMk cId="3122603315" sldId="404"/>
            <ac:spMk id="388" creationId="{1807FC33-F044-4F53-A557-C3BAB50C976A}"/>
          </ac:spMkLst>
        </pc:spChg>
        <pc:spChg chg="mod">
          <ac:chgData name="hassan MH" userId="84cd2103f36ef0dc" providerId="LiveId" clId="{503E8875-88F6-4C29-BD5A-496F9A349BB6}" dt="2022-04-24T15:01:02.458" v="882"/>
          <ac:spMkLst>
            <pc:docMk/>
            <pc:sldMk cId="3122603315" sldId="404"/>
            <ac:spMk id="389" creationId="{77E76D78-FE13-4C93-9B44-BB14E167D892}"/>
          </ac:spMkLst>
        </pc:spChg>
        <pc:spChg chg="mod">
          <ac:chgData name="hassan MH" userId="84cd2103f36ef0dc" providerId="LiveId" clId="{503E8875-88F6-4C29-BD5A-496F9A349BB6}" dt="2022-04-24T15:01:02.458" v="882"/>
          <ac:spMkLst>
            <pc:docMk/>
            <pc:sldMk cId="3122603315" sldId="404"/>
            <ac:spMk id="390" creationId="{138E30C8-8D51-413D-807E-E56AD33496D8}"/>
          </ac:spMkLst>
        </pc:spChg>
        <pc:spChg chg="mod">
          <ac:chgData name="hassan MH" userId="84cd2103f36ef0dc" providerId="LiveId" clId="{503E8875-88F6-4C29-BD5A-496F9A349BB6}" dt="2022-04-24T15:01:02.458" v="882"/>
          <ac:spMkLst>
            <pc:docMk/>
            <pc:sldMk cId="3122603315" sldId="404"/>
            <ac:spMk id="391" creationId="{9ABAF61D-28DE-4DE2-83A2-63B3F226095B}"/>
          </ac:spMkLst>
        </pc:spChg>
        <pc:spChg chg="mod">
          <ac:chgData name="hassan MH" userId="84cd2103f36ef0dc" providerId="LiveId" clId="{503E8875-88F6-4C29-BD5A-496F9A349BB6}" dt="2022-04-24T15:01:02.458" v="882"/>
          <ac:spMkLst>
            <pc:docMk/>
            <pc:sldMk cId="3122603315" sldId="404"/>
            <ac:spMk id="392" creationId="{4E8C9611-A0B6-4D8B-84CC-A1289D268E15}"/>
          </ac:spMkLst>
        </pc:spChg>
        <pc:spChg chg="mod">
          <ac:chgData name="hassan MH" userId="84cd2103f36ef0dc" providerId="LiveId" clId="{503E8875-88F6-4C29-BD5A-496F9A349BB6}" dt="2022-04-24T15:01:02.458" v="882"/>
          <ac:spMkLst>
            <pc:docMk/>
            <pc:sldMk cId="3122603315" sldId="404"/>
            <ac:spMk id="393" creationId="{1A519F2D-3238-4FF4-80A2-31B55C2563EE}"/>
          </ac:spMkLst>
        </pc:spChg>
        <pc:spChg chg="mod">
          <ac:chgData name="hassan MH" userId="84cd2103f36ef0dc" providerId="LiveId" clId="{503E8875-88F6-4C29-BD5A-496F9A349BB6}" dt="2022-04-24T15:01:02.458" v="882"/>
          <ac:spMkLst>
            <pc:docMk/>
            <pc:sldMk cId="3122603315" sldId="404"/>
            <ac:spMk id="394" creationId="{3C8791CA-EA1F-44D2-B794-9034A3026B22}"/>
          </ac:spMkLst>
        </pc:spChg>
        <pc:spChg chg="mod">
          <ac:chgData name="hassan MH" userId="84cd2103f36ef0dc" providerId="LiveId" clId="{503E8875-88F6-4C29-BD5A-496F9A349BB6}" dt="2022-04-24T15:01:02.458" v="882"/>
          <ac:spMkLst>
            <pc:docMk/>
            <pc:sldMk cId="3122603315" sldId="404"/>
            <ac:spMk id="395" creationId="{34517D60-0888-4F1F-91E3-379BF06853EC}"/>
          </ac:spMkLst>
        </pc:spChg>
        <pc:spChg chg="mod">
          <ac:chgData name="hassan MH" userId="84cd2103f36ef0dc" providerId="LiveId" clId="{503E8875-88F6-4C29-BD5A-496F9A349BB6}" dt="2022-04-24T15:01:02.458" v="882"/>
          <ac:spMkLst>
            <pc:docMk/>
            <pc:sldMk cId="3122603315" sldId="404"/>
            <ac:spMk id="396" creationId="{890989C5-33D1-497D-9953-135C8D75FCA3}"/>
          </ac:spMkLst>
        </pc:spChg>
        <pc:spChg chg="mod">
          <ac:chgData name="hassan MH" userId="84cd2103f36ef0dc" providerId="LiveId" clId="{503E8875-88F6-4C29-BD5A-496F9A349BB6}" dt="2022-04-24T15:01:02.458" v="882"/>
          <ac:spMkLst>
            <pc:docMk/>
            <pc:sldMk cId="3122603315" sldId="404"/>
            <ac:spMk id="398" creationId="{C227652E-BF6B-48E5-914A-1499C19BB4B2}"/>
          </ac:spMkLst>
        </pc:spChg>
        <pc:spChg chg="mod">
          <ac:chgData name="hassan MH" userId="84cd2103f36ef0dc" providerId="LiveId" clId="{503E8875-88F6-4C29-BD5A-496F9A349BB6}" dt="2022-04-24T15:01:02.458" v="882"/>
          <ac:spMkLst>
            <pc:docMk/>
            <pc:sldMk cId="3122603315" sldId="404"/>
            <ac:spMk id="400" creationId="{994DC38F-9167-46BD-AF87-D328EEE15965}"/>
          </ac:spMkLst>
        </pc:spChg>
        <pc:spChg chg="mod">
          <ac:chgData name="hassan MH" userId="84cd2103f36ef0dc" providerId="LiveId" clId="{503E8875-88F6-4C29-BD5A-496F9A349BB6}" dt="2022-04-24T15:01:02.458" v="882"/>
          <ac:spMkLst>
            <pc:docMk/>
            <pc:sldMk cId="3122603315" sldId="404"/>
            <ac:spMk id="401" creationId="{91FDC059-3769-4085-8D2D-D898F751BE88}"/>
          </ac:spMkLst>
        </pc:spChg>
        <pc:spChg chg="mod">
          <ac:chgData name="hassan MH" userId="84cd2103f36ef0dc" providerId="LiveId" clId="{503E8875-88F6-4C29-BD5A-496F9A349BB6}" dt="2022-04-24T15:01:02.458" v="882"/>
          <ac:spMkLst>
            <pc:docMk/>
            <pc:sldMk cId="3122603315" sldId="404"/>
            <ac:spMk id="403" creationId="{2DE97F0F-15A1-4470-A0FC-B89B9ACE6D9A}"/>
          </ac:spMkLst>
        </pc:spChg>
        <pc:spChg chg="mod">
          <ac:chgData name="hassan MH" userId="84cd2103f36ef0dc" providerId="LiveId" clId="{503E8875-88F6-4C29-BD5A-496F9A349BB6}" dt="2022-04-24T15:01:02.458" v="882"/>
          <ac:spMkLst>
            <pc:docMk/>
            <pc:sldMk cId="3122603315" sldId="404"/>
            <ac:spMk id="404" creationId="{DB57761E-D68B-4016-8CB6-83E675EC097B}"/>
          </ac:spMkLst>
        </pc:spChg>
        <pc:spChg chg="mod">
          <ac:chgData name="hassan MH" userId="84cd2103f36ef0dc" providerId="LiveId" clId="{503E8875-88F6-4C29-BD5A-496F9A349BB6}" dt="2022-04-24T15:01:02.458" v="882"/>
          <ac:spMkLst>
            <pc:docMk/>
            <pc:sldMk cId="3122603315" sldId="404"/>
            <ac:spMk id="405" creationId="{D4518DB2-3B15-4387-AF01-1FEDB9E64904}"/>
          </ac:spMkLst>
        </pc:spChg>
        <pc:spChg chg="mod">
          <ac:chgData name="hassan MH" userId="84cd2103f36ef0dc" providerId="LiveId" clId="{503E8875-88F6-4C29-BD5A-496F9A349BB6}" dt="2022-04-24T15:01:02.458" v="882"/>
          <ac:spMkLst>
            <pc:docMk/>
            <pc:sldMk cId="3122603315" sldId="404"/>
            <ac:spMk id="408" creationId="{6AB0362B-76CD-461A-80EE-423B6A27F984}"/>
          </ac:spMkLst>
        </pc:spChg>
        <pc:spChg chg="mod">
          <ac:chgData name="hassan MH" userId="84cd2103f36ef0dc" providerId="LiveId" clId="{503E8875-88F6-4C29-BD5A-496F9A349BB6}" dt="2022-04-24T15:01:02.458" v="882"/>
          <ac:spMkLst>
            <pc:docMk/>
            <pc:sldMk cId="3122603315" sldId="404"/>
            <ac:spMk id="409" creationId="{968D3701-5B23-4942-9FC1-CEDCDAE09C75}"/>
          </ac:spMkLst>
        </pc:spChg>
        <pc:spChg chg="mod">
          <ac:chgData name="hassan MH" userId="84cd2103f36ef0dc" providerId="LiveId" clId="{503E8875-88F6-4C29-BD5A-496F9A349BB6}" dt="2022-04-24T15:01:02.458" v="882"/>
          <ac:spMkLst>
            <pc:docMk/>
            <pc:sldMk cId="3122603315" sldId="404"/>
            <ac:spMk id="410" creationId="{214C2255-9468-4005-BAEA-77A5FB3E8DC6}"/>
          </ac:spMkLst>
        </pc:spChg>
        <pc:spChg chg="mod">
          <ac:chgData name="hassan MH" userId="84cd2103f36ef0dc" providerId="LiveId" clId="{503E8875-88F6-4C29-BD5A-496F9A349BB6}" dt="2022-04-24T15:01:02.458" v="882"/>
          <ac:spMkLst>
            <pc:docMk/>
            <pc:sldMk cId="3122603315" sldId="404"/>
            <ac:spMk id="412" creationId="{3E345FB7-D033-47D8-A2E7-1C83F834FD07}"/>
          </ac:spMkLst>
        </pc:spChg>
        <pc:spChg chg="mod">
          <ac:chgData name="hassan MH" userId="84cd2103f36ef0dc" providerId="LiveId" clId="{503E8875-88F6-4C29-BD5A-496F9A349BB6}" dt="2022-04-24T15:01:02.458" v="882"/>
          <ac:spMkLst>
            <pc:docMk/>
            <pc:sldMk cId="3122603315" sldId="404"/>
            <ac:spMk id="413" creationId="{C39492A2-EF2C-4ECB-BD3A-0C1EC6665B49}"/>
          </ac:spMkLst>
        </pc:spChg>
        <pc:spChg chg="mod">
          <ac:chgData name="hassan MH" userId="84cd2103f36ef0dc" providerId="LiveId" clId="{503E8875-88F6-4C29-BD5A-496F9A349BB6}" dt="2022-04-24T15:01:02.458" v="882"/>
          <ac:spMkLst>
            <pc:docMk/>
            <pc:sldMk cId="3122603315" sldId="404"/>
            <ac:spMk id="414" creationId="{F250ACF4-FF00-40EA-8542-1003AD2F751C}"/>
          </ac:spMkLst>
        </pc:spChg>
        <pc:spChg chg="mod">
          <ac:chgData name="hassan MH" userId="84cd2103f36ef0dc" providerId="LiveId" clId="{503E8875-88F6-4C29-BD5A-496F9A349BB6}" dt="2022-04-24T15:01:02.458" v="882"/>
          <ac:spMkLst>
            <pc:docMk/>
            <pc:sldMk cId="3122603315" sldId="404"/>
            <ac:spMk id="415" creationId="{80B7C85F-F208-4403-8934-FE18627B5D20}"/>
          </ac:spMkLst>
        </pc:spChg>
        <pc:spChg chg="mod">
          <ac:chgData name="hassan MH" userId="84cd2103f36ef0dc" providerId="LiveId" clId="{503E8875-88F6-4C29-BD5A-496F9A349BB6}" dt="2022-04-24T15:01:02.458" v="882"/>
          <ac:spMkLst>
            <pc:docMk/>
            <pc:sldMk cId="3122603315" sldId="404"/>
            <ac:spMk id="416" creationId="{3B0B82B0-6934-4DA5-BA88-EF2FF333206F}"/>
          </ac:spMkLst>
        </pc:spChg>
        <pc:spChg chg="mod">
          <ac:chgData name="hassan MH" userId="84cd2103f36ef0dc" providerId="LiveId" clId="{503E8875-88F6-4C29-BD5A-496F9A349BB6}" dt="2022-04-24T15:01:02.458" v="882"/>
          <ac:spMkLst>
            <pc:docMk/>
            <pc:sldMk cId="3122603315" sldId="404"/>
            <ac:spMk id="417" creationId="{9B5293C6-8B4A-49BF-8666-CC95A2D51470}"/>
          </ac:spMkLst>
        </pc:spChg>
        <pc:spChg chg="mod">
          <ac:chgData name="hassan MH" userId="84cd2103f36ef0dc" providerId="LiveId" clId="{503E8875-88F6-4C29-BD5A-496F9A349BB6}" dt="2022-04-24T15:01:02.458" v="882"/>
          <ac:spMkLst>
            <pc:docMk/>
            <pc:sldMk cId="3122603315" sldId="404"/>
            <ac:spMk id="418" creationId="{83FE3AD6-6F4E-475F-ABD3-9B2C9344C62D}"/>
          </ac:spMkLst>
        </pc:spChg>
        <pc:spChg chg="mod">
          <ac:chgData name="hassan MH" userId="84cd2103f36ef0dc" providerId="LiveId" clId="{503E8875-88F6-4C29-BD5A-496F9A349BB6}" dt="2022-04-24T15:01:02.458" v="882"/>
          <ac:spMkLst>
            <pc:docMk/>
            <pc:sldMk cId="3122603315" sldId="404"/>
            <ac:spMk id="419" creationId="{49FBED9B-D420-40C5-BAC3-DD6E4DBE4BD5}"/>
          </ac:spMkLst>
        </pc:spChg>
        <pc:spChg chg="mod">
          <ac:chgData name="hassan MH" userId="84cd2103f36ef0dc" providerId="LiveId" clId="{503E8875-88F6-4C29-BD5A-496F9A349BB6}" dt="2022-04-24T15:01:02.458" v="882"/>
          <ac:spMkLst>
            <pc:docMk/>
            <pc:sldMk cId="3122603315" sldId="404"/>
            <ac:spMk id="420" creationId="{8FCE26EA-0404-4946-9F41-D4400F2BDD87}"/>
          </ac:spMkLst>
        </pc:spChg>
        <pc:spChg chg="mod">
          <ac:chgData name="hassan MH" userId="84cd2103f36ef0dc" providerId="LiveId" clId="{503E8875-88F6-4C29-BD5A-496F9A349BB6}" dt="2022-04-24T15:01:02.458" v="882"/>
          <ac:spMkLst>
            <pc:docMk/>
            <pc:sldMk cId="3122603315" sldId="404"/>
            <ac:spMk id="421" creationId="{B777B0B4-ECEF-42B8-8BD9-0FAE3321AE8A}"/>
          </ac:spMkLst>
        </pc:spChg>
        <pc:spChg chg="mod">
          <ac:chgData name="hassan MH" userId="84cd2103f36ef0dc" providerId="LiveId" clId="{503E8875-88F6-4C29-BD5A-496F9A349BB6}" dt="2022-04-24T15:01:02.458" v="882"/>
          <ac:spMkLst>
            <pc:docMk/>
            <pc:sldMk cId="3122603315" sldId="404"/>
            <ac:spMk id="422" creationId="{3500F7A2-6695-4915-99C9-B5BC268D4E02}"/>
          </ac:spMkLst>
        </pc:spChg>
        <pc:spChg chg="mod">
          <ac:chgData name="hassan MH" userId="84cd2103f36ef0dc" providerId="LiveId" clId="{503E8875-88F6-4C29-BD5A-496F9A349BB6}" dt="2022-04-24T15:01:02.458" v="882"/>
          <ac:spMkLst>
            <pc:docMk/>
            <pc:sldMk cId="3122603315" sldId="404"/>
            <ac:spMk id="423" creationId="{E3846965-3EE8-41A4-964F-0111BC86A971}"/>
          </ac:spMkLst>
        </pc:spChg>
        <pc:spChg chg="mod">
          <ac:chgData name="hassan MH" userId="84cd2103f36ef0dc" providerId="LiveId" clId="{503E8875-88F6-4C29-BD5A-496F9A349BB6}" dt="2022-04-24T15:01:02.458" v="882"/>
          <ac:spMkLst>
            <pc:docMk/>
            <pc:sldMk cId="3122603315" sldId="404"/>
            <ac:spMk id="424" creationId="{5911383D-283B-49EF-A041-7A7B0C4A697F}"/>
          </ac:spMkLst>
        </pc:spChg>
        <pc:spChg chg="mod">
          <ac:chgData name="hassan MH" userId="84cd2103f36ef0dc" providerId="LiveId" clId="{503E8875-88F6-4C29-BD5A-496F9A349BB6}" dt="2022-04-24T15:01:02.458" v="882"/>
          <ac:spMkLst>
            <pc:docMk/>
            <pc:sldMk cId="3122603315" sldId="404"/>
            <ac:spMk id="425" creationId="{E1D39F2E-0880-48FB-882A-EB2433C91787}"/>
          </ac:spMkLst>
        </pc:spChg>
        <pc:spChg chg="mod">
          <ac:chgData name="hassan MH" userId="84cd2103f36ef0dc" providerId="LiveId" clId="{503E8875-88F6-4C29-BD5A-496F9A349BB6}" dt="2022-04-24T15:01:02.458" v="882"/>
          <ac:spMkLst>
            <pc:docMk/>
            <pc:sldMk cId="3122603315" sldId="404"/>
            <ac:spMk id="426" creationId="{9C058779-CCB0-482F-845A-A829DBBB3827}"/>
          </ac:spMkLst>
        </pc:spChg>
        <pc:spChg chg="mod">
          <ac:chgData name="hassan MH" userId="84cd2103f36ef0dc" providerId="LiveId" clId="{503E8875-88F6-4C29-BD5A-496F9A349BB6}" dt="2022-04-24T15:01:02.458" v="882"/>
          <ac:spMkLst>
            <pc:docMk/>
            <pc:sldMk cId="3122603315" sldId="404"/>
            <ac:spMk id="427" creationId="{64CCAA49-9193-487A-A550-C8B45E693E6B}"/>
          </ac:spMkLst>
        </pc:spChg>
        <pc:spChg chg="mod">
          <ac:chgData name="hassan MH" userId="84cd2103f36ef0dc" providerId="LiveId" clId="{503E8875-88F6-4C29-BD5A-496F9A349BB6}" dt="2022-04-24T15:01:02.458" v="882"/>
          <ac:spMkLst>
            <pc:docMk/>
            <pc:sldMk cId="3122603315" sldId="404"/>
            <ac:spMk id="428" creationId="{E61C2D35-5D40-4E7C-A315-76275944B0F9}"/>
          </ac:spMkLst>
        </pc:spChg>
        <pc:spChg chg="mod">
          <ac:chgData name="hassan MH" userId="84cd2103f36ef0dc" providerId="LiveId" clId="{503E8875-88F6-4C29-BD5A-496F9A349BB6}" dt="2022-04-24T15:01:02.458" v="882"/>
          <ac:spMkLst>
            <pc:docMk/>
            <pc:sldMk cId="3122603315" sldId="404"/>
            <ac:spMk id="429" creationId="{E029EEE8-6B16-476E-940D-04B33F5BBD2D}"/>
          </ac:spMkLst>
        </pc:spChg>
        <pc:spChg chg="mod">
          <ac:chgData name="hassan MH" userId="84cd2103f36ef0dc" providerId="LiveId" clId="{503E8875-88F6-4C29-BD5A-496F9A349BB6}" dt="2022-04-24T15:01:02.458" v="882"/>
          <ac:spMkLst>
            <pc:docMk/>
            <pc:sldMk cId="3122603315" sldId="404"/>
            <ac:spMk id="430" creationId="{8099F8D8-B723-4AFC-8467-4086AE5647D7}"/>
          </ac:spMkLst>
        </pc:spChg>
        <pc:spChg chg="mod">
          <ac:chgData name="hassan MH" userId="84cd2103f36ef0dc" providerId="LiveId" clId="{503E8875-88F6-4C29-BD5A-496F9A349BB6}" dt="2022-04-24T15:01:02.458" v="882"/>
          <ac:spMkLst>
            <pc:docMk/>
            <pc:sldMk cId="3122603315" sldId="404"/>
            <ac:spMk id="431" creationId="{3BDF7B31-B068-4F60-8433-40015F2872F6}"/>
          </ac:spMkLst>
        </pc:spChg>
        <pc:spChg chg="mod">
          <ac:chgData name="hassan MH" userId="84cd2103f36ef0dc" providerId="LiveId" clId="{503E8875-88F6-4C29-BD5A-496F9A349BB6}" dt="2022-04-24T15:01:02.458" v="882"/>
          <ac:spMkLst>
            <pc:docMk/>
            <pc:sldMk cId="3122603315" sldId="404"/>
            <ac:spMk id="433" creationId="{B57ABF15-682A-47C6-96E6-D4887F378122}"/>
          </ac:spMkLst>
        </pc:spChg>
        <pc:spChg chg="mod">
          <ac:chgData name="hassan MH" userId="84cd2103f36ef0dc" providerId="LiveId" clId="{503E8875-88F6-4C29-BD5A-496F9A349BB6}" dt="2022-04-24T15:01:02.458" v="882"/>
          <ac:spMkLst>
            <pc:docMk/>
            <pc:sldMk cId="3122603315" sldId="404"/>
            <ac:spMk id="434" creationId="{ADE91BC2-E65D-478F-95F6-AB67CF8898F3}"/>
          </ac:spMkLst>
        </pc:spChg>
        <pc:spChg chg="mod">
          <ac:chgData name="hassan MH" userId="84cd2103f36ef0dc" providerId="LiveId" clId="{503E8875-88F6-4C29-BD5A-496F9A349BB6}" dt="2022-04-24T15:01:02.458" v="882"/>
          <ac:spMkLst>
            <pc:docMk/>
            <pc:sldMk cId="3122603315" sldId="404"/>
            <ac:spMk id="435" creationId="{B55FBA20-2C63-4EF3-99E6-3E9908A855B2}"/>
          </ac:spMkLst>
        </pc:spChg>
        <pc:spChg chg="mod">
          <ac:chgData name="hassan MH" userId="84cd2103f36ef0dc" providerId="LiveId" clId="{503E8875-88F6-4C29-BD5A-496F9A349BB6}" dt="2022-04-24T15:01:02.458" v="882"/>
          <ac:spMkLst>
            <pc:docMk/>
            <pc:sldMk cId="3122603315" sldId="404"/>
            <ac:spMk id="436" creationId="{2E48D2F4-CEA5-4CAD-8C2E-ADFE5A8C11F8}"/>
          </ac:spMkLst>
        </pc:spChg>
        <pc:spChg chg="mod">
          <ac:chgData name="hassan MH" userId="84cd2103f36ef0dc" providerId="LiveId" clId="{503E8875-88F6-4C29-BD5A-496F9A349BB6}" dt="2022-04-24T15:01:02.458" v="882"/>
          <ac:spMkLst>
            <pc:docMk/>
            <pc:sldMk cId="3122603315" sldId="404"/>
            <ac:spMk id="437" creationId="{7FB65967-F81B-4ABD-9BA7-012ED9448AE0}"/>
          </ac:spMkLst>
        </pc:spChg>
        <pc:spChg chg="mod">
          <ac:chgData name="hassan MH" userId="84cd2103f36ef0dc" providerId="LiveId" clId="{503E8875-88F6-4C29-BD5A-496F9A349BB6}" dt="2022-04-24T15:01:02.458" v="882"/>
          <ac:spMkLst>
            <pc:docMk/>
            <pc:sldMk cId="3122603315" sldId="404"/>
            <ac:spMk id="438" creationId="{5EE8959C-D620-4E4B-9A62-BCB8CCA7307B}"/>
          </ac:spMkLst>
        </pc:spChg>
        <pc:spChg chg="mod">
          <ac:chgData name="hassan MH" userId="84cd2103f36ef0dc" providerId="LiveId" clId="{503E8875-88F6-4C29-BD5A-496F9A349BB6}" dt="2022-04-24T15:01:02.458" v="882"/>
          <ac:spMkLst>
            <pc:docMk/>
            <pc:sldMk cId="3122603315" sldId="404"/>
            <ac:spMk id="439" creationId="{D9C89C6A-BC54-4D95-B2F4-264CF2869332}"/>
          </ac:spMkLst>
        </pc:spChg>
        <pc:spChg chg="mod">
          <ac:chgData name="hassan MH" userId="84cd2103f36ef0dc" providerId="LiveId" clId="{503E8875-88F6-4C29-BD5A-496F9A349BB6}" dt="2022-04-24T15:01:02.458" v="882"/>
          <ac:spMkLst>
            <pc:docMk/>
            <pc:sldMk cId="3122603315" sldId="404"/>
            <ac:spMk id="440" creationId="{16CF5C43-F3F5-4506-A865-38F43E1FB8EB}"/>
          </ac:spMkLst>
        </pc:spChg>
        <pc:spChg chg="mod">
          <ac:chgData name="hassan MH" userId="84cd2103f36ef0dc" providerId="LiveId" clId="{503E8875-88F6-4C29-BD5A-496F9A349BB6}" dt="2022-04-24T15:01:02.458" v="882"/>
          <ac:spMkLst>
            <pc:docMk/>
            <pc:sldMk cId="3122603315" sldId="404"/>
            <ac:spMk id="441" creationId="{00C2AC99-B2FA-4964-9853-DF2581B2FF1F}"/>
          </ac:spMkLst>
        </pc:spChg>
        <pc:spChg chg="mod">
          <ac:chgData name="hassan MH" userId="84cd2103f36ef0dc" providerId="LiveId" clId="{503E8875-88F6-4C29-BD5A-496F9A349BB6}" dt="2022-04-24T15:01:02.458" v="882"/>
          <ac:spMkLst>
            <pc:docMk/>
            <pc:sldMk cId="3122603315" sldId="404"/>
            <ac:spMk id="442" creationId="{3E4521C4-4ADD-419F-ACB1-66409C6A49AE}"/>
          </ac:spMkLst>
        </pc:spChg>
        <pc:spChg chg="mod">
          <ac:chgData name="hassan MH" userId="84cd2103f36ef0dc" providerId="LiveId" clId="{503E8875-88F6-4C29-BD5A-496F9A349BB6}" dt="2022-04-24T15:01:02.458" v="882"/>
          <ac:spMkLst>
            <pc:docMk/>
            <pc:sldMk cId="3122603315" sldId="404"/>
            <ac:spMk id="443" creationId="{D367BE20-9888-4E68-90EB-21212058FBA0}"/>
          </ac:spMkLst>
        </pc:spChg>
        <pc:spChg chg="mod">
          <ac:chgData name="hassan MH" userId="84cd2103f36ef0dc" providerId="LiveId" clId="{503E8875-88F6-4C29-BD5A-496F9A349BB6}" dt="2022-04-24T15:01:02.458" v="882"/>
          <ac:spMkLst>
            <pc:docMk/>
            <pc:sldMk cId="3122603315" sldId="404"/>
            <ac:spMk id="444" creationId="{878FF37A-E68D-4741-A8C3-818E4C7A7BBA}"/>
          </ac:spMkLst>
        </pc:spChg>
        <pc:spChg chg="mod">
          <ac:chgData name="hassan MH" userId="84cd2103f36ef0dc" providerId="LiveId" clId="{503E8875-88F6-4C29-BD5A-496F9A349BB6}" dt="2022-04-24T15:01:02.458" v="882"/>
          <ac:spMkLst>
            <pc:docMk/>
            <pc:sldMk cId="3122603315" sldId="404"/>
            <ac:spMk id="445" creationId="{2E622BCA-9D03-4FED-8871-916E553BA331}"/>
          </ac:spMkLst>
        </pc:spChg>
        <pc:spChg chg="mod">
          <ac:chgData name="hassan MH" userId="84cd2103f36ef0dc" providerId="LiveId" clId="{503E8875-88F6-4C29-BD5A-496F9A349BB6}" dt="2022-04-24T15:01:02.458" v="882"/>
          <ac:spMkLst>
            <pc:docMk/>
            <pc:sldMk cId="3122603315" sldId="404"/>
            <ac:spMk id="446" creationId="{5D1C5BD8-F3D4-42BA-9BF9-F648192E0EBE}"/>
          </ac:spMkLst>
        </pc:spChg>
        <pc:spChg chg="mod">
          <ac:chgData name="hassan MH" userId="84cd2103f36ef0dc" providerId="LiveId" clId="{503E8875-88F6-4C29-BD5A-496F9A349BB6}" dt="2022-04-24T15:01:02.458" v="882"/>
          <ac:spMkLst>
            <pc:docMk/>
            <pc:sldMk cId="3122603315" sldId="404"/>
            <ac:spMk id="447" creationId="{B8C66E8A-3C1B-4625-932B-5357B2AA1CB4}"/>
          </ac:spMkLst>
        </pc:spChg>
        <pc:spChg chg="mod">
          <ac:chgData name="hassan MH" userId="84cd2103f36ef0dc" providerId="LiveId" clId="{503E8875-88F6-4C29-BD5A-496F9A349BB6}" dt="2022-04-24T15:01:02.458" v="882"/>
          <ac:spMkLst>
            <pc:docMk/>
            <pc:sldMk cId="3122603315" sldId="404"/>
            <ac:spMk id="448" creationId="{B4EAFE88-F2B1-428E-B8F4-2A4DF74D80F8}"/>
          </ac:spMkLst>
        </pc:spChg>
        <pc:spChg chg="mod">
          <ac:chgData name="hassan MH" userId="84cd2103f36ef0dc" providerId="LiveId" clId="{503E8875-88F6-4C29-BD5A-496F9A349BB6}" dt="2022-04-24T15:01:02.458" v="882"/>
          <ac:spMkLst>
            <pc:docMk/>
            <pc:sldMk cId="3122603315" sldId="404"/>
            <ac:spMk id="449" creationId="{A51859FF-45F4-4FE3-B04F-49BDFB4F589C}"/>
          </ac:spMkLst>
        </pc:spChg>
        <pc:spChg chg="mod">
          <ac:chgData name="hassan MH" userId="84cd2103f36ef0dc" providerId="LiveId" clId="{503E8875-88F6-4C29-BD5A-496F9A349BB6}" dt="2022-04-24T15:01:02.458" v="882"/>
          <ac:spMkLst>
            <pc:docMk/>
            <pc:sldMk cId="3122603315" sldId="404"/>
            <ac:spMk id="450" creationId="{B0D4A560-E73A-4641-9F37-7FE66E56D036}"/>
          </ac:spMkLst>
        </pc:spChg>
        <pc:spChg chg="mod">
          <ac:chgData name="hassan MH" userId="84cd2103f36ef0dc" providerId="LiveId" clId="{503E8875-88F6-4C29-BD5A-496F9A349BB6}" dt="2022-04-24T15:01:02.458" v="882"/>
          <ac:spMkLst>
            <pc:docMk/>
            <pc:sldMk cId="3122603315" sldId="404"/>
            <ac:spMk id="451" creationId="{6AC2E75A-B9A4-4334-95D4-C47477E15DB8}"/>
          </ac:spMkLst>
        </pc:spChg>
        <pc:spChg chg="mod">
          <ac:chgData name="hassan MH" userId="84cd2103f36ef0dc" providerId="LiveId" clId="{503E8875-88F6-4C29-BD5A-496F9A349BB6}" dt="2022-04-24T15:01:02.458" v="882"/>
          <ac:spMkLst>
            <pc:docMk/>
            <pc:sldMk cId="3122603315" sldId="404"/>
            <ac:spMk id="452" creationId="{2EEF0CD7-8890-42D7-A155-C06F966C0964}"/>
          </ac:spMkLst>
        </pc:spChg>
        <pc:spChg chg="mod">
          <ac:chgData name="hassan MH" userId="84cd2103f36ef0dc" providerId="LiveId" clId="{503E8875-88F6-4C29-BD5A-496F9A349BB6}" dt="2022-04-24T15:01:02.458" v="882"/>
          <ac:spMkLst>
            <pc:docMk/>
            <pc:sldMk cId="3122603315" sldId="404"/>
            <ac:spMk id="453" creationId="{6FC4648F-BA22-46C0-B8E9-DF0D294620AD}"/>
          </ac:spMkLst>
        </pc:spChg>
        <pc:spChg chg="mod">
          <ac:chgData name="hassan MH" userId="84cd2103f36ef0dc" providerId="LiveId" clId="{503E8875-88F6-4C29-BD5A-496F9A349BB6}" dt="2022-04-24T15:01:02.458" v="882"/>
          <ac:spMkLst>
            <pc:docMk/>
            <pc:sldMk cId="3122603315" sldId="404"/>
            <ac:spMk id="454" creationId="{B0A2DFFF-BC95-4695-BDC4-10C7356496C2}"/>
          </ac:spMkLst>
        </pc:spChg>
        <pc:spChg chg="mod">
          <ac:chgData name="hassan MH" userId="84cd2103f36ef0dc" providerId="LiveId" clId="{503E8875-88F6-4C29-BD5A-496F9A349BB6}" dt="2022-04-24T15:01:02.458" v="882"/>
          <ac:spMkLst>
            <pc:docMk/>
            <pc:sldMk cId="3122603315" sldId="404"/>
            <ac:spMk id="455" creationId="{67FD5E47-4CAF-41AB-8E95-16AF6F4C09F2}"/>
          </ac:spMkLst>
        </pc:spChg>
        <pc:spChg chg="mod">
          <ac:chgData name="hassan MH" userId="84cd2103f36ef0dc" providerId="LiveId" clId="{503E8875-88F6-4C29-BD5A-496F9A349BB6}" dt="2022-04-24T15:01:02.458" v="882"/>
          <ac:spMkLst>
            <pc:docMk/>
            <pc:sldMk cId="3122603315" sldId="404"/>
            <ac:spMk id="456" creationId="{EB89E72E-B600-4AFA-81C5-E6E006EA6825}"/>
          </ac:spMkLst>
        </pc:spChg>
        <pc:spChg chg="mod">
          <ac:chgData name="hassan MH" userId="84cd2103f36ef0dc" providerId="LiveId" clId="{503E8875-88F6-4C29-BD5A-496F9A349BB6}" dt="2022-04-24T15:01:02.458" v="882"/>
          <ac:spMkLst>
            <pc:docMk/>
            <pc:sldMk cId="3122603315" sldId="404"/>
            <ac:spMk id="457" creationId="{E50C6777-30E4-4620-ABF9-6A2FA5F1DF46}"/>
          </ac:spMkLst>
        </pc:spChg>
        <pc:spChg chg="mod">
          <ac:chgData name="hassan MH" userId="84cd2103f36ef0dc" providerId="LiveId" clId="{503E8875-88F6-4C29-BD5A-496F9A349BB6}" dt="2022-04-24T15:01:02.458" v="882"/>
          <ac:spMkLst>
            <pc:docMk/>
            <pc:sldMk cId="3122603315" sldId="404"/>
            <ac:spMk id="458" creationId="{7E3A7A77-409B-43F7-A543-64243B898964}"/>
          </ac:spMkLst>
        </pc:spChg>
        <pc:spChg chg="mod">
          <ac:chgData name="hassan MH" userId="84cd2103f36ef0dc" providerId="LiveId" clId="{503E8875-88F6-4C29-BD5A-496F9A349BB6}" dt="2022-04-24T15:01:02.458" v="882"/>
          <ac:spMkLst>
            <pc:docMk/>
            <pc:sldMk cId="3122603315" sldId="404"/>
            <ac:spMk id="459" creationId="{10276D6F-868C-4BB3-AC25-32F6F8ADF0BE}"/>
          </ac:spMkLst>
        </pc:spChg>
        <pc:spChg chg="mod">
          <ac:chgData name="hassan MH" userId="84cd2103f36ef0dc" providerId="LiveId" clId="{503E8875-88F6-4C29-BD5A-496F9A349BB6}" dt="2022-04-24T15:01:02.458" v="882"/>
          <ac:spMkLst>
            <pc:docMk/>
            <pc:sldMk cId="3122603315" sldId="404"/>
            <ac:spMk id="460" creationId="{46E6313C-A818-4B1D-A3CA-31A42BD9F119}"/>
          </ac:spMkLst>
        </pc:spChg>
        <pc:spChg chg="mod">
          <ac:chgData name="hassan MH" userId="84cd2103f36ef0dc" providerId="LiveId" clId="{503E8875-88F6-4C29-BD5A-496F9A349BB6}" dt="2022-04-24T15:01:02.458" v="882"/>
          <ac:spMkLst>
            <pc:docMk/>
            <pc:sldMk cId="3122603315" sldId="404"/>
            <ac:spMk id="461" creationId="{3B682C1D-FBA5-499D-8BC3-A962270EEF45}"/>
          </ac:spMkLst>
        </pc:spChg>
        <pc:spChg chg="mod">
          <ac:chgData name="hassan MH" userId="84cd2103f36ef0dc" providerId="LiveId" clId="{503E8875-88F6-4C29-BD5A-496F9A349BB6}" dt="2022-04-24T15:01:02.458" v="882"/>
          <ac:spMkLst>
            <pc:docMk/>
            <pc:sldMk cId="3122603315" sldId="404"/>
            <ac:spMk id="462" creationId="{250BCC01-41DB-423C-A072-42524E50DD05}"/>
          </ac:spMkLst>
        </pc:spChg>
        <pc:spChg chg="mod">
          <ac:chgData name="hassan MH" userId="84cd2103f36ef0dc" providerId="LiveId" clId="{503E8875-88F6-4C29-BD5A-496F9A349BB6}" dt="2022-04-24T15:01:02.458" v="882"/>
          <ac:spMkLst>
            <pc:docMk/>
            <pc:sldMk cId="3122603315" sldId="404"/>
            <ac:spMk id="463" creationId="{1DC0454B-E09B-4047-AFD5-C4AF1CA965C9}"/>
          </ac:spMkLst>
        </pc:spChg>
        <pc:spChg chg="mod">
          <ac:chgData name="hassan MH" userId="84cd2103f36ef0dc" providerId="LiveId" clId="{503E8875-88F6-4C29-BD5A-496F9A349BB6}" dt="2022-04-24T15:01:02.458" v="882"/>
          <ac:spMkLst>
            <pc:docMk/>
            <pc:sldMk cId="3122603315" sldId="404"/>
            <ac:spMk id="464" creationId="{3799E880-6531-4A37-8335-61FFA0CC368F}"/>
          </ac:spMkLst>
        </pc:spChg>
        <pc:spChg chg="mod">
          <ac:chgData name="hassan MH" userId="84cd2103f36ef0dc" providerId="LiveId" clId="{503E8875-88F6-4C29-BD5A-496F9A349BB6}" dt="2022-04-24T15:01:02.458" v="882"/>
          <ac:spMkLst>
            <pc:docMk/>
            <pc:sldMk cId="3122603315" sldId="404"/>
            <ac:spMk id="465" creationId="{BBD36986-43FC-4B50-A0F8-BFAD3BD8FC0E}"/>
          </ac:spMkLst>
        </pc:spChg>
        <pc:spChg chg="mod">
          <ac:chgData name="hassan MH" userId="84cd2103f36ef0dc" providerId="LiveId" clId="{503E8875-88F6-4C29-BD5A-496F9A349BB6}" dt="2022-04-24T15:01:02.458" v="882"/>
          <ac:spMkLst>
            <pc:docMk/>
            <pc:sldMk cId="3122603315" sldId="404"/>
            <ac:spMk id="466" creationId="{7DF8A72E-0238-4F13-9A46-E5BAFA7A040D}"/>
          </ac:spMkLst>
        </pc:spChg>
        <pc:spChg chg="mod">
          <ac:chgData name="hassan MH" userId="84cd2103f36ef0dc" providerId="LiveId" clId="{503E8875-88F6-4C29-BD5A-496F9A349BB6}" dt="2022-04-24T15:01:02.458" v="882"/>
          <ac:spMkLst>
            <pc:docMk/>
            <pc:sldMk cId="3122603315" sldId="404"/>
            <ac:spMk id="467" creationId="{888397E4-0388-4A91-B8D0-565C932DC8D7}"/>
          </ac:spMkLst>
        </pc:spChg>
        <pc:spChg chg="mod">
          <ac:chgData name="hassan MH" userId="84cd2103f36ef0dc" providerId="LiveId" clId="{503E8875-88F6-4C29-BD5A-496F9A349BB6}" dt="2022-04-24T15:01:02.458" v="882"/>
          <ac:spMkLst>
            <pc:docMk/>
            <pc:sldMk cId="3122603315" sldId="404"/>
            <ac:spMk id="468" creationId="{00EF6AD0-5035-460D-A9A3-C91C7A0FAC3A}"/>
          </ac:spMkLst>
        </pc:spChg>
        <pc:spChg chg="mod">
          <ac:chgData name="hassan MH" userId="84cd2103f36ef0dc" providerId="LiveId" clId="{503E8875-88F6-4C29-BD5A-496F9A349BB6}" dt="2022-04-24T15:01:02.458" v="882"/>
          <ac:spMkLst>
            <pc:docMk/>
            <pc:sldMk cId="3122603315" sldId="404"/>
            <ac:spMk id="469" creationId="{00AD02CC-658F-4679-8C15-96FBD5CC4262}"/>
          </ac:spMkLst>
        </pc:spChg>
        <pc:spChg chg="mod">
          <ac:chgData name="hassan MH" userId="84cd2103f36ef0dc" providerId="LiveId" clId="{503E8875-88F6-4C29-BD5A-496F9A349BB6}" dt="2022-04-24T15:01:02.458" v="882"/>
          <ac:spMkLst>
            <pc:docMk/>
            <pc:sldMk cId="3122603315" sldId="404"/>
            <ac:spMk id="470" creationId="{1012DCB1-2989-44C9-A387-29409707BCA9}"/>
          </ac:spMkLst>
        </pc:spChg>
        <pc:spChg chg="mod">
          <ac:chgData name="hassan MH" userId="84cd2103f36ef0dc" providerId="LiveId" clId="{503E8875-88F6-4C29-BD5A-496F9A349BB6}" dt="2022-04-24T15:01:02.458" v="882"/>
          <ac:spMkLst>
            <pc:docMk/>
            <pc:sldMk cId="3122603315" sldId="404"/>
            <ac:spMk id="471" creationId="{4FF5D596-E869-4379-A237-A01B9F436C7D}"/>
          </ac:spMkLst>
        </pc:spChg>
        <pc:spChg chg="mod">
          <ac:chgData name="hassan MH" userId="84cd2103f36ef0dc" providerId="LiveId" clId="{503E8875-88F6-4C29-BD5A-496F9A349BB6}" dt="2022-04-24T15:01:02.458" v="882"/>
          <ac:spMkLst>
            <pc:docMk/>
            <pc:sldMk cId="3122603315" sldId="404"/>
            <ac:spMk id="472" creationId="{F8602F4B-222E-41C7-9ABE-DA7DA86099E1}"/>
          </ac:spMkLst>
        </pc:spChg>
        <pc:spChg chg="mod">
          <ac:chgData name="hassan MH" userId="84cd2103f36ef0dc" providerId="LiveId" clId="{503E8875-88F6-4C29-BD5A-496F9A349BB6}" dt="2022-04-24T15:01:02.458" v="882"/>
          <ac:spMkLst>
            <pc:docMk/>
            <pc:sldMk cId="3122603315" sldId="404"/>
            <ac:spMk id="473" creationId="{F3F643D9-7734-4E24-AB49-3D4FDFFA9B49}"/>
          </ac:spMkLst>
        </pc:spChg>
        <pc:spChg chg="mod">
          <ac:chgData name="hassan MH" userId="84cd2103f36ef0dc" providerId="LiveId" clId="{503E8875-88F6-4C29-BD5A-496F9A349BB6}" dt="2022-04-24T15:01:02.458" v="882"/>
          <ac:spMkLst>
            <pc:docMk/>
            <pc:sldMk cId="3122603315" sldId="404"/>
            <ac:spMk id="474" creationId="{0BE8ADFD-F165-4651-AC68-FDCEAF7B3095}"/>
          </ac:spMkLst>
        </pc:spChg>
        <pc:spChg chg="mod">
          <ac:chgData name="hassan MH" userId="84cd2103f36ef0dc" providerId="LiveId" clId="{503E8875-88F6-4C29-BD5A-496F9A349BB6}" dt="2022-04-24T15:01:02.458" v="882"/>
          <ac:spMkLst>
            <pc:docMk/>
            <pc:sldMk cId="3122603315" sldId="404"/>
            <ac:spMk id="475" creationId="{E8493F06-A00A-4248-8EFC-0D4210086B67}"/>
          </ac:spMkLst>
        </pc:spChg>
        <pc:spChg chg="mod">
          <ac:chgData name="hassan MH" userId="84cd2103f36ef0dc" providerId="LiveId" clId="{503E8875-88F6-4C29-BD5A-496F9A349BB6}" dt="2022-04-24T15:01:02.458" v="882"/>
          <ac:spMkLst>
            <pc:docMk/>
            <pc:sldMk cId="3122603315" sldId="404"/>
            <ac:spMk id="476" creationId="{867A7E89-6115-4EB3-9020-ABCFC76EBE4C}"/>
          </ac:spMkLst>
        </pc:spChg>
        <pc:spChg chg="mod">
          <ac:chgData name="hassan MH" userId="84cd2103f36ef0dc" providerId="LiveId" clId="{503E8875-88F6-4C29-BD5A-496F9A349BB6}" dt="2022-04-24T15:01:02.458" v="882"/>
          <ac:spMkLst>
            <pc:docMk/>
            <pc:sldMk cId="3122603315" sldId="404"/>
            <ac:spMk id="477" creationId="{F5E65EA9-BBC7-4C17-9FC1-D37B442587D7}"/>
          </ac:spMkLst>
        </pc:spChg>
        <pc:spChg chg="mod">
          <ac:chgData name="hassan MH" userId="84cd2103f36ef0dc" providerId="LiveId" clId="{503E8875-88F6-4C29-BD5A-496F9A349BB6}" dt="2022-04-24T15:01:14.213" v="886"/>
          <ac:spMkLst>
            <pc:docMk/>
            <pc:sldMk cId="3122603315" sldId="404"/>
            <ac:spMk id="480" creationId="{A379BAF4-9F95-41C2-A6FF-94BB456DF596}"/>
          </ac:spMkLst>
        </pc:spChg>
        <pc:spChg chg="mod">
          <ac:chgData name="hassan MH" userId="84cd2103f36ef0dc" providerId="LiveId" clId="{503E8875-88F6-4C29-BD5A-496F9A349BB6}" dt="2022-04-24T15:01:14.213" v="886"/>
          <ac:spMkLst>
            <pc:docMk/>
            <pc:sldMk cId="3122603315" sldId="404"/>
            <ac:spMk id="481" creationId="{B26AF4BD-B602-459D-851F-00015BDFF5D7}"/>
          </ac:spMkLst>
        </pc:spChg>
        <pc:spChg chg="mod">
          <ac:chgData name="hassan MH" userId="84cd2103f36ef0dc" providerId="LiveId" clId="{503E8875-88F6-4C29-BD5A-496F9A349BB6}" dt="2022-04-24T15:01:14.213" v="886"/>
          <ac:spMkLst>
            <pc:docMk/>
            <pc:sldMk cId="3122603315" sldId="404"/>
            <ac:spMk id="482" creationId="{7E840D4C-93CE-4EC0-AD97-8B9D9A3DD859}"/>
          </ac:spMkLst>
        </pc:spChg>
        <pc:spChg chg="mod">
          <ac:chgData name="hassan MH" userId="84cd2103f36ef0dc" providerId="LiveId" clId="{503E8875-88F6-4C29-BD5A-496F9A349BB6}" dt="2022-04-24T15:01:14.213" v="886"/>
          <ac:spMkLst>
            <pc:docMk/>
            <pc:sldMk cId="3122603315" sldId="404"/>
            <ac:spMk id="483" creationId="{300818AD-1B57-4CD0-B871-2563B81A8390}"/>
          </ac:spMkLst>
        </pc:spChg>
        <pc:spChg chg="mod">
          <ac:chgData name="hassan MH" userId="84cd2103f36ef0dc" providerId="LiveId" clId="{503E8875-88F6-4C29-BD5A-496F9A349BB6}" dt="2022-04-24T15:01:14.213" v="886"/>
          <ac:spMkLst>
            <pc:docMk/>
            <pc:sldMk cId="3122603315" sldId="404"/>
            <ac:spMk id="486" creationId="{699EC108-1EDE-4332-80FF-A367D2822F09}"/>
          </ac:spMkLst>
        </pc:spChg>
        <pc:spChg chg="mod">
          <ac:chgData name="hassan MH" userId="84cd2103f36ef0dc" providerId="LiveId" clId="{503E8875-88F6-4C29-BD5A-496F9A349BB6}" dt="2022-04-24T15:01:14.213" v="886"/>
          <ac:spMkLst>
            <pc:docMk/>
            <pc:sldMk cId="3122603315" sldId="404"/>
            <ac:spMk id="487" creationId="{C8900379-C001-4AA3-A277-6124AA74A65B}"/>
          </ac:spMkLst>
        </pc:spChg>
        <pc:spChg chg="mod">
          <ac:chgData name="hassan MH" userId="84cd2103f36ef0dc" providerId="LiveId" clId="{503E8875-88F6-4C29-BD5A-496F9A349BB6}" dt="2022-04-24T15:01:14.213" v="886"/>
          <ac:spMkLst>
            <pc:docMk/>
            <pc:sldMk cId="3122603315" sldId="404"/>
            <ac:spMk id="488" creationId="{4EE3DEF0-E015-421D-9815-252E91C22319}"/>
          </ac:spMkLst>
        </pc:spChg>
        <pc:spChg chg="mod">
          <ac:chgData name="hassan MH" userId="84cd2103f36ef0dc" providerId="LiveId" clId="{503E8875-88F6-4C29-BD5A-496F9A349BB6}" dt="2022-04-24T15:01:14.213" v="886"/>
          <ac:spMkLst>
            <pc:docMk/>
            <pc:sldMk cId="3122603315" sldId="404"/>
            <ac:spMk id="489" creationId="{D5ABED96-8913-48E7-91F8-DB573A81C47B}"/>
          </ac:spMkLst>
        </pc:spChg>
        <pc:spChg chg="mod">
          <ac:chgData name="hassan MH" userId="84cd2103f36ef0dc" providerId="LiveId" clId="{503E8875-88F6-4C29-BD5A-496F9A349BB6}" dt="2022-04-24T15:01:14.213" v="886"/>
          <ac:spMkLst>
            <pc:docMk/>
            <pc:sldMk cId="3122603315" sldId="404"/>
            <ac:spMk id="490" creationId="{FBAD8E74-A51C-436D-9FF4-F432EDE9182D}"/>
          </ac:spMkLst>
        </pc:spChg>
        <pc:spChg chg="mod">
          <ac:chgData name="hassan MH" userId="84cd2103f36ef0dc" providerId="LiveId" clId="{503E8875-88F6-4C29-BD5A-496F9A349BB6}" dt="2022-04-24T15:01:14.213" v="886"/>
          <ac:spMkLst>
            <pc:docMk/>
            <pc:sldMk cId="3122603315" sldId="404"/>
            <ac:spMk id="491" creationId="{4C9C28B0-F08A-424F-86CD-184DAF318664}"/>
          </ac:spMkLst>
        </pc:spChg>
        <pc:spChg chg="mod">
          <ac:chgData name="hassan MH" userId="84cd2103f36ef0dc" providerId="LiveId" clId="{503E8875-88F6-4C29-BD5A-496F9A349BB6}" dt="2022-04-24T15:01:14.213" v="886"/>
          <ac:spMkLst>
            <pc:docMk/>
            <pc:sldMk cId="3122603315" sldId="404"/>
            <ac:spMk id="492" creationId="{5F72AB29-4F74-445B-A367-BE6816861F66}"/>
          </ac:spMkLst>
        </pc:spChg>
        <pc:spChg chg="mod">
          <ac:chgData name="hassan MH" userId="84cd2103f36ef0dc" providerId="LiveId" clId="{503E8875-88F6-4C29-BD5A-496F9A349BB6}" dt="2022-04-24T15:01:31.651" v="898"/>
          <ac:spMkLst>
            <pc:docMk/>
            <pc:sldMk cId="3122603315" sldId="404"/>
            <ac:spMk id="494" creationId="{76F264E4-6907-4F10-8C2E-64D75505AA6C}"/>
          </ac:spMkLst>
        </pc:spChg>
        <pc:spChg chg="mod">
          <ac:chgData name="hassan MH" userId="84cd2103f36ef0dc" providerId="LiveId" clId="{503E8875-88F6-4C29-BD5A-496F9A349BB6}" dt="2022-04-24T15:01:31.651" v="898"/>
          <ac:spMkLst>
            <pc:docMk/>
            <pc:sldMk cId="3122603315" sldId="404"/>
            <ac:spMk id="495" creationId="{A1C81EA6-2367-4F9D-82E1-122326D1446B}"/>
          </ac:spMkLst>
        </pc:spChg>
        <pc:spChg chg="mod">
          <ac:chgData name="hassan MH" userId="84cd2103f36ef0dc" providerId="LiveId" clId="{503E8875-88F6-4C29-BD5A-496F9A349BB6}" dt="2022-04-24T15:01:31.651" v="898"/>
          <ac:spMkLst>
            <pc:docMk/>
            <pc:sldMk cId="3122603315" sldId="404"/>
            <ac:spMk id="496" creationId="{F257A214-DF24-42E9-9B5B-20B6430F4224}"/>
          </ac:spMkLst>
        </pc:spChg>
        <pc:spChg chg="mod">
          <ac:chgData name="hassan MH" userId="84cd2103f36ef0dc" providerId="LiveId" clId="{503E8875-88F6-4C29-BD5A-496F9A349BB6}" dt="2022-04-24T15:01:31.651" v="898"/>
          <ac:spMkLst>
            <pc:docMk/>
            <pc:sldMk cId="3122603315" sldId="404"/>
            <ac:spMk id="497" creationId="{45E255F8-3E68-48D3-B8A0-F0BA2FA11D11}"/>
          </ac:spMkLst>
        </pc:spChg>
        <pc:spChg chg="mod">
          <ac:chgData name="hassan MH" userId="84cd2103f36ef0dc" providerId="LiveId" clId="{503E8875-88F6-4C29-BD5A-496F9A349BB6}" dt="2022-04-24T15:01:31.651" v="898"/>
          <ac:spMkLst>
            <pc:docMk/>
            <pc:sldMk cId="3122603315" sldId="404"/>
            <ac:spMk id="498" creationId="{3948B678-1891-48FE-845D-5130D7CCDC33}"/>
          </ac:spMkLst>
        </pc:spChg>
        <pc:spChg chg="mod">
          <ac:chgData name="hassan MH" userId="84cd2103f36ef0dc" providerId="LiveId" clId="{503E8875-88F6-4C29-BD5A-496F9A349BB6}" dt="2022-04-24T15:01:31.651" v="898"/>
          <ac:spMkLst>
            <pc:docMk/>
            <pc:sldMk cId="3122603315" sldId="404"/>
            <ac:spMk id="499" creationId="{F069C189-1FA1-4B25-9AC5-C51BF994DCE2}"/>
          </ac:spMkLst>
        </pc:spChg>
        <pc:spChg chg="mod">
          <ac:chgData name="hassan MH" userId="84cd2103f36ef0dc" providerId="LiveId" clId="{503E8875-88F6-4C29-BD5A-496F9A349BB6}" dt="2022-04-24T15:01:31.651" v="898"/>
          <ac:spMkLst>
            <pc:docMk/>
            <pc:sldMk cId="3122603315" sldId="404"/>
            <ac:spMk id="500" creationId="{E4411BE9-9CF1-45E1-857D-B47DC0F61463}"/>
          </ac:spMkLst>
        </pc:spChg>
        <pc:spChg chg="mod">
          <ac:chgData name="hassan MH" userId="84cd2103f36ef0dc" providerId="LiveId" clId="{503E8875-88F6-4C29-BD5A-496F9A349BB6}" dt="2022-04-24T15:01:31.651" v="898"/>
          <ac:spMkLst>
            <pc:docMk/>
            <pc:sldMk cId="3122603315" sldId="404"/>
            <ac:spMk id="501" creationId="{3C9855FF-AA79-4CF5-B5EA-6FF1354F6B40}"/>
          </ac:spMkLst>
        </pc:spChg>
        <pc:spChg chg="mod">
          <ac:chgData name="hassan MH" userId="84cd2103f36ef0dc" providerId="LiveId" clId="{503E8875-88F6-4C29-BD5A-496F9A349BB6}" dt="2022-04-24T15:01:31.651" v="898"/>
          <ac:spMkLst>
            <pc:docMk/>
            <pc:sldMk cId="3122603315" sldId="404"/>
            <ac:spMk id="502" creationId="{6CDE4D5A-D2DE-4572-A85B-AA52695372AA}"/>
          </ac:spMkLst>
        </pc:spChg>
        <pc:spChg chg="mod">
          <ac:chgData name="hassan MH" userId="84cd2103f36ef0dc" providerId="LiveId" clId="{503E8875-88F6-4C29-BD5A-496F9A349BB6}" dt="2022-04-24T15:01:31.651" v="898"/>
          <ac:spMkLst>
            <pc:docMk/>
            <pc:sldMk cId="3122603315" sldId="404"/>
            <ac:spMk id="504" creationId="{DDA9B11C-CBA3-4E2E-B769-A5FED9A4EF2E}"/>
          </ac:spMkLst>
        </pc:spChg>
        <pc:spChg chg="mod">
          <ac:chgData name="hassan MH" userId="84cd2103f36ef0dc" providerId="LiveId" clId="{503E8875-88F6-4C29-BD5A-496F9A349BB6}" dt="2022-04-24T15:01:31.651" v="898"/>
          <ac:spMkLst>
            <pc:docMk/>
            <pc:sldMk cId="3122603315" sldId="404"/>
            <ac:spMk id="505" creationId="{018621A2-C5FD-4793-A0E8-20E8CD94C18A}"/>
          </ac:spMkLst>
        </pc:spChg>
        <pc:spChg chg="mod">
          <ac:chgData name="hassan MH" userId="84cd2103f36ef0dc" providerId="LiveId" clId="{503E8875-88F6-4C29-BD5A-496F9A349BB6}" dt="2022-04-24T15:01:31.651" v="898"/>
          <ac:spMkLst>
            <pc:docMk/>
            <pc:sldMk cId="3122603315" sldId="404"/>
            <ac:spMk id="506" creationId="{69ADFE65-AD43-47EB-A096-75DFE0352EEF}"/>
          </ac:spMkLst>
        </pc:spChg>
        <pc:spChg chg="mod">
          <ac:chgData name="hassan MH" userId="84cd2103f36ef0dc" providerId="LiveId" clId="{503E8875-88F6-4C29-BD5A-496F9A349BB6}" dt="2022-04-24T15:01:31.651" v="898"/>
          <ac:spMkLst>
            <pc:docMk/>
            <pc:sldMk cId="3122603315" sldId="404"/>
            <ac:spMk id="507" creationId="{C5F3EE25-7D19-4BA1-84CF-46638BE8EB49}"/>
          </ac:spMkLst>
        </pc:spChg>
        <pc:spChg chg="mod">
          <ac:chgData name="hassan MH" userId="84cd2103f36ef0dc" providerId="LiveId" clId="{503E8875-88F6-4C29-BD5A-496F9A349BB6}" dt="2022-04-24T15:01:31.651" v="898"/>
          <ac:spMkLst>
            <pc:docMk/>
            <pc:sldMk cId="3122603315" sldId="404"/>
            <ac:spMk id="509" creationId="{D7B7D0D4-A8B5-4B11-AAC5-01E1DB20569A}"/>
          </ac:spMkLst>
        </pc:spChg>
        <pc:spChg chg="mod">
          <ac:chgData name="hassan MH" userId="84cd2103f36ef0dc" providerId="LiveId" clId="{503E8875-88F6-4C29-BD5A-496F9A349BB6}" dt="2022-04-24T15:01:31.651" v="898"/>
          <ac:spMkLst>
            <pc:docMk/>
            <pc:sldMk cId="3122603315" sldId="404"/>
            <ac:spMk id="510" creationId="{D92327E0-D83A-4DF1-BBA7-E18D6DFF0CBD}"/>
          </ac:spMkLst>
        </pc:spChg>
        <pc:spChg chg="mod">
          <ac:chgData name="hassan MH" userId="84cd2103f36ef0dc" providerId="LiveId" clId="{503E8875-88F6-4C29-BD5A-496F9A349BB6}" dt="2022-04-24T15:01:31.651" v="898"/>
          <ac:spMkLst>
            <pc:docMk/>
            <pc:sldMk cId="3122603315" sldId="404"/>
            <ac:spMk id="511" creationId="{0D505799-C61D-44E1-9A6A-21EC1072E87F}"/>
          </ac:spMkLst>
        </pc:spChg>
        <pc:spChg chg="mod">
          <ac:chgData name="hassan MH" userId="84cd2103f36ef0dc" providerId="LiveId" clId="{503E8875-88F6-4C29-BD5A-496F9A349BB6}" dt="2022-04-24T15:01:31.651" v="898"/>
          <ac:spMkLst>
            <pc:docMk/>
            <pc:sldMk cId="3122603315" sldId="404"/>
            <ac:spMk id="512" creationId="{A11C2FF9-D48B-44F3-8C99-211876B65A3A}"/>
          </ac:spMkLst>
        </pc:spChg>
        <pc:spChg chg="mod">
          <ac:chgData name="hassan MH" userId="84cd2103f36ef0dc" providerId="LiveId" clId="{503E8875-88F6-4C29-BD5A-496F9A349BB6}" dt="2022-04-24T15:01:31.651" v="898"/>
          <ac:spMkLst>
            <pc:docMk/>
            <pc:sldMk cId="3122603315" sldId="404"/>
            <ac:spMk id="513" creationId="{6E11CF69-0277-4BF8-A565-AEB01585690E}"/>
          </ac:spMkLst>
        </pc:spChg>
        <pc:spChg chg="mod">
          <ac:chgData name="hassan MH" userId="84cd2103f36ef0dc" providerId="LiveId" clId="{503E8875-88F6-4C29-BD5A-496F9A349BB6}" dt="2022-04-24T15:01:31.651" v="898"/>
          <ac:spMkLst>
            <pc:docMk/>
            <pc:sldMk cId="3122603315" sldId="404"/>
            <ac:spMk id="514" creationId="{29117B6B-7F73-4AB0-9D17-9590DD971B4A}"/>
          </ac:spMkLst>
        </pc:spChg>
        <pc:spChg chg="mod">
          <ac:chgData name="hassan MH" userId="84cd2103f36ef0dc" providerId="LiveId" clId="{503E8875-88F6-4C29-BD5A-496F9A349BB6}" dt="2022-04-24T15:01:31.651" v="898"/>
          <ac:spMkLst>
            <pc:docMk/>
            <pc:sldMk cId="3122603315" sldId="404"/>
            <ac:spMk id="515" creationId="{118EFCBA-02F0-4271-AEE4-65F5ED8CAB25}"/>
          </ac:spMkLst>
        </pc:spChg>
        <pc:spChg chg="mod">
          <ac:chgData name="hassan MH" userId="84cd2103f36ef0dc" providerId="LiveId" clId="{503E8875-88F6-4C29-BD5A-496F9A349BB6}" dt="2022-04-24T15:01:31.651" v="898"/>
          <ac:spMkLst>
            <pc:docMk/>
            <pc:sldMk cId="3122603315" sldId="404"/>
            <ac:spMk id="516" creationId="{9DFD303C-6A5C-4198-B86E-B2A18A44AB4D}"/>
          </ac:spMkLst>
        </pc:spChg>
        <pc:spChg chg="mod">
          <ac:chgData name="hassan MH" userId="84cd2103f36ef0dc" providerId="LiveId" clId="{503E8875-88F6-4C29-BD5A-496F9A349BB6}" dt="2022-04-24T15:01:31.651" v="898"/>
          <ac:spMkLst>
            <pc:docMk/>
            <pc:sldMk cId="3122603315" sldId="404"/>
            <ac:spMk id="517" creationId="{6D786F17-F6AF-4C00-8749-0E18583917A9}"/>
          </ac:spMkLst>
        </pc:spChg>
        <pc:spChg chg="mod">
          <ac:chgData name="hassan MH" userId="84cd2103f36ef0dc" providerId="LiveId" clId="{503E8875-88F6-4C29-BD5A-496F9A349BB6}" dt="2022-04-24T15:01:31.651" v="898"/>
          <ac:spMkLst>
            <pc:docMk/>
            <pc:sldMk cId="3122603315" sldId="404"/>
            <ac:spMk id="518" creationId="{E2ECC162-F0CA-4F6C-A680-91815F895DD9}"/>
          </ac:spMkLst>
        </pc:spChg>
        <pc:spChg chg="mod">
          <ac:chgData name="hassan MH" userId="84cd2103f36ef0dc" providerId="LiveId" clId="{503E8875-88F6-4C29-BD5A-496F9A349BB6}" dt="2022-04-24T15:01:31.651" v="898"/>
          <ac:spMkLst>
            <pc:docMk/>
            <pc:sldMk cId="3122603315" sldId="404"/>
            <ac:spMk id="519" creationId="{B6D23BEB-0ACF-4A3A-A3D6-D952FA938298}"/>
          </ac:spMkLst>
        </pc:spChg>
        <pc:spChg chg="mod">
          <ac:chgData name="hassan MH" userId="84cd2103f36ef0dc" providerId="LiveId" clId="{503E8875-88F6-4C29-BD5A-496F9A349BB6}" dt="2022-04-24T15:01:31.651" v="898"/>
          <ac:spMkLst>
            <pc:docMk/>
            <pc:sldMk cId="3122603315" sldId="404"/>
            <ac:spMk id="520" creationId="{098A1F0F-CBF9-4CA1-B617-60F9B780A323}"/>
          </ac:spMkLst>
        </pc:spChg>
        <pc:spChg chg="mod">
          <ac:chgData name="hassan MH" userId="84cd2103f36ef0dc" providerId="LiveId" clId="{503E8875-88F6-4C29-BD5A-496F9A349BB6}" dt="2022-04-24T15:01:31.651" v="898"/>
          <ac:spMkLst>
            <pc:docMk/>
            <pc:sldMk cId="3122603315" sldId="404"/>
            <ac:spMk id="522" creationId="{334270A7-9564-43F5-825C-8C41D26F8E34}"/>
          </ac:spMkLst>
        </pc:spChg>
        <pc:spChg chg="mod">
          <ac:chgData name="hassan MH" userId="84cd2103f36ef0dc" providerId="LiveId" clId="{503E8875-88F6-4C29-BD5A-496F9A349BB6}" dt="2022-04-24T15:01:31.651" v="898"/>
          <ac:spMkLst>
            <pc:docMk/>
            <pc:sldMk cId="3122603315" sldId="404"/>
            <ac:spMk id="524" creationId="{43A2C55F-2D4B-4C82-AF94-280D7D41A74C}"/>
          </ac:spMkLst>
        </pc:spChg>
        <pc:spChg chg="mod">
          <ac:chgData name="hassan MH" userId="84cd2103f36ef0dc" providerId="LiveId" clId="{503E8875-88F6-4C29-BD5A-496F9A349BB6}" dt="2022-04-24T15:01:31.651" v="898"/>
          <ac:spMkLst>
            <pc:docMk/>
            <pc:sldMk cId="3122603315" sldId="404"/>
            <ac:spMk id="525" creationId="{469D2C60-0EB3-4C9A-9859-B52F7D4EBA01}"/>
          </ac:spMkLst>
        </pc:spChg>
        <pc:spChg chg="mod">
          <ac:chgData name="hassan MH" userId="84cd2103f36ef0dc" providerId="LiveId" clId="{503E8875-88F6-4C29-BD5A-496F9A349BB6}" dt="2022-04-24T15:01:31.651" v="898"/>
          <ac:spMkLst>
            <pc:docMk/>
            <pc:sldMk cId="3122603315" sldId="404"/>
            <ac:spMk id="527" creationId="{72054478-21F3-4EF6-8E89-A8034F90ED94}"/>
          </ac:spMkLst>
        </pc:spChg>
        <pc:spChg chg="mod">
          <ac:chgData name="hassan MH" userId="84cd2103f36ef0dc" providerId="LiveId" clId="{503E8875-88F6-4C29-BD5A-496F9A349BB6}" dt="2022-04-24T15:01:31.651" v="898"/>
          <ac:spMkLst>
            <pc:docMk/>
            <pc:sldMk cId="3122603315" sldId="404"/>
            <ac:spMk id="530" creationId="{E942D726-64DC-4F5D-B77D-569E93B74A8A}"/>
          </ac:spMkLst>
        </pc:spChg>
        <pc:spChg chg="mod">
          <ac:chgData name="hassan MH" userId="84cd2103f36ef0dc" providerId="LiveId" clId="{503E8875-88F6-4C29-BD5A-496F9A349BB6}" dt="2022-04-24T15:01:31.651" v="898"/>
          <ac:spMkLst>
            <pc:docMk/>
            <pc:sldMk cId="3122603315" sldId="404"/>
            <ac:spMk id="531" creationId="{34A32A7F-E6EE-481A-8890-E711D8885890}"/>
          </ac:spMkLst>
        </pc:spChg>
        <pc:spChg chg="mod">
          <ac:chgData name="hassan MH" userId="84cd2103f36ef0dc" providerId="LiveId" clId="{503E8875-88F6-4C29-BD5A-496F9A349BB6}" dt="2022-04-24T15:01:31.651" v="898"/>
          <ac:spMkLst>
            <pc:docMk/>
            <pc:sldMk cId="3122603315" sldId="404"/>
            <ac:spMk id="532" creationId="{DB5BAA53-C06C-441D-9927-CFEC7007E428}"/>
          </ac:spMkLst>
        </pc:spChg>
        <pc:spChg chg="mod">
          <ac:chgData name="hassan MH" userId="84cd2103f36ef0dc" providerId="LiveId" clId="{503E8875-88F6-4C29-BD5A-496F9A349BB6}" dt="2022-04-24T15:01:31.651" v="898"/>
          <ac:spMkLst>
            <pc:docMk/>
            <pc:sldMk cId="3122603315" sldId="404"/>
            <ac:spMk id="533" creationId="{5DA824A8-9394-47CB-8E57-F568C75C30BE}"/>
          </ac:spMkLst>
        </pc:spChg>
        <pc:spChg chg="mod">
          <ac:chgData name="hassan MH" userId="84cd2103f36ef0dc" providerId="LiveId" clId="{503E8875-88F6-4C29-BD5A-496F9A349BB6}" dt="2022-04-24T15:01:31.651" v="898"/>
          <ac:spMkLst>
            <pc:docMk/>
            <pc:sldMk cId="3122603315" sldId="404"/>
            <ac:spMk id="535" creationId="{FC2F7C17-9036-4826-9454-3F74CD031AE6}"/>
          </ac:spMkLst>
        </pc:spChg>
        <pc:spChg chg="mod">
          <ac:chgData name="hassan MH" userId="84cd2103f36ef0dc" providerId="LiveId" clId="{503E8875-88F6-4C29-BD5A-496F9A349BB6}" dt="2022-04-24T15:01:31.651" v="898"/>
          <ac:spMkLst>
            <pc:docMk/>
            <pc:sldMk cId="3122603315" sldId="404"/>
            <ac:spMk id="536" creationId="{2B06D777-66F7-4D15-8528-4A0135694C2F}"/>
          </ac:spMkLst>
        </pc:spChg>
        <pc:spChg chg="mod">
          <ac:chgData name="hassan MH" userId="84cd2103f36ef0dc" providerId="LiveId" clId="{503E8875-88F6-4C29-BD5A-496F9A349BB6}" dt="2022-04-24T15:01:31.651" v="898"/>
          <ac:spMkLst>
            <pc:docMk/>
            <pc:sldMk cId="3122603315" sldId="404"/>
            <ac:spMk id="537" creationId="{C907BF49-0BFF-458E-A772-027218023520}"/>
          </ac:spMkLst>
        </pc:spChg>
        <pc:spChg chg="mod">
          <ac:chgData name="hassan MH" userId="84cd2103f36ef0dc" providerId="LiveId" clId="{503E8875-88F6-4C29-BD5A-496F9A349BB6}" dt="2022-04-24T15:01:31.651" v="898"/>
          <ac:spMkLst>
            <pc:docMk/>
            <pc:sldMk cId="3122603315" sldId="404"/>
            <ac:spMk id="543" creationId="{C744DBF4-F2E1-4A09-99D9-ACEAF04D5526}"/>
          </ac:spMkLst>
        </pc:spChg>
        <pc:spChg chg="mod">
          <ac:chgData name="hassan MH" userId="84cd2103f36ef0dc" providerId="LiveId" clId="{503E8875-88F6-4C29-BD5A-496F9A349BB6}" dt="2022-04-24T15:01:31.651" v="898"/>
          <ac:spMkLst>
            <pc:docMk/>
            <pc:sldMk cId="3122603315" sldId="404"/>
            <ac:spMk id="544" creationId="{4569650F-CC73-4448-B280-4D3892632A4E}"/>
          </ac:spMkLst>
        </pc:spChg>
        <pc:spChg chg="mod">
          <ac:chgData name="hassan MH" userId="84cd2103f36ef0dc" providerId="LiveId" clId="{503E8875-88F6-4C29-BD5A-496F9A349BB6}" dt="2022-04-24T15:01:31.651" v="898"/>
          <ac:spMkLst>
            <pc:docMk/>
            <pc:sldMk cId="3122603315" sldId="404"/>
            <ac:spMk id="545" creationId="{388F246C-7FBE-4BFB-AF9E-D120C559D118}"/>
          </ac:spMkLst>
        </pc:spChg>
        <pc:spChg chg="mod">
          <ac:chgData name="hassan MH" userId="84cd2103f36ef0dc" providerId="LiveId" clId="{503E8875-88F6-4C29-BD5A-496F9A349BB6}" dt="2022-04-24T15:01:31.651" v="898"/>
          <ac:spMkLst>
            <pc:docMk/>
            <pc:sldMk cId="3122603315" sldId="404"/>
            <ac:spMk id="546" creationId="{5E1B5828-38B3-4017-A058-EBAEA7D53BF7}"/>
          </ac:spMkLst>
        </pc:spChg>
        <pc:spChg chg="mod">
          <ac:chgData name="hassan MH" userId="84cd2103f36ef0dc" providerId="LiveId" clId="{503E8875-88F6-4C29-BD5A-496F9A349BB6}" dt="2022-04-24T15:01:31.651" v="898"/>
          <ac:spMkLst>
            <pc:docMk/>
            <pc:sldMk cId="3122603315" sldId="404"/>
            <ac:spMk id="547" creationId="{98E8F186-9C75-4699-8ADE-AE0AB6BE957E}"/>
          </ac:spMkLst>
        </pc:spChg>
        <pc:spChg chg="mod">
          <ac:chgData name="hassan MH" userId="84cd2103f36ef0dc" providerId="LiveId" clId="{503E8875-88F6-4C29-BD5A-496F9A349BB6}" dt="2022-04-24T15:01:31.651" v="898"/>
          <ac:spMkLst>
            <pc:docMk/>
            <pc:sldMk cId="3122603315" sldId="404"/>
            <ac:spMk id="548" creationId="{4A669AE5-ED7A-4998-9DBE-E5826FBDC31C}"/>
          </ac:spMkLst>
        </pc:spChg>
        <pc:spChg chg="mod">
          <ac:chgData name="hassan MH" userId="84cd2103f36ef0dc" providerId="LiveId" clId="{503E8875-88F6-4C29-BD5A-496F9A349BB6}" dt="2022-04-24T15:01:31.651" v="898"/>
          <ac:spMkLst>
            <pc:docMk/>
            <pc:sldMk cId="3122603315" sldId="404"/>
            <ac:spMk id="549" creationId="{0887A4B4-6391-4834-A2EF-4B51CDFE6DCA}"/>
          </ac:spMkLst>
        </pc:spChg>
        <pc:spChg chg="mod">
          <ac:chgData name="hassan MH" userId="84cd2103f36ef0dc" providerId="LiveId" clId="{503E8875-88F6-4C29-BD5A-496F9A349BB6}" dt="2022-04-24T15:01:31.651" v="898"/>
          <ac:spMkLst>
            <pc:docMk/>
            <pc:sldMk cId="3122603315" sldId="404"/>
            <ac:spMk id="550" creationId="{D48906A4-4869-4104-B35B-C5A6006E8A73}"/>
          </ac:spMkLst>
        </pc:spChg>
        <pc:spChg chg="mod">
          <ac:chgData name="hassan MH" userId="84cd2103f36ef0dc" providerId="LiveId" clId="{503E8875-88F6-4C29-BD5A-496F9A349BB6}" dt="2022-04-24T15:01:31.651" v="898"/>
          <ac:spMkLst>
            <pc:docMk/>
            <pc:sldMk cId="3122603315" sldId="404"/>
            <ac:spMk id="551" creationId="{D9E7FEF8-8A99-4C3E-95BF-087FA6BB2059}"/>
          </ac:spMkLst>
        </pc:spChg>
        <pc:spChg chg="mod">
          <ac:chgData name="hassan MH" userId="84cd2103f36ef0dc" providerId="LiveId" clId="{503E8875-88F6-4C29-BD5A-496F9A349BB6}" dt="2022-04-24T15:01:31.651" v="898"/>
          <ac:spMkLst>
            <pc:docMk/>
            <pc:sldMk cId="3122603315" sldId="404"/>
            <ac:spMk id="552" creationId="{52D6C33C-8774-46BF-A0BE-3A60DBE3A770}"/>
          </ac:spMkLst>
        </pc:spChg>
        <pc:spChg chg="mod">
          <ac:chgData name="hassan MH" userId="84cd2103f36ef0dc" providerId="LiveId" clId="{503E8875-88F6-4C29-BD5A-496F9A349BB6}" dt="2022-04-24T15:01:31.651" v="898"/>
          <ac:spMkLst>
            <pc:docMk/>
            <pc:sldMk cId="3122603315" sldId="404"/>
            <ac:spMk id="553" creationId="{D4BAB420-D9DE-43EC-B83A-9FA8179CD2C0}"/>
          </ac:spMkLst>
        </pc:spChg>
        <pc:spChg chg="mod">
          <ac:chgData name="hassan MH" userId="84cd2103f36ef0dc" providerId="LiveId" clId="{503E8875-88F6-4C29-BD5A-496F9A349BB6}" dt="2022-04-24T15:01:31.651" v="898"/>
          <ac:spMkLst>
            <pc:docMk/>
            <pc:sldMk cId="3122603315" sldId="404"/>
            <ac:spMk id="554" creationId="{E1F04275-32A9-408D-99B3-1D4EDBA50A53}"/>
          </ac:spMkLst>
        </pc:spChg>
        <pc:spChg chg="mod">
          <ac:chgData name="hassan MH" userId="84cd2103f36ef0dc" providerId="LiveId" clId="{503E8875-88F6-4C29-BD5A-496F9A349BB6}" dt="2022-04-24T15:01:31.651" v="898"/>
          <ac:spMkLst>
            <pc:docMk/>
            <pc:sldMk cId="3122603315" sldId="404"/>
            <ac:spMk id="555" creationId="{01159E40-48A1-4194-883C-1F4D461F5A73}"/>
          </ac:spMkLst>
        </pc:spChg>
        <pc:spChg chg="mod">
          <ac:chgData name="hassan MH" userId="84cd2103f36ef0dc" providerId="LiveId" clId="{503E8875-88F6-4C29-BD5A-496F9A349BB6}" dt="2022-04-24T15:01:31.651" v="898"/>
          <ac:spMkLst>
            <pc:docMk/>
            <pc:sldMk cId="3122603315" sldId="404"/>
            <ac:spMk id="556" creationId="{7C19870F-3AC0-4184-BBA0-1F00E9F93B8D}"/>
          </ac:spMkLst>
        </pc:spChg>
        <pc:spChg chg="mod">
          <ac:chgData name="hassan MH" userId="84cd2103f36ef0dc" providerId="LiveId" clId="{503E8875-88F6-4C29-BD5A-496F9A349BB6}" dt="2022-04-24T15:01:31.651" v="898"/>
          <ac:spMkLst>
            <pc:docMk/>
            <pc:sldMk cId="3122603315" sldId="404"/>
            <ac:spMk id="557" creationId="{5C633BAA-D03A-45E0-BC56-FB8CA165FD99}"/>
          </ac:spMkLst>
        </pc:spChg>
        <pc:spChg chg="mod">
          <ac:chgData name="hassan MH" userId="84cd2103f36ef0dc" providerId="LiveId" clId="{503E8875-88F6-4C29-BD5A-496F9A349BB6}" dt="2022-04-24T15:01:31.651" v="898"/>
          <ac:spMkLst>
            <pc:docMk/>
            <pc:sldMk cId="3122603315" sldId="404"/>
            <ac:spMk id="558" creationId="{B1473AA1-1B6E-4F5E-945D-A753B4C7C82E}"/>
          </ac:spMkLst>
        </pc:spChg>
        <pc:spChg chg="mod">
          <ac:chgData name="hassan MH" userId="84cd2103f36ef0dc" providerId="LiveId" clId="{503E8875-88F6-4C29-BD5A-496F9A349BB6}" dt="2022-04-24T15:01:31.651" v="898"/>
          <ac:spMkLst>
            <pc:docMk/>
            <pc:sldMk cId="3122603315" sldId="404"/>
            <ac:spMk id="559" creationId="{6FDBCF51-1D33-4944-883F-8C81D4AD800B}"/>
          </ac:spMkLst>
        </pc:spChg>
        <pc:spChg chg="mod">
          <ac:chgData name="hassan MH" userId="84cd2103f36ef0dc" providerId="LiveId" clId="{503E8875-88F6-4C29-BD5A-496F9A349BB6}" dt="2022-04-24T15:01:31.651" v="898"/>
          <ac:spMkLst>
            <pc:docMk/>
            <pc:sldMk cId="3122603315" sldId="404"/>
            <ac:spMk id="565" creationId="{983B34BC-D044-450F-9FA0-123B109EEB9B}"/>
          </ac:spMkLst>
        </pc:spChg>
        <pc:spChg chg="mod">
          <ac:chgData name="hassan MH" userId="84cd2103f36ef0dc" providerId="LiveId" clId="{503E8875-88F6-4C29-BD5A-496F9A349BB6}" dt="2022-04-24T15:01:31.651" v="898"/>
          <ac:spMkLst>
            <pc:docMk/>
            <pc:sldMk cId="3122603315" sldId="404"/>
            <ac:spMk id="566" creationId="{9B93F3C4-3249-4DC5-9F7C-DAE38073E4CC}"/>
          </ac:spMkLst>
        </pc:spChg>
        <pc:spChg chg="mod">
          <ac:chgData name="hassan MH" userId="84cd2103f36ef0dc" providerId="LiveId" clId="{503E8875-88F6-4C29-BD5A-496F9A349BB6}" dt="2022-04-24T15:01:31.651" v="898"/>
          <ac:spMkLst>
            <pc:docMk/>
            <pc:sldMk cId="3122603315" sldId="404"/>
            <ac:spMk id="567" creationId="{7853F2A8-27DD-4271-959A-361295486C07}"/>
          </ac:spMkLst>
        </pc:spChg>
        <pc:spChg chg="mod">
          <ac:chgData name="hassan MH" userId="84cd2103f36ef0dc" providerId="LiveId" clId="{503E8875-88F6-4C29-BD5A-496F9A349BB6}" dt="2022-04-24T15:01:31.651" v="898"/>
          <ac:spMkLst>
            <pc:docMk/>
            <pc:sldMk cId="3122603315" sldId="404"/>
            <ac:spMk id="568" creationId="{E3D2EDED-A079-40A6-B747-03530043FBF1}"/>
          </ac:spMkLst>
        </pc:spChg>
        <pc:spChg chg="mod">
          <ac:chgData name="hassan MH" userId="84cd2103f36ef0dc" providerId="LiveId" clId="{503E8875-88F6-4C29-BD5A-496F9A349BB6}" dt="2022-04-24T15:01:31.651" v="898"/>
          <ac:spMkLst>
            <pc:docMk/>
            <pc:sldMk cId="3122603315" sldId="404"/>
            <ac:spMk id="569" creationId="{7BB17EC2-EC2E-42E2-B3BB-0B25B5CA0718}"/>
          </ac:spMkLst>
        </pc:spChg>
        <pc:spChg chg="mod">
          <ac:chgData name="hassan MH" userId="84cd2103f36ef0dc" providerId="LiveId" clId="{503E8875-88F6-4C29-BD5A-496F9A349BB6}" dt="2022-04-24T15:01:31.651" v="898"/>
          <ac:spMkLst>
            <pc:docMk/>
            <pc:sldMk cId="3122603315" sldId="404"/>
            <ac:spMk id="570" creationId="{540F35B1-93A0-4C89-88D4-C7210FC986B3}"/>
          </ac:spMkLst>
        </pc:spChg>
        <pc:spChg chg="mod">
          <ac:chgData name="hassan MH" userId="84cd2103f36ef0dc" providerId="LiveId" clId="{503E8875-88F6-4C29-BD5A-496F9A349BB6}" dt="2022-04-24T15:01:31.651" v="898"/>
          <ac:spMkLst>
            <pc:docMk/>
            <pc:sldMk cId="3122603315" sldId="404"/>
            <ac:spMk id="572" creationId="{EB2F3D54-70B0-425A-AF14-04E9E36F5198}"/>
          </ac:spMkLst>
        </pc:spChg>
        <pc:spChg chg="mod">
          <ac:chgData name="hassan MH" userId="84cd2103f36ef0dc" providerId="LiveId" clId="{503E8875-88F6-4C29-BD5A-496F9A349BB6}" dt="2022-04-24T15:01:31.651" v="898"/>
          <ac:spMkLst>
            <pc:docMk/>
            <pc:sldMk cId="3122603315" sldId="404"/>
            <ac:spMk id="573" creationId="{ABE8B1BA-AF7D-4E67-A1E5-BAF523D32EB0}"/>
          </ac:spMkLst>
        </pc:spChg>
        <pc:spChg chg="mod">
          <ac:chgData name="hassan MH" userId="84cd2103f36ef0dc" providerId="LiveId" clId="{503E8875-88F6-4C29-BD5A-496F9A349BB6}" dt="2022-04-24T15:01:31.651" v="898"/>
          <ac:spMkLst>
            <pc:docMk/>
            <pc:sldMk cId="3122603315" sldId="404"/>
            <ac:spMk id="574" creationId="{6D306A4B-9886-4192-BE9C-B1B971A88777}"/>
          </ac:spMkLst>
        </pc:spChg>
        <pc:spChg chg="mod">
          <ac:chgData name="hassan MH" userId="84cd2103f36ef0dc" providerId="LiveId" clId="{503E8875-88F6-4C29-BD5A-496F9A349BB6}" dt="2022-04-24T15:01:31.651" v="898"/>
          <ac:spMkLst>
            <pc:docMk/>
            <pc:sldMk cId="3122603315" sldId="404"/>
            <ac:spMk id="575" creationId="{5D68F438-BBD9-4AFE-83EA-49822FD7E835}"/>
          </ac:spMkLst>
        </pc:spChg>
        <pc:spChg chg="mod">
          <ac:chgData name="hassan MH" userId="84cd2103f36ef0dc" providerId="LiveId" clId="{503E8875-88F6-4C29-BD5A-496F9A349BB6}" dt="2022-04-24T15:01:31.651" v="898"/>
          <ac:spMkLst>
            <pc:docMk/>
            <pc:sldMk cId="3122603315" sldId="404"/>
            <ac:spMk id="576" creationId="{C2D31B17-3C90-4EC6-9824-D37CCCF73878}"/>
          </ac:spMkLst>
        </pc:spChg>
        <pc:spChg chg="mod">
          <ac:chgData name="hassan MH" userId="84cd2103f36ef0dc" providerId="LiveId" clId="{503E8875-88F6-4C29-BD5A-496F9A349BB6}" dt="2022-04-24T15:01:31.651" v="898"/>
          <ac:spMkLst>
            <pc:docMk/>
            <pc:sldMk cId="3122603315" sldId="404"/>
            <ac:spMk id="577" creationId="{D53DC6B4-FC18-415D-837A-C2C9828A5B84}"/>
          </ac:spMkLst>
        </pc:spChg>
        <pc:spChg chg="mod">
          <ac:chgData name="hassan MH" userId="84cd2103f36ef0dc" providerId="LiveId" clId="{503E8875-88F6-4C29-BD5A-496F9A349BB6}" dt="2022-04-24T15:01:31.651" v="898"/>
          <ac:spMkLst>
            <pc:docMk/>
            <pc:sldMk cId="3122603315" sldId="404"/>
            <ac:spMk id="578" creationId="{19B42696-87CB-42D6-BC89-2239964C9EC8}"/>
          </ac:spMkLst>
        </pc:spChg>
        <pc:spChg chg="mod">
          <ac:chgData name="hassan MH" userId="84cd2103f36ef0dc" providerId="LiveId" clId="{503E8875-88F6-4C29-BD5A-496F9A349BB6}" dt="2022-04-24T15:01:31.651" v="898"/>
          <ac:spMkLst>
            <pc:docMk/>
            <pc:sldMk cId="3122603315" sldId="404"/>
            <ac:spMk id="579" creationId="{D7DB74C5-DF32-4D23-9DB3-64FF5EEDAB62}"/>
          </ac:spMkLst>
        </pc:spChg>
        <pc:spChg chg="mod">
          <ac:chgData name="hassan MH" userId="84cd2103f36ef0dc" providerId="LiveId" clId="{503E8875-88F6-4C29-BD5A-496F9A349BB6}" dt="2022-04-24T15:01:31.651" v="898"/>
          <ac:spMkLst>
            <pc:docMk/>
            <pc:sldMk cId="3122603315" sldId="404"/>
            <ac:spMk id="580" creationId="{A9F7CD06-16F8-4D84-9936-A8A5D7B926FA}"/>
          </ac:spMkLst>
        </pc:spChg>
        <pc:spChg chg="mod">
          <ac:chgData name="hassan MH" userId="84cd2103f36ef0dc" providerId="LiveId" clId="{503E8875-88F6-4C29-BD5A-496F9A349BB6}" dt="2022-04-24T15:01:31.651" v="898"/>
          <ac:spMkLst>
            <pc:docMk/>
            <pc:sldMk cId="3122603315" sldId="404"/>
            <ac:spMk id="581" creationId="{425A61A7-D3CA-41F2-9458-83BD5D9D03D6}"/>
          </ac:spMkLst>
        </pc:spChg>
        <pc:spChg chg="mod">
          <ac:chgData name="hassan MH" userId="84cd2103f36ef0dc" providerId="LiveId" clId="{503E8875-88F6-4C29-BD5A-496F9A349BB6}" dt="2022-04-24T15:01:31.651" v="898"/>
          <ac:spMkLst>
            <pc:docMk/>
            <pc:sldMk cId="3122603315" sldId="404"/>
            <ac:spMk id="582" creationId="{101BD95F-4CFC-4B58-98B2-F5DE1C2DDE82}"/>
          </ac:spMkLst>
        </pc:spChg>
        <pc:spChg chg="mod">
          <ac:chgData name="hassan MH" userId="84cd2103f36ef0dc" providerId="LiveId" clId="{503E8875-88F6-4C29-BD5A-496F9A349BB6}" dt="2022-04-24T15:01:31.651" v="898"/>
          <ac:spMkLst>
            <pc:docMk/>
            <pc:sldMk cId="3122603315" sldId="404"/>
            <ac:spMk id="583" creationId="{6D52601C-B630-418A-95AD-434BFC7C2E65}"/>
          </ac:spMkLst>
        </pc:spChg>
        <pc:spChg chg="mod">
          <ac:chgData name="hassan MH" userId="84cd2103f36ef0dc" providerId="LiveId" clId="{503E8875-88F6-4C29-BD5A-496F9A349BB6}" dt="2022-04-24T15:01:31.651" v="898"/>
          <ac:spMkLst>
            <pc:docMk/>
            <pc:sldMk cId="3122603315" sldId="404"/>
            <ac:spMk id="584" creationId="{13764599-B459-4EFA-9104-70E0FF188323}"/>
          </ac:spMkLst>
        </pc:spChg>
        <pc:spChg chg="mod">
          <ac:chgData name="hassan MH" userId="84cd2103f36ef0dc" providerId="LiveId" clId="{503E8875-88F6-4C29-BD5A-496F9A349BB6}" dt="2022-04-24T15:01:31.651" v="898"/>
          <ac:spMkLst>
            <pc:docMk/>
            <pc:sldMk cId="3122603315" sldId="404"/>
            <ac:spMk id="585" creationId="{F702F94A-E9D4-42D5-843E-10A7A3A2BC3D}"/>
          </ac:spMkLst>
        </pc:spChg>
        <pc:spChg chg="mod">
          <ac:chgData name="hassan MH" userId="84cd2103f36ef0dc" providerId="LiveId" clId="{503E8875-88F6-4C29-BD5A-496F9A349BB6}" dt="2022-04-24T15:01:31.651" v="898"/>
          <ac:spMkLst>
            <pc:docMk/>
            <pc:sldMk cId="3122603315" sldId="404"/>
            <ac:spMk id="586" creationId="{C09FE862-5873-46F2-9384-F4DB7046F6D0}"/>
          </ac:spMkLst>
        </pc:spChg>
        <pc:spChg chg="mod">
          <ac:chgData name="hassan MH" userId="84cd2103f36ef0dc" providerId="LiveId" clId="{503E8875-88F6-4C29-BD5A-496F9A349BB6}" dt="2022-04-24T15:01:31.651" v="898"/>
          <ac:spMkLst>
            <pc:docMk/>
            <pc:sldMk cId="3122603315" sldId="404"/>
            <ac:spMk id="587" creationId="{DD873047-DD9D-426F-B550-706138386AD3}"/>
          </ac:spMkLst>
        </pc:spChg>
        <pc:spChg chg="mod">
          <ac:chgData name="hassan MH" userId="84cd2103f36ef0dc" providerId="LiveId" clId="{503E8875-88F6-4C29-BD5A-496F9A349BB6}" dt="2022-04-24T15:01:31.651" v="898"/>
          <ac:spMkLst>
            <pc:docMk/>
            <pc:sldMk cId="3122603315" sldId="404"/>
            <ac:spMk id="588" creationId="{CD85EA14-92C6-48BF-BC00-792CA946F828}"/>
          </ac:spMkLst>
        </pc:spChg>
        <pc:spChg chg="mod">
          <ac:chgData name="hassan MH" userId="84cd2103f36ef0dc" providerId="LiveId" clId="{503E8875-88F6-4C29-BD5A-496F9A349BB6}" dt="2022-04-24T15:01:31.651" v="898"/>
          <ac:spMkLst>
            <pc:docMk/>
            <pc:sldMk cId="3122603315" sldId="404"/>
            <ac:spMk id="589" creationId="{01BEAEC7-C854-4DF9-BE27-5E103193DDB0}"/>
          </ac:spMkLst>
        </pc:spChg>
        <pc:spChg chg="mod">
          <ac:chgData name="hassan MH" userId="84cd2103f36ef0dc" providerId="LiveId" clId="{503E8875-88F6-4C29-BD5A-496F9A349BB6}" dt="2022-04-24T15:01:31.651" v="898"/>
          <ac:spMkLst>
            <pc:docMk/>
            <pc:sldMk cId="3122603315" sldId="404"/>
            <ac:spMk id="590" creationId="{3B14C087-694C-46D5-A957-158D1FC9AECF}"/>
          </ac:spMkLst>
        </pc:spChg>
        <pc:spChg chg="mod">
          <ac:chgData name="hassan MH" userId="84cd2103f36ef0dc" providerId="LiveId" clId="{503E8875-88F6-4C29-BD5A-496F9A349BB6}" dt="2022-04-24T15:01:31.651" v="898"/>
          <ac:spMkLst>
            <pc:docMk/>
            <pc:sldMk cId="3122603315" sldId="404"/>
            <ac:spMk id="591" creationId="{14F31BAD-71FA-4F13-8F78-362CCCF7AEC7}"/>
          </ac:spMkLst>
        </pc:spChg>
        <pc:spChg chg="mod">
          <ac:chgData name="hassan MH" userId="84cd2103f36ef0dc" providerId="LiveId" clId="{503E8875-88F6-4C29-BD5A-496F9A349BB6}" dt="2022-04-24T15:01:31.651" v="898"/>
          <ac:spMkLst>
            <pc:docMk/>
            <pc:sldMk cId="3122603315" sldId="404"/>
            <ac:spMk id="592" creationId="{CC627CD7-C96E-4810-B427-4FE9D6052921}"/>
          </ac:spMkLst>
        </pc:spChg>
        <pc:spChg chg="mod">
          <ac:chgData name="hassan MH" userId="84cd2103f36ef0dc" providerId="LiveId" clId="{503E8875-88F6-4C29-BD5A-496F9A349BB6}" dt="2022-04-24T15:01:31.651" v="898"/>
          <ac:spMkLst>
            <pc:docMk/>
            <pc:sldMk cId="3122603315" sldId="404"/>
            <ac:spMk id="593" creationId="{F7F9AE2F-9B92-417B-B6F3-C6FE8B51FE8D}"/>
          </ac:spMkLst>
        </pc:spChg>
        <pc:spChg chg="mod">
          <ac:chgData name="hassan MH" userId="84cd2103f36ef0dc" providerId="LiveId" clId="{503E8875-88F6-4C29-BD5A-496F9A349BB6}" dt="2022-04-24T15:01:31.651" v="898"/>
          <ac:spMkLst>
            <pc:docMk/>
            <pc:sldMk cId="3122603315" sldId="404"/>
            <ac:spMk id="594" creationId="{BBB9FE33-9472-4A42-B276-C3709DE43474}"/>
          </ac:spMkLst>
        </pc:spChg>
        <pc:spChg chg="mod">
          <ac:chgData name="hassan MH" userId="84cd2103f36ef0dc" providerId="LiveId" clId="{503E8875-88F6-4C29-BD5A-496F9A349BB6}" dt="2022-04-24T15:01:31.651" v="898"/>
          <ac:spMkLst>
            <pc:docMk/>
            <pc:sldMk cId="3122603315" sldId="404"/>
            <ac:spMk id="595" creationId="{7F54154A-77FB-4FB9-9AD9-600DFF554469}"/>
          </ac:spMkLst>
        </pc:spChg>
        <pc:spChg chg="mod">
          <ac:chgData name="hassan MH" userId="84cd2103f36ef0dc" providerId="LiveId" clId="{503E8875-88F6-4C29-BD5A-496F9A349BB6}" dt="2022-04-24T15:01:31.651" v="898"/>
          <ac:spMkLst>
            <pc:docMk/>
            <pc:sldMk cId="3122603315" sldId="404"/>
            <ac:spMk id="596" creationId="{98C9725F-F657-4227-B71C-06ED272492D9}"/>
          </ac:spMkLst>
        </pc:spChg>
        <pc:spChg chg="mod">
          <ac:chgData name="hassan MH" userId="84cd2103f36ef0dc" providerId="LiveId" clId="{503E8875-88F6-4C29-BD5A-496F9A349BB6}" dt="2022-04-24T15:01:31.651" v="898"/>
          <ac:spMkLst>
            <pc:docMk/>
            <pc:sldMk cId="3122603315" sldId="404"/>
            <ac:spMk id="597" creationId="{510BC6A0-22C9-46C0-9F4B-3B6D7293F294}"/>
          </ac:spMkLst>
        </pc:spChg>
        <pc:spChg chg="add del mod">
          <ac:chgData name="hassan MH" userId="84cd2103f36ef0dc" providerId="LiveId" clId="{503E8875-88F6-4C29-BD5A-496F9A349BB6}" dt="2022-04-24T15:02:27.655" v="923" actId="478"/>
          <ac:spMkLst>
            <pc:docMk/>
            <pc:sldMk cId="3122603315" sldId="404"/>
            <ac:spMk id="598" creationId="{F603CFFE-1C64-4738-BF69-290FC1AC7BE3}"/>
          </ac:spMkLst>
        </pc:spChg>
        <pc:grpChg chg="del">
          <ac:chgData name="hassan MH" userId="84cd2103f36ef0dc" providerId="LiveId" clId="{503E8875-88F6-4C29-BD5A-496F9A349BB6}" dt="2022-04-24T14:55:32.754" v="809" actId="478"/>
          <ac:grpSpMkLst>
            <pc:docMk/>
            <pc:sldMk cId="3122603315" sldId="404"/>
            <ac:grpSpMk id="90" creationId="{40450F3B-8521-4C29-A63C-66FF881CF32F}"/>
          </ac:grpSpMkLst>
        </pc:grpChg>
        <pc:grpChg chg="add del mod">
          <ac:chgData name="hassan MH" userId="84cd2103f36ef0dc" providerId="LiveId" clId="{503E8875-88F6-4C29-BD5A-496F9A349BB6}" dt="2022-04-24T15:01:26.181" v="897"/>
          <ac:grpSpMkLst>
            <pc:docMk/>
            <pc:sldMk cId="3122603315" sldId="404"/>
            <ac:grpSpMk id="286" creationId="{7AA864A1-1C59-4A3E-83C9-EDBB4A00F116}"/>
          </ac:grpSpMkLst>
        </pc:grpChg>
        <pc:grpChg chg="mod">
          <ac:chgData name="hassan MH" userId="84cd2103f36ef0dc" providerId="LiveId" clId="{503E8875-88F6-4C29-BD5A-496F9A349BB6}" dt="2022-04-24T15:01:02.458" v="882"/>
          <ac:grpSpMkLst>
            <pc:docMk/>
            <pc:sldMk cId="3122603315" sldId="404"/>
            <ac:grpSpMk id="288" creationId="{38988158-FF48-4352-A4C5-B322EC7CF244}"/>
          </ac:grpSpMkLst>
        </pc:grpChg>
        <pc:grpChg chg="mod">
          <ac:chgData name="hassan MH" userId="84cd2103f36ef0dc" providerId="LiveId" clId="{503E8875-88F6-4C29-BD5A-496F9A349BB6}" dt="2022-04-24T15:01:02.458" v="882"/>
          <ac:grpSpMkLst>
            <pc:docMk/>
            <pc:sldMk cId="3122603315" sldId="404"/>
            <ac:grpSpMk id="397" creationId="{B2EB722F-7873-4687-8352-9AD9593FFB52}"/>
          </ac:grpSpMkLst>
        </pc:grpChg>
        <pc:grpChg chg="mod">
          <ac:chgData name="hassan MH" userId="84cd2103f36ef0dc" providerId="LiveId" clId="{503E8875-88F6-4C29-BD5A-496F9A349BB6}" dt="2022-04-24T15:01:02.458" v="882"/>
          <ac:grpSpMkLst>
            <pc:docMk/>
            <pc:sldMk cId="3122603315" sldId="404"/>
            <ac:grpSpMk id="399" creationId="{90E5875B-B6E1-4E3D-9CBA-0FFF820D3247}"/>
          </ac:grpSpMkLst>
        </pc:grpChg>
        <pc:grpChg chg="mod">
          <ac:chgData name="hassan MH" userId="84cd2103f36ef0dc" providerId="LiveId" clId="{503E8875-88F6-4C29-BD5A-496F9A349BB6}" dt="2022-04-24T15:01:02.458" v="882"/>
          <ac:grpSpMkLst>
            <pc:docMk/>
            <pc:sldMk cId="3122603315" sldId="404"/>
            <ac:grpSpMk id="402" creationId="{6E48624F-2074-4AC8-9645-D1C3A73B1CF0}"/>
          </ac:grpSpMkLst>
        </pc:grpChg>
        <pc:grpChg chg="mod">
          <ac:chgData name="hassan MH" userId="84cd2103f36ef0dc" providerId="LiveId" clId="{503E8875-88F6-4C29-BD5A-496F9A349BB6}" dt="2022-04-24T15:01:02.458" v="882"/>
          <ac:grpSpMkLst>
            <pc:docMk/>
            <pc:sldMk cId="3122603315" sldId="404"/>
            <ac:grpSpMk id="406" creationId="{3CE0FA24-980C-4344-B95D-D7AA8F189FAE}"/>
          </ac:grpSpMkLst>
        </pc:grpChg>
        <pc:grpChg chg="mod">
          <ac:chgData name="hassan MH" userId="84cd2103f36ef0dc" providerId="LiveId" clId="{503E8875-88F6-4C29-BD5A-496F9A349BB6}" dt="2022-04-24T15:01:02.458" v="882"/>
          <ac:grpSpMkLst>
            <pc:docMk/>
            <pc:sldMk cId="3122603315" sldId="404"/>
            <ac:grpSpMk id="407" creationId="{7FB903B6-1628-415A-84A1-118F421BE28E}"/>
          </ac:grpSpMkLst>
        </pc:grpChg>
        <pc:grpChg chg="mod">
          <ac:chgData name="hassan MH" userId="84cd2103f36ef0dc" providerId="LiveId" clId="{503E8875-88F6-4C29-BD5A-496F9A349BB6}" dt="2022-04-24T15:01:02.458" v="882"/>
          <ac:grpSpMkLst>
            <pc:docMk/>
            <pc:sldMk cId="3122603315" sldId="404"/>
            <ac:grpSpMk id="411" creationId="{793BAD2C-B7DC-4F26-AF33-340FAF3E512F}"/>
          </ac:grpSpMkLst>
        </pc:grpChg>
        <pc:grpChg chg="mod">
          <ac:chgData name="hassan MH" userId="84cd2103f36ef0dc" providerId="LiveId" clId="{503E8875-88F6-4C29-BD5A-496F9A349BB6}" dt="2022-04-24T15:01:02.458" v="882"/>
          <ac:grpSpMkLst>
            <pc:docMk/>
            <pc:sldMk cId="3122603315" sldId="404"/>
            <ac:grpSpMk id="432" creationId="{7DAB8CC7-238E-459A-8115-8C6570271F5F}"/>
          </ac:grpSpMkLst>
        </pc:grpChg>
        <pc:grpChg chg="add del mod">
          <ac:chgData name="hassan MH" userId="84cd2103f36ef0dc" providerId="LiveId" clId="{503E8875-88F6-4C29-BD5A-496F9A349BB6}" dt="2022-04-24T15:01:24.686" v="893"/>
          <ac:grpSpMkLst>
            <pc:docMk/>
            <pc:sldMk cId="3122603315" sldId="404"/>
            <ac:grpSpMk id="478" creationId="{EB402CE3-FC5C-472F-9FD9-A8F36AFFD9E8}"/>
          </ac:grpSpMkLst>
        </pc:grpChg>
        <pc:grpChg chg="mod">
          <ac:chgData name="hassan MH" userId="84cd2103f36ef0dc" providerId="LiveId" clId="{503E8875-88F6-4C29-BD5A-496F9A349BB6}" dt="2022-04-24T15:01:14.213" v="886"/>
          <ac:grpSpMkLst>
            <pc:docMk/>
            <pc:sldMk cId="3122603315" sldId="404"/>
            <ac:grpSpMk id="479" creationId="{1AC38F28-EAA8-4CAB-9239-430998787AFA}"/>
          </ac:grpSpMkLst>
        </pc:grpChg>
        <pc:grpChg chg="mod">
          <ac:chgData name="hassan MH" userId="84cd2103f36ef0dc" providerId="LiveId" clId="{503E8875-88F6-4C29-BD5A-496F9A349BB6}" dt="2022-04-24T15:01:14.213" v="886"/>
          <ac:grpSpMkLst>
            <pc:docMk/>
            <pc:sldMk cId="3122603315" sldId="404"/>
            <ac:grpSpMk id="484" creationId="{69B5B0AD-8B32-41FC-849C-E2482A106F68}"/>
          </ac:grpSpMkLst>
        </pc:grpChg>
        <pc:grpChg chg="mod">
          <ac:chgData name="hassan MH" userId="84cd2103f36ef0dc" providerId="LiveId" clId="{503E8875-88F6-4C29-BD5A-496F9A349BB6}" dt="2022-04-24T15:01:14.213" v="886"/>
          <ac:grpSpMkLst>
            <pc:docMk/>
            <pc:sldMk cId="3122603315" sldId="404"/>
            <ac:grpSpMk id="485" creationId="{97E1D726-780F-4B7F-8716-A2F3AFF01A00}"/>
          </ac:grpSpMkLst>
        </pc:grpChg>
        <pc:grpChg chg="add del mod">
          <ac:chgData name="hassan MH" userId="84cd2103f36ef0dc" providerId="LiveId" clId="{503E8875-88F6-4C29-BD5A-496F9A349BB6}" dt="2022-04-24T15:46:24.472" v="1568" actId="21"/>
          <ac:grpSpMkLst>
            <pc:docMk/>
            <pc:sldMk cId="3122603315" sldId="404"/>
            <ac:grpSpMk id="493" creationId="{86ED9EB1-8B10-4D55-B05A-ECB2D8D98F8B}"/>
          </ac:grpSpMkLst>
        </pc:grpChg>
        <pc:grpChg chg="mod">
          <ac:chgData name="hassan MH" userId="84cd2103f36ef0dc" providerId="LiveId" clId="{503E8875-88F6-4C29-BD5A-496F9A349BB6}" dt="2022-04-24T15:01:31.651" v="898"/>
          <ac:grpSpMkLst>
            <pc:docMk/>
            <pc:sldMk cId="3122603315" sldId="404"/>
            <ac:grpSpMk id="503" creationId="{174FA451-B7F4-41D6-A5F2-6DE1D439EEE1}"/>
          </ac:grpSpMkLst>
        </pc:grpChg>
        <pc:grpChg chg="mod">
          <ac:chgData name="hassan MH" userId="84cd2103f36ef0dc" providerId="LiveId" clId="{503E8875-88F6-4C29-BD5A-496F9A349BB6}" dt="2022-04-24T15:01:31.651" v="898"/>
          <ac:grpSpMkLst>
            <pc:docMk/>
            <pc:sldMk cId="3122603315" sldId="404"/>
            <ac:grpSpMk id="508" creationId="{C8B68FA0-2840-4A94-B5DD-F77314C5AA00}"/>
          </ac:grpSpMkLst>
        </pc:grpChg>
        <pc:grpChg chg="mod">
          <ac:chgData name="hassan MH" userId="84cd2103f36ef0dc" providerId="LiveId" clId="{503E8875-88F6-4C29-BD5A-496F9A349BB6}" dt="2022-04-24T15:01:31.651" v="898"/>
          <ac:grpSpMkLst>
            <pc:docMk/>
            <pc:sldMk cId="3122603315" sldId="404"/>
            <ac:grpSpMk id="521" creationId="{984D5FA2-2040-4F88-AC6A-D6656EDD553F}"/>
          </ac:grpSpMkLst>
        </pc:grpChg>
        <pc:grpChg chg="mod">
          <ac:chgData name="hassan MH" userId="84cd2103f36ef0dc" providerId="LiveId" clId="{503E8875-88F6-4C29-BD5A-496F9A349BB6}" dt="2022-04-24T15:01:31.651" v="898"/>
          <ac:grpSpMkLst>
            <pc:docMk/>
            <pc:sldMk cId="3122603315" sldId="404"/>
            <ac:grpSpMk id="523" creationId="{EBF13ACB-F92A-4BD7-B921-25C3BD99874D}"/>
          </ac:grpSpMkLst>
        </pc:grpChg>
        <pc:grpChg chg="mod">
          <ac:chgData name="hassan MH" userId="84cd2103f36ef0dc" providerId="LiveId" clId="{503E8875-88F6-4C29-BD5A-496F9A349BB6}" dt="2022-04-24T15:01:31.651" v="898"/>
          <ac:grpSpMkLst>
            <pc:docMk/>
            <pc:sldMk cId="3122603315" sldId="404"/>
            <ac:grpSpMk id="526" creationId="{E2C2C1B3-1461-4210-A1D1-B0AE3E47838B}"/>
          </ac:grpSpMkLst>
        </pc:grpChg>
        <pc:grpChg chg="mod">
          <ac:chgData name="hassan MH" userId="84cd2103f36ef0dc" providerId="LiveId" clId="{503E8875-88F6-4C29-BD5A-496F9A349BB6}" dt="2022-04-24T15:01:31.651" v="898"/>
          <ac:grpSpMkLst>
            <pc:docMk/>
            <pc:sldMk cId="3122603315" sldId="404"/>
            <ac:grpSpMk id="528" creationId="{AA0BFF6F-D13A-4D70-B7E0-4BE1C94F1F69}"/>
          </ac:grpSpMkLst>
        </pc:grpChg>
        <pc:grpChg chg="mod">
          <ac:chgData name="hassan MH" userId="84cd2103f36ef0dc" providerId="LiveId" clId="{503E8875-88F6-4C29-BD5A-496F9A349BB6}" dt="2022-04-24T15:01:31.651" v="898"/>
          <ac:grpSpMkLst>
            <pc:docMk/>
            <pc:sldMk cId="3122603315" sldId="404"/>
            <ac:grpSpMk id="529" creationId="{7FC03F14-C4A4-434F-AAC4-29FE48674F82}"/>
          </ac:grpSpMkLst>
        </pc:grpChg>
        <pc:grpChg chg="mod">
          <ac:chgData name="hassan MH" userId="84cd2103f36ef0dc" providerId="LiveId" clId="{503E8875-88F6-4C29-BD5A-496F9A349BB6}" dt="2022-04-24T15:01:31.651" v="898"/>
          <ac:grpSpMkLst>
            <pc:docMk/>
            <pc:sldMk cId="3122603315" sldId="404"/>
            <ac:grpSpMk id="534" creationId="{3FDA4781-2BD9-4434-981B-3DD29D6D0C1B}"/>
          </ac:grpSpMkLst>
        </pc:grpChg>
        <pc:grpChg chg="mod">
          <ac:chgData name="hassan MH" userId="84cd2103f36ef0dc" providerId="LiveId" clId="{503E8875-88F6-4C29-BD5A-496F9A349BB6}" dt="2022-04-24T15:01:31.651" v="898"/>
          <ac:grpSpMkLst>
            <pc:docMk/>
            <pc:sldMk cId="3122603315" sldId="404"/>
            <ac:grpSpMk id="538" creationId="{EBCDA7DE-0A38-4E2B-852F-C31D8C1C7A04}"/>
          </ac:grpSpMkLst>
        </pc:grpChg>
        <pc:grpChg chg="mod">
          <ac:chgData name="hassan MH" userId="84cd2103f36ef0dc" providerId="LiveId" clId="{503E8875-88F6-4C29-BD5A-496F9A349BB6}" dt="2022-04-24T15:01:31.651" v="898"/>
          <ac:grpSpMkLst>
            <pc:docMk/>
            <pc:sldMk cId="3122603315" sldId="404"/>
            <ac:grpSpMk id="539" creationId="{1E23F310-578A-40D0-9FB8-FD9CC326597F}"/>
          </ac:grpSpMkLst>
        </pc:grpChg>
        <pc:grpChg chg="mod">
          <ac:chgData name="hassan MH" userId="84cd2103f36ef0dc" providerId="LiveId" clId="{503E8875-88F6-4C29-BD5A-496F9A349BB6}" dt="2022-04-24T15:01:31.651" v="898"/>
          <ac:grpSpMkLst>
            <pc:docMk/>
            <pc:sldMk cId="3122603315" sldId="404"/>
            <ac:grpSpMk id="540" creationId="{3C5701E3-662A-40E5-8B8D-BDD4B38EC4E8}"/>
          </ac:grpSpMkLst>
        </pc:grpChg>
        <pc:grpChg chg="mod">
          <ac:chgData name="hassan MH" userId="84cd2103f36ef0dc" providerId="LiveId" clId="{503E8875-88F6-4C29-BD5A-496F9A349BB6}" dt="2022-04-24T15:01:31.651" v="898"/>
          <ac:grpSpMkLst>
            <pc:docMk/>
            <pc:sldMk cId="3122603315" sldId="404"/>
            <ac:grpSpMk id="541" creationId="{6E73B874-CC32-40EC-950B-A00F1F50AE93}"/>
          </ac:grpSpMkLst>
        </pc:grpChg>
        <pc:grpChg chg="mod">
          <ac:chgData name="hassan MH" userId="84cd2103f36ef0dc" providerId="LiveId" clId="{503E8875-88F6-4C29-BD5A-496F9A349BB6}" dt="2022-04-24T15:01:31.651" v="898"/>
          <ac:grpSpMkLst>
            <pc:docMk/>
            <pc:sldMk cId="3122603315" sldId="404"/>
            <ac:grpSpMk id="542" creationId="{C48DCBAF-3103-4FCB-8F5A-AD8F6C493883}"/>
          </ac:grpSpMkLst>
        </pc:grpChg>
        <pc:grpChg chg="mod">
          <ac:chgData name="hassan MH" userId="84cd2103f36ef0dc" providerId="LiveId" clId="{503E8875-88F6-4C29-BD5A-496F9A349BB6}" dt="2022-04-24T15:01:31.651" v="898"/>
          <ac:grpSpMkLst>
            <pc:docMk/>
            <pc:sldMk cId="3122603315" sldId="404"/>
            <ac:grpSpMk id="560" creationId="{88AA139D-732D-44AD-A526-705E1D2A03B6}"/>
          </ac:grpSpMkLst>
        </pc:grpChg>
        <pc:grpChg chg="mod">
          <ac:chgData name="hassan MH" userId="84cd2103f36ef0dc" providerId="LiveId" clId="{503E8875-88F6-4C29-BD5A-496F9A349BB6}" dt="2022-04-24T15:01:31.651" v="898"/>
          <ac:grpSpMkLst>
            <pc:docMk/>
            <pc:sldMk cId="3122603315" sldId="404"/>
            <ac:grpSpMk id="561" creationId="{0485E5E5-E102-483C-83E8-C0D69514D7BC}"/>
          </ac:grpSpMkLst>
        </pc:grpChg>
        <pc:grpChg chg="mod">
          <ac:chgData name="hassan MH" userId="84cd2103f36ef0dc" providerId="LiveId" clId="{503E8875-88F6-4C29-BD5A-496F9A349BB6}" dt="2022-04-24T15:01:31.651" v="898"/>
          <ac:grpSpMkLst>
            <pc:docMk/>
            <pc:sldMk cId="3122603315" sldId="404"/>
            <ac:grpSpMk id="562" creationId="{53F73455-0AEF-425C-BB2B-5DB50AE9086B}"/>
          </ac:grpSpMkLst>
        </pc:grpChg>
        <pc:grpChg chg="mod">
          <ac:chgData name="hassan MH" userId="84cd2103f36ef0dc" providerId="LiveId" clId="{503E8875-88F6-4C29-BD5A-496F9A349BB6}" dt="2022-04-24T15:01:31.651" v="898"/>
          <ac:grpSpMkLst>
            <pc:docMk/>
            <pc:sldMk cId="3122603315" sldId="404"/>
            <ac:grpSpMk id="563" creationId="{33A729F6-2A1C-4548-8159-40CF1CF2C540}"/>
          </ac:grpSpMkLst>
        </pc:grpChg>
        <pc:grpChg chg="mod">
          <ac:chgData name="hassan MH" userId="84cd2103f36ef0dc" providerId="LiveId" clId="{503E8875-88F6-4C29-BD5A-496F9A349BB6}" dt="2022-04-24T15:01:31.651" v="898"/>
          <ac:grpSpMkLst>
            <pc:docMk/>
            <pc:sldMk cId="3122603315" sldId="404"/>
            <ac:grpSpMk id="564" creationId="{A1CD8206-9C39-430E-BED6-609B356AC13C}"/>
          </ac:grpSpMkLst>
        </pc:grpChg>
        <pc:grpChg chg="mod">
          <ac:chgData name="hassan MH" userId="84cd2103f36ef0dc" providerId="LiveId" clId="{503E8875-88F6-4C29-BD5A-496F9A349BB6}" dt="2022-04-24T15:01:31.651" v="898"/>
          <ac:grpSpMkLst>
            <pc:docMk/>
            <pc:sldMk cId="3122603315" sldId="404"/>
            <ac:grpSpMk id="571" creationId="{C6D10108-DA12-4D65-9178-66CBA454F9DF}"/>
          </ac:grpSpMkLst>
        </pc:grpChg>
        <pc:picChg chg="add mod">
          <ac:chgData name="hassan MH" userId="84cd2103f36ef0dc" providerId="LiveId" clId="{503E8875-88F6-4C29-BD5A-496F9A349BB6}" dt="2022-04-24T15:46:30.857" v="1571" actId="1076"/>
          <ac:picMkLst>
            <pc:docMk/>
            <pc:sldMk cId="3122603315" sldId="404"/>
            <ac:picMk id="2" creationId="{98A6B4CC-0D28-4E79-873D-4A52B15B763B}"/>
          </ac:picMkLst>
        </pc:picChg>
        <pc:picChg chg="del">
          <ac:chgData name="hassan MH" userId="84cd2103f36ef0dc" providerId="LiveId" clId="{503E8875-88F6-4C29-BD5A-496F9A349BB6}" dt="2022-04-24T15:30:40.308" v="1363" actId="478"/>
          <ac:picMkLst>
            <pc:docMk/>
            <pc:sldMk cId="3122603315" sldId="404"/>
            <ac:picMk id="34" creationId="{D5D3F332-F2F1-446C-9978-A70CF41E49A0}"/>
          </ac:picMkLst>
        </pc:picChg>
      </pc:sldChg>
      <pc:sldChg chg="addSp delSp modSp add mod ord">
        <pc:chgData name="hassan MH" userId="84cd2103f36ef0dc" providerId="LiveId" clId="{503E8875-88F6-4C29-BD5A-496F9A349BB6}" dt="2022-04-24T15:46:51.581" v="1579" actId="1076"/>
        <pc:sldMkLst>
          <pc:docMk/>
          <pc:sldMk cId="4151494853" sldId="405"/>
        </pc:sldMkLst>
        <pc:spChg chg="del">
          <ac:chgData name="hassan MH" userId="84cd2103f36ef0dc" providerId="LiveId" clId="{503E8875-88F6-4C29-BD5A-496F9A349BB6}" dt="2022-04-24T15:06:08.141" v="1014" actId="478"/>
          <ac:spMkLst>
            <pc:docMk/>
            <pc:sldMk cId="4151494853" sldId="405"/>
            <ac:spMk id="3" creationId="{282B1698-7832-41E7-BB90-E1030ECF6716}"/>
          </ac:spMkLst>
        </pc:spChg>
        <pc:spChg chg="mod">
          <ac:chgData name="hassan MH" userId="84cd2103f36ef0dc" providerId="LiveId" clId="{503E8875-88F6-4C29-BD5A-496F9A349BB6}" dt="2022-04-24T15:05:34.480" v="1011" actId="404"/>
          <ac:spMkLst>
            <pc:docMk/>
            <pc:sldMk cId="4151494853" sldId="405"/>
            <ac:spMk id="12" creationId="{B038FB05-FBFE-4696-BB10-6D75C870EECE}"/>
          </ac:spMkLst>
        </pc:spChg>
        <pc:spChg chg="del">
          <ac:chgData name="hassan MH" userId="84cd2103f36ef0dc" providerId="LiveId" clId="{503E8875-88F6-4C29-BD5A-496F9A349BB6}" dt="2022-04-24T15:06:08.141" v="1014" actId="478"/>
          <ac:spMkLst>
            <pc:docMk/>
            <pc:sldMk cId="4151494853" sldId="405"/>
            <ac:spMk id="86" creationId="{D8176790-786D-4BC0-9740-403C6FA42FFE}"/>
          </ac:spMkLst>
        </pc:spChg>
        <pc:spChg chg="del">
          <ac:chgData name="hassan MH" userId="84cd2103f36ef0dc" providerId="LiveId" clId="{503E8875-88F6-4C29-BD5A-496F9A349BB6}" dt="2022-04-24T15:06:08.141" v="1014" actId="478"/>
          <ac:spMkLst>
            <pc:docMk/>
            <pc:sldMk cId="4151494853" sldId="405"/>
            <ac:spMk id="87" creationId="{7B072D91-75AC-485C-B4CA-9C2B1B6D0ACA}"/>
          </ac:spMkLst>
        </pc:spChg>
        <pc:spChg chg="del">
          <ac:chgData name="hassan MH" userId="84cd2103f36ef0dc" providerId="LiveId" clId="{503E8875-88F6-4C29-BD5A-496F9A349BB6}" dt="2022-04-24T15:06:08.141" v="1014" actId="478"/>
          <ac:spMkLst>
            <pc:docMk/>
            <pc:sldMk cId="4151494853" sldId="405"/>
            <ac:spMk id="88" creationId="{0C259E96-1BB2-4637-AAC2-BFF02845F3FF}"/>
          </ac:spMkLst>
        </pc:spChg>
        <pc:spChg chg="del">
          <ac:chgData name="hassan MH" userId="84cd2103f36ef0dc" providerId="LiveId" clId="{503E8875-88F6-4C29-BD5A-496F9A349BB6}" dt="2022-04-24T15:06:08.141" v="1014" actId="478"/>
          <ac:spMkLst>
            <pc:docMk/>
            <pc:sldMk cId="4151494853" sldId="405"/>
            <ac:spMk id="89" creationId="{9D7D19CF-E978-44CE-8E7A-6CA0FA8BCC4A}"/>
          </ac:spMkLst>
        </pc:spChg>
        <pc:spChg chg="del">
          <ac:chgData name="hassan MH" userId="84cd2103f36ef0dc" providerId="LiveId" clId="{503E8875-88F6-4C29-BD5A-496F9A349BB6}" dt="2022-04-24T15:06:08.141" v="1014" actId="478"/>
          <ac:spMkLst>
            <pc:docMk/>
            <pc:sldMk cId="4151494853" sldId="405"/>
            <ac:spMk id="93" creationId="{1EBE7EA4-42C7-48B8-889C-0604A8C65517}"/>
          </ac:spMkLst>
        </pc:spChg>
        <pc:spChg chg="del">
          <ac:chgData name="hassan MH" userId="84cd2103f36ef0dc" providerId="LiveId" clId="{503E8875-88F6-4C29-BD5A-496F9A349BB6}" dt="2022-04-24T15:06:08.141" v="1014" actId="478"/>
          <ac:spMkLst>
            <pc:docMk/>
            <pc:sldMk cId="4151494853" sldId="405"/>
            <ac:spMk id="94" creationId="{BB099EFA-DCAA-4E26-9EEE-95AE5FE4BC35}"/>
          </ac:spMkLst>
        </pc:spChg>
        <pc:spChg chg="del">
          <ac:chgData name="hassan MH" userId="84cd2103f36ef0dc" providerId="LiveId" clId="{503E8875-88F6-4C29-BD5A-496F9A349BB6}" dt="2022-04-24T15:06:08.141" v="1014" actId="478"/>
          <ac:spMkLst>
            <pc:docMk/>
            <pc:sldMk cId="4151494853" sldId="405"/>
            <ac:spMk id="95" creationId="{4D6DF874-8EF6-4C7B-8646-873E492BD347}"/>
          </ac:spMkLst>
        </pc:spChg>
        <pc:spChg chg="mod">
          <ac:chgData name="hassan MH" userId="84cd2103f36ef0dc" providerId="LiveId" clId="{503E8875-88F6-4C29-BD5A-496F9A349BB6}" dt="2022-04-24T15:05:52.659" v="1013" actId="1076"/>
          <ac:spMkLst>
            <pc:docMk/>
            <pc:sldMk cId="4151494853" sldId="405"/>
            <ac:spMk id="105" creationId="{7835E43D-109A-455A-BAC8-3AB89311E8E1}"/>
          </ac:spMkLst>
        </pc:spChg>
        <pc:spChg chg="add mod ord">
          <ac:chgData name="hassan MH" userId="84cd2103f36ef0dc" providerId="LiveId" clId="{503E8875-88F6-4C29-BD5A-496F9A349BB6}" dt="2022-04-24T15:16:47.354" v="1147" actId="14100"/>
          <ac:spMkLst>
            <pc:docMk/>
            <pc:sldMk cId="4151494853" sldId="405"/>
            <ac:spMk id="132" creationId="{367D87A9-06EE-47AA-8738-5E02EF67892F}"/>
          </ac:spMkLst>
        </pc:spChg>
        <pc:spChg chg="mod">
          <ac:chgData name="hassan MH" userId="84cd2103f36ef0dc" providerId="LiveId" clId="{503E8875-88F6-4C29-BD5A-496F9A349BB6}" dt="2022-04-24T15:06:41.147" v="1023"/>
          <ac:spMkLst>
            <pc:docMk/>
            <pc:sldMk cId="4151494853" sldId="405"/>
            <ac:spMk id="134" creationId="{05585283-FAB6-47C7-B25B-BFE00D3E5F81}"/>
          </ac:spMkLst>
        </pc:spChg>
        <pc:spChg chg="mod">
          <ac:chgData name="hassan MH" userId="84cd2103f36ef0dc" providerId="LiveId" clId="{503E8875-88F6-4C29-BD5A-496F9A349BB6}" dt="2022-04-24T15:06:41.147" v="1023"/>
          <ac:spMkLst>
            <pc:docMk/>
            <pc:sldMk cId="4151494853" sldId="405"/>
            <ac:spMk id="135" creationId="{819ED8D5-D553-41A4-A590-409CD5C70215}"/>
          </ac:spMkLst>
        </pc:spChg>
        <pc:spChg chg="mod">
          <ac:chgData name="hassan MH" userId="84cd2103f36ef0dc" providerId="LiveId" clId="{503E8875-88F6-4C29-BD5A-496F9A349BB6}" dt="2022-04-24T15:06:41.147" v="1023"/>
          <ac:spMkLst>
            <pc:docMk/>
            <pc:sldMk cId="4151494853" sldId="405"/>
            <ac:spMk id="136" creationId="{763C41B1-7C53-4A81-A3A8-31F8E3A99939}"/>
          </ac:spMkLst>
        </pc:spChg>
        <pc:spChg chg="mod">
          <ac:chgData name="hassan MH" userId="84cd2103f36ef0dc" providerId="LiveId" clId="{503E8875-88F6-4C29-BD5A-496F9A349BB6}" dt="2022-04-24T15:06:41.147" v="1023"/>
          <ac:spMkLst>
            <pc:docMk/>
            <pc:sldMk cId="4151494853" sldId="405"/>
            <ac:spMk id="137" creationId="{32B83607-F39F-4EBC-8BE4-199AC4BBF575}"/>
          </ac:spMkLst>
        </pc:spChg>
        <pc:spChg chg="mod">
          <ac:chgData name="hassan MH" userId="84cd2103f36ef0dc" providerId="LiveId" clId="{503E8875-88F6-4C29-BD5A-496F9A349BB6}" dt="2022-04-24T15:06:41.147" v="1023"/>
          <ac:spMkLst>
            <pc:docMk/>
            <pc:sldMk cId="4151494853" sldId="405"/>
            <ac:spMk id="139" creationId="{9021F6C5-2E00-4FA7-B0D3-DA0CCA7BA22D}"/>
          </ac:spMkLst>
        </pc:spChg>
        <pc:spChg chg="mod">
          <ac:chgData name="hassan MH" userId="84cd2103f36ef0dc" providerId="LiveId" clId="{503E8875-88F6-4C29-BD5A-496F9A349BB6}" dt="2022-04-24T15:06:41.147" v="1023"/>
          <ac:spMkLst>
            <pc:docMk/>
            <pc:sldMk cId="4151494853" sldId="405"/>
            <ac:spMk id="140" creationId="{95824B98-FDD6-4D0B-A3AD-4E9AED50C6A1}"/>
          </ac:spMkLst>
        </pc:spChg>
        <pc:spChg chg="mod">
          <ac:chgData name="hassan MH" userId="84cd2103f36ef0dc" providerId="LiveId" clId="{503E8875-88F6-4C29-BD5A-496F9A349BB6}" dt="2022-04-24T15:06:41.147" v="1023"/>
          <ac:spMkLst>
            <pc:docMk/>
            <pc:sldMk cId="4151494853" sldId="405"/>
            <ac:spMk id="141" creationId="{D92FAC4C-7E72-495D-808E-68951AE980E1}"/>
          </ac:spMkLst>
        </pc:spChg>
        <pc:spChg chg="mod">
          <ac:chgData name="hassan MH" userId="84cd2103f36ef0dc" providerId="LiveId" clId="{503E8875-88F6-4C29-BD5A-496F9A349BB6}" dt="2022-04-24T15:06:41.147" v="1023"/>
          <ac:spMkLst>
            <pc:docMk/>
            <pc:sldMk cId="4151494853" sldId="405"/>
            <ac:spMk id="142" creationId="{F23C42FD-DFB9-41ED-B14E-29AD4EFC1E27}"/>
          </ac:spMkLst>
        </pc:spChg>
        <pc:spChg chg="mod">
          <ac:chgData name="hassan MH" userId="84cd2103f36ef0dc" providerId="LiveId" clId="{503E8875-88F6-4C29-BD5A-496F9A349BB6}" dt="2022-04-24T15:06:41.147" v="1023"/>
          <ac:spMkLst>
            <pc:docMk/>
            <pc:sldMk cId="4151494853" sldId="405"/>
            <ac:spMk id="143" creationId="{00EC98C8-383F-4277-9E3B-26100E5CA405}"/>
          </ac:spMkLst>
        </pc:spChg>
        <pc:spChg chg="mod">
          <ac:chgData name="hassan MH" userId="84cd2103f36ef0dc" providerId="LiveId" clId="{503E8875-88F6-4C29-BD5A-496F9A349BB6}" dt="2022-04-24T15:06:41.147" v="1023"/>
          <ac:spMkLst>
            <pc:docMk/>
            <pc:sldMk cId="4151494853" sldId="405"/>
            <ac:spMk id="144" creationId="{349B88BD-6A4C-47FE-BD96-0C84577DCA11}"/>
          </ac:spMkLst>
        </pc:spChg>
        <pc:spChg chg="mod">
          <ac:chgData name="hassan MH" userId="84cd2103f36ef0dc" providerId="LiveId" clId="{503E8875-88F6-4C29-BD5A-496F9A349BB6}" dt="2022-04-24T15:06:41.147" v="1023"/>
          <ac:spMkLst>
            <pc:docMk/>
            <pc:sldMk cId="4151494853" sldId="405"/>
            <ac:spMk id="145" creationId="{A99AC7FE-3E35-44FE-99C5-7A93F5A27B32}"/>
          </ac:spMkLst>
        </pc:spChg>
        <pc:spChg chg="mod">
          <ac:chgData name="hassan MH" userId="84cd2103f36ef0dc" providerId="LiveId" clId="{503E8875-88F6-4C29-BD5A-496F9A349BB6}" dt="2022-04-24T15:06:41.147" v="1023"/>
          <ac:spMkLst>
            <pc:docMk/>
            <pc:sldMk cId="4151494853" sldId="405"/>
            <ac:spMk id="146" creationId="{8DEE3978-E3D0-4E4E-AC8B-3BB12851B31A}"/>
          </ac:spMkLst>
        </pc:spChg>
        <pc:spChg chg="mod">
          <ac:chgData name="hassan MH" userId="84cd2103f36ef0dc" providerId="LiveId" clId="{503E8875-88F6-4C29-BD5A-496F9A349BB6}" dt="2022-04-24T15:06:41.147" v="1023"/>
          <ac:spMkLst>
            <pc:docMk/>
            <pc:sldMk cId="4151494853" sldId="405"/>
            <ac:spMk id="147" creationId="{E7BB474C-8323-45FA-8174-5328AF2E99B0}"/>
          </ac:spMkLst>
        </pc:spChg>
        <pc:spChg chg="mod">
          <ac:chgData name="hassan MH" userId="84cd2103f36ef0dc" providerId="LiveId" clId="{503E8875-88F6-4C29-BD5A-496F9A349BB6}" dt="2022-04-24T15:06:41.147" v="1023"/>
          <ac:spMkLst>
            <pc:docMk/>
            <pc:sldMk cId="4151494853" sldId="405"/>
            <ac:spMk id="148" creationId="{294753C9-5752-452D-8DD9-BD77304E0DE4}"/>
          </ac:spMkLst>
        </pc:spChg>
        <pc:spChg chg="mod">
          <ac:chgData name="hassan MH" userId="84cd2103f36ef0dc" providerId="LiveId" clId="{503E8875-88F6-4C29-BD5A-496F9A349BB6}" dt="2022-04-24T15:06:41.147" v="1023"/>
          <ac:spMkLst>
            <pc:docMk/>
            <pc:sldMk cId="4151494853" sldId="405"/>
            <ac:spMk id="149" creationId="{890B8DA6-6A6B-4409-8AFE-1D2931D0C6AA}"/>
          </ac:spMkLst>
        </pc:spChg>
        <pc:spChg chg="mod">
          <ac:chgData name="hassan MH" userId="84cd2103f36ef0dc" providerId="LiveId" clId="{503E8875-88F6-4C29-BD5A-496F9A349BB6}" dt="2022-04-24T15:06:41.147" v="1023"/>
          <ac:spMkLst>
            <pc:docMk/>
            <pc:sldMk cId="4151494853" sldId="405"/>
            <ac:spMk id="151" creationId="{45FF4DB1-2069-4C81-9BA7-645347E121F5}"/>
          </ac:spMkLst>
        </pc:spChg>
        <pc:spChg chg="mod">
          <ac:chgData name="hassan MH" userId="84cd2103f36ef0dc" providerId="LiveId" clId="{503E8875-88F6-4C29-BD5A-496F9A349BB6}" dt="2022-04-24T15:06:41.147" v="1023"/>
          <ac:spMkLst>
            <pc:docMk/>
            <pc:sldMk cId="4151494853" sldId="405"/>
            <ac:spMk id="152" creationId="{830A59FC-5268-4D82-ADDC-84ACA8C2B10D}"/>
          </ac:spMkLst>
        </pc:spChg>
        <pc:spChg chg="mod">
          <ac:chgData name="hassan MH" userId="84cd2103f36ef0dc" providerId="LiveId" clId="{503E8875-88F6-4C29-BD5A-496F9A349BB6}" dt="2022-04-24T15:06:41.147" v="1023"/>
          <ac:spMkLst>
            <pc:docMk/>
            <pc:sldMk cId="4151494853" sldId="405"/>
            <ac:spMk id="154" creationId="{7121CBD4-A582-40C7-A9B5-669E410F62CC}"/>
          </ac:spMkLst>
        </pc:spChg>
        <pc:spChg chg="mod">
          <ac:chgData name="hassan MH" userId="84cd2103f36ef0dc" providerId="LiveId" clId="{503E8875-88F6-4C29-BD5A-496F9A349BB6}" dt="2022-04-24T15:06:41.147" v="1023"/>
          <ac:spMkLst>
            <pc:docMk/>
            <pc:sldMk cId="4151494853" sldId="405"/>
            <ac:spMk id="156" creationId="{A246175A-AB39-418C-A0D6-51E69098EF05}"/>
          </ac:spMkLst>
        </pc:spChg>
        <pc:spChg chg="mod">
          <ac:chgData name="hassan MH" userId="84cd2103f36ef0dc" providerId="LiveId" clId="{503E8875-88F6-4C29-BD5A-496F9A349BB6}" dt="2022-04-24T15:06:41.147" v="1023"/>
          <ac:spMkLst>
            <pc:docMk/>
            <pc:sldMk cId="4151494853" sldId="405"/>
            <ac:spMk id="157" creationId="{A3EFD75E-8F28-4B7A-B165-5E003AA08A83}"/>
          </ac:spMkLst>
        </pc:spChg>
        <pc:spChg chg="mod">
          <ac:chgData name="hassan MH" userId="84cd2103f36ef0dc" providerId="LiveId" clId="{503E8875-88F6-4C29-BD5A-496F9A349BB6}" dt="2022-04-24T15:06:41.147" v="1023"/>
          <ac:spMkLst>
            <pc:docMk/>
            <pc:sldMk cId="4151494853" sldId="405"/>
            <ac:spMk id="158" creationId="{783A6F99-6482-440F-96D7-A49BE4A1C8B0}"/>
          </ac:spMkLst>
        </pc:spChg>
        <pc:spChg chg="mod">
          <ac:chgData name="hassan MH" userId="84cd2103f36ef0dc" providerId="LiveId" clId="{503E8875-88F6-4C29-BD5A-496F9A349BB6}" dt="2022-04-24T15:06:41.147" v="1023"/>
          <ac:spMkLst>
            <pc:docMk/>
            <pc:sldMk cId="4151494853" sldId="405"/>
            <ac:spMk id="159" creationId="{0C37E776-4ACE-4EF2-9423-C9A52B5DAE23}"/>
          </ac:spMkLst>
        </pc:spChg>
        <pc:spChg chg="mod">
          <ac:chgData name="hassan MH" userId="84cd2103f36ef0dc" providerId="LiveId" clId="{503E8875-88F6-4C29-BD5A-496F9A349BB6}" dt="2022-04-24T15:06:41.147" v="1023"/>
          <ac:spMkLst>
            <pc:docMk/>
            <pc:sldMk cId="4151494853" sldId="405"/>
            <ac:spMk id="163" creationId="{6C206C1E-A058-4E5C-9F07-38FAFD06CE6F}"/>
          </ac:spMkLst>
        </pc:spChg>
        <pc:spChg chg="mod">
          <ac:chgData name="hassan MH" userId="84cd2103f36ef0dc" providerId="LiveId" clId="{503E8875-88F6-4C29-BD5A-496F9A349BB6}" dt="2022-04-24T15:06:41.147" v="1023"/>
          <ac:spMkLst>
            <pc:docMk/>
            <pc:sldMk cId="4151494853" sldId="405"/>
            <ac:spMk id="165" creationId="{6FEE8926-0D3A-4374-9C71-5E10BA62C77C}"/>
          </ac:spMkLst>
        </pc:spChg>
        <pc:spChg chg="mod">
          <ac:chgData name="hassan MH" userId="84cd2103f36ef0dc" providerId="LiveId" clId="{503E8875-88F6-4C29-BD5A-496F9A349BB6}" dt="2022-04-24T15:06:41.147" v="1023"/>
          <ac:spMkLst>
            <pc:docMk/>
            <pc:sldMk cId="4151494853" sldId="405"/>
            <ac:spMk id="166" creationId="{C772839C-D774-4AA6-B607-16216F6D8197}"/>
          </ac:spMkLst>
        </pc:spChg>
        <pc:spChg chg="mod">
          <ac:chgData name="hassan MH" userId="84cd2103f36ef0dc" providerId="LiveId" clId="{503E8875-88F6-4C29-BD5A-496F9A349BB6}" dt="2022-04-24T15:06:41.147" v="1023"/>
          <ac:spMkLst>
            <pc:docMk/>
            <pc:sldMk cId="4151494853" sldId="405"/>
            <ac:spMk id="167" creationId="{DD37F8B4-3FD1-4447-BBB9-5E29A6BE96F3}"/>
          </ac:spMkLst>
        </pc:spChg>
        <pc:spChg chg="mod">
          <ac:chgData name="hassan MH" userId="84cd2103f36ef0dc" providerId="LiveId" clId="{503E8875-88F6-4C29-BD5A-496F9A349BB6}" dt="2022-04-24T15:06:41.147" v="1023"/>
          <ac:spMkLst>
            <pc:docMk/>
            <pc:sldMk cId="4151494853" sldId="405"/>
            <ac:spMk id="168" creationId="{0F920403-3E29-4657-8AA8-FB5FCED0ECE8}"/>
          </ac:spMkLst>
        </pc:spChg>
        <pc:spChg chg="mod">
          <ac:chgData name="hassan MH" userId="84cd2103f36ef0dc" providerId="LiveId" clId="{503E8875-88F6-4C29-BD5A-496F9A349BB6}" dt="2022-04-24T15:06:41.147" v="1023"/>
          <ac:spMkLst>
            <pc:docMk/>
            <pc:sldMk cId="4151494853" sldId="405"/>
            <ac:spMk id="169" creationId="{28BFA93A-A958-4164-A796-F7109965EEF7}"/>
          </ac:spMkLst>
        </pc:spChg>
        <pc:spChg chg="mod">
          <ac:chgData name="hassan MH" userId="84cd2103f36ef0dc" providerId="LiveId" clId="{503E8875-88F6-4C29-BD5A-496F9A349BB6}" dt="2022-04-24T15:06:41.147" v="1023"/>
          <ac:spMkLst>
            <pc:docMk/>
            <pc:sldMk cId="4151494853" sldId="405"/>
            <ac:spMk id="170" creationId="{C496A6A6-60DF-4DFF-9B9C-B55647172890}"/>
          </ac:spMkLst>
        </pc:spChg>
        <pc:spChg chg="mod">
          <ac:chgData name="hassan MH" userId="84cd2103f36ef0dc" providerId="LiveId" clId="{503E8875-88F6-4C29-BD5A-496F9A349BB6}" dt="2022-04-24T15:06:41.147" v="1023"/>
          <ac:spMkLst>
            <pc:docMk/>
            <pc:sldMk cId="4151494853" sldId="405"/>
            <ac:spMk id="172" creationId="{F1A73B6C-523F-484C-A4BD-F83292C07069}"/>
          </ac:spMkLst>
        </pc:spChg>
        <pc:spChg chg="mod">
          <ac:chgData name="hassan MH" userId="84cd2103f36ef0dc" providerId="LiveId" clId="{503E8875-88F6-4C29-BD5A-496F9A349BB6}" dt="2022-04-24T15:06:41.147" v="1023"/>
          <ac:spMkLst>
            <pc:docMk/>
            <pc:sldMk cId="4151494853" sldId="405"/>
            <ac:spMk id="173" creationId="{5F10B421-9FD9-41C0-8FB2-F2C87848B9D8}"/>
          </ac:spMkLst>
        </pc:spChg>
        <pc:spChg chg="mod">
          <ac:chgData name="hassan MH" userId="84cd2103f36ef0dc" providerId="LiveId" clId="{503E8875-88F6-4C29-BD5A-496F9A349BB6}" dt="2022-04-24T15:06:41.147" v="1023"/>
          <ac:spMkLst>
            <pc:docMk/>
            <pc:sldMk cId="4151494853" sldId="405"/>
            <ac:spMk id="174" creationId="{1479144F-7F74-406C-943C-0AD0AD869192}"/>
          </ac:spMkLst>
        </pc:spChg>
        <pc:spChg chg="mod">
          <ac:chgData name="hassan MH" userId="84cd2103f36ef0dc" providerId="LiveId" clId="{503E8875-88F6-4C29-BD5A-496F9A349BB6}" dt="2022-04-24T15:06:41.147" v="1023"/>
          <ac:spMkLst>
            <pc:docMk/>
            <pc:sldMk cId="4151494853" sldId="405"/>
            <ac:spMk id="175" creationId="{1D800BD1-4990-4A4D-B88F-7463BEF9F6E6}"/>
          </ac:spMkLst>
        </pc:spChg>
        <pc:spChg chg="mod">
          <ac:chgData name="hassan MH" userId="84cd2103f36ef0dc" providerId="LiveId" clId="{503E8875-88F6-4C29-BD5A-496F9A349BB6}" dt="2022-04-24T15:06:41.147" v="1023"/>
          <ac:spMkLst>
            <pc:docMk/>
            <pc:sldMk cId="4151494853" sldId="405"/>
            <ac:spMk id="176" creationId="{6853AD5B-EB13-47D4-910A-F778CA15DEC7}"/>
          </ac:spMkLst>
        </pc:spChg>
        <pc:spChg chg="mod">
          <ac:chgData name="hassan MH" userId="84cd2103f36ef0dc" providerId="LiveId" clId="{503E8875-88F6-4C29-BD5A-496F9A349BB6}" dt="2022-04-24T15:06:41.147" v="1023"/>
          <ac:spMkLst>
            <pc:docMk/>
            <pc:sldMk cId="4151494853" sldId="405"/>
            <ac:spMk id="177" creationId="{DEDAF7D3-D317-4BF9-B0AF-8C0B22578230}"/>
          </ac:spMkLst>
        </pc:spChg>
        <pc:spChg chg="mod">
          <ac:chgData name="hassan MH" userId="84cd2103f36ef0dc" providerId="LiveId" clId="{503E8875-88F6-4C29-BD5A-496F9A349BB6}" dt="2022-04-24T15:06:41.147" v="1023"/>
          <ac:spMkLst>
            <pc:docMk/>
            <pc:sldMk cId="4151494853" sldId="405"/>
            <ac:spMk id="178" creationId="{30176942-6D4B-4053-914A-52F4F801D4BB}"/>
          </ac:spMkLst>
        </pc:spChg>
        <pc:spChg chg="mod">
          <ac:chgData name="hassan MH" userId="84cd2103f36ef0dc" providerId="LiveId" clId="{503E8875-88F6-4C29-BD5A-496F9A349BB6}" dt="2022-04-24T15:06:41.147" v="1023"/>
          <ac:spMkLst>
            <pc:docMk/>
            <pc:sldMk cId="4151494853" sldId="405"/>
            <ac:spMk id="179" creationId="{76ED9E99-FCFB-4292-AF77-BB0EAFF956AC}"/>
          </ac:spMkLst>
        </pc:spChg>
        <pc:spChg chg="mod">
          <ac:chgData name="hassan MH" userId="84cd2103f36ef0dc" providerId="LiveId" clId="{503E8875-88F6-4C29-BD5A-496F9A349BB6}" dt="2022-04-24T15:06:41.147" v="1023"/>
          <ac:spMkLst>
            <pc:docMk/>
            <pc:sldMk cId="4151494853" sldId="405"/>
            <ac:spMk id="180" creationId="{EA2E6D92-4A13-404D-A14E-717838BB5566}"/>
          </ac:spMkLst>
        </pc:spChg>
        <pc:spChg chg="mod">
          <ac:chgData name="hassan MH" userId="84cd2103f36ef0dc" providerId="LiveId" clId="{503E8875-88F6-4C29-BD5A-496F9A349BB6}" dt="2022-04-24T15:06:41.147" v="1023"/>
          <ac:spMkLst>
            <pc:docMk/>
            <pc:sldMk cId="4151494853" sldId="405"/>
            <ac:spMk id="181" creationId="{7B5768A4-A833-462E-830B-F7C7029B2360}"/>
          </ac:spMkLst>
        </pc:spChg>
        <pc:spChg chg="mod">
          <ac:chgData name="hassan MH" userId="84cd2103f36ef0dc" providerId="LiveId" clId="{503E8875-88F6-4C29-BD5A-496F9A349BB6}" dt="2022-04-24T15:06:41.147" v="1023"/>
          <ac:spMkLst>
            <pc:docMk/>
            <pc:sldMk cId="4151494853" sldId="405"/>
            <ac:spMk id="182" creationId="{EF8CCADA-151A-42CA-A3A9-5B12FCAB4A44}"/>
          </ac:spMkLst>
        </pc:spChg>
        <pc:spChg chg="mod">
          <ac:chgData name="hassan MH" userId="84cd2103f36ef0dc" providerId="LiveId" clId="{503E8875-88F6-4C29-BD5A-496F9A349BB6}" dt="2022-04-24T15:06:41.147" v="1023"/>
          <ac:spMkLst>
            <pc:docMk/>
            <pc:sldMk cId="4151494853" sldId="405"/>
            <ac:spMk id="184" creationId="{BEC96A5C-B137-431F-8344-52BDA6DBC357}"/>
          </ac:spMkLst>
        </pc:spChg>
        <pc:spChg chg="mod">
          <ac:chgData name="hassan MH" userId="84cd2103f36ef0dc" providerId="LiveId" clId="{503E8875-88F6-4C29-BD5A-496F9A349BB6}" dt="2022-04-24T15:06:41.147" v="1023"/>
          <ac:spMkLst>
            <pc:docMk/>
            <pc:sldMk cId="4151494853" sldId="405"/>
            <ac:spMk id="185" creationId="{D76EA51E-65F5-4F4F-A9BC-44FCBD416F8C}"/>
          </ac:spMkLst>
        </pc:spChg>
        <pc:spChg chg="mod">
          <ac:chgData name="hassan MH" userId="84cd2103f36ef0dc" providerId="LiveId" clId="{503E8875-88F6-4C29-BD5A-496F9A349BB6}" dt="2022-04-24T15:06:41.147" v="1023"/>
          <ac:spMkLst>
            <pc:docMk/>
            <pc:sldMk cId="4151494853" sldId="405"/>
            <ac:spMk id="186" creationId="{0BD24799-9B53-4A5D-BC84-C834600EAF69}"/>
          </ac:spMkLst>
        </pc:spChg>
        <pc:spChg chg="mod">
          <ac:chgData name="hassan MH" userId="84cd2103f36ef0dc" providerId="LiveId" clId="{503E8875-88F6-4C29-BD5A-496F9A349BB6}" dt="2022-04-24T15:06:41.147" v="1023"/>
          <ac:spMkLst>
            <pc:docMk/>
            <pc:sldMk cId="4151494853" sldId="405"/>
            <ac:spMk id="187" creationId="{5EA208C0-9E17-4FED-9342-277FF26932BF}"/>
          </ac:spMkLst>
        </pc:spChg>
        <pc:spChg chg="mod">
          <ac:chgData name="hassan MH" userId="84cd2103f36ef0dc" providerId="LiveId" clId="{503E8875-88F6-4C29-BD5A-496F9A349BB6}" dt="2022-04-24T15:06:41.147" v="1023"/>
          <ac:spMkLst>
            <pc:docMk/>
            <pc:sldMk cId="4151494853" sldId="405"/>
            <ac:spMk id="188" creationId="{B72EC0BA-B192-4E82-BA2F-F1D52E5C9470}"/>
          </ac:spMkLst>
        </pc:spChg>
        <pc:spChg chg="mod">
          <ac:chgData name="hassan MH" userId="84cd2103f36ef0dc" providerId="LiveId" clId="{503E8875-88F6-4C29-BD5A-496F9A349BB6}" dt="2022-04-24T15:06:41.147" v="1023"/>
          <ac:spMkLst>
            <pc:docMk/>
            <pc:sldMk cId="4151494853" sldId="405"/>
            <ac:spMk id="189" creationId="{7BA1839C-382C-45F3-953B-3975584091BD}"/>
          </ac:spMkLst>
        </pc:spChg>
        <pc:spChg chg="mod">
          <ac:chgData name="hassan MH" userId="84cd2103f36ef0dc" providerId="LiveId" clId="{503E8875-88F6-4C29-BD5A-496F9A349BB6}" dt="2022-04-24T15:06:41.147" v="1023"/>
          <ac:spMkLst>
            <pc:docMk/>
            <pc:sldMk cId="4151494853" sldId="405"/>
            <ac:spMk id="190" creationId="{F8B1B429-14D1-44FE-8F12-245EABA85FEF}"/>
          </ac:spMkLst>
        </pc:spChg>
        <pc:spChg chg="mod">
          <ac:chgData name="hassan MH" userId="84cd2103f36ef0dc" providerId="LiveId" clId="{503E8875-88F6-4C29-BD5A-496F9A349BB6}" dt="2022-04-24T15:06:41.147" v="1023"/>
          <ac:spMkLst>
            <pc:docMk/>
            <pc:sldMk cId="4151494853" sldId="405"/>
            <ac:spMk id="191" creationId="{B9653BFA-96D6-4938-96CD-EA395C9D7885}"/>
          </ac:spMkLst>
        </pc:spChg>
        <pc:spChg chg="mod">
          <ac:chgData name="hassan MH" userId="84cd2103f36ef0dc" providerId="LiveId" clId="{503E8875-88F6-4C29-BD5A-496F9A349BB6}" dt="2022-04-24T15:06:41.147" v="1023"/>
          <ac:spMkLst>
            <pc:docMk/>
            <pc:sldMk cId="4151494853" sldId="405"/>
            <ac:spMk id="192" creationId="{E6DF6B71-B019-478B-9840-9AEC2B04D9C7}"/>
          </ac:spMkLst>
        </pc:spChg>
        <pc:spChg chg="mod">
          <ac:chgData name="hassan MH" userId="84cd2103f36ef0dc" providerId="LiveId" clId="{503E8875-88F6-4C29-BD5A-496F9A349BB6}" dt="2022-04-24T15:06:41.147" v="1023"/>
          <ac:spMkLst>
            <pc:docMk/>
            <pc:sldMk cId="4151494853" sldId="405"/>
            <ac:spMk id="193" creationId="{BDC24693-6184-4A76-94F4-A0C44179BA7F}"/>
          </ac:spMkLst>
        </pc:spChg>
        <pc:spChg chg="mod">
          <ac:chgData name="hassan MH" userId="84cd2103f36ef0dc" providerId="LiveId" clId="{503E8875-88F6-4C29-BD5A-496F9A349BB6}" dt="2022-04-24T15:06:41.147" v="1023"/>
          <ac:spMkLst>
            <pc:docMk/>
            <pc:sldMk cId="4151494853" sldId="405"/>
            <ac:spMk id="194" creationId="{5C4F48A1-924E-4090-999E-BC1DAFC30A3B}"/>
          </ac:spMkLst>
        </pc:spChg>
        <pc:spChg chg="mod">
          <ac:chgData name="hassan MH" userId="84cd2103f36ef0dc" providerId="LiveId" clId="{503E8875-88F6-4C29-BD5A-496F9A349BB6}" dt="2022-04-24T15:06:41.147" v="1023"/>
          <ac:spMkLst>
            <pc:docMk/>
            <pc:sldMk cId="4151494853" sldId="405"/>
            <ac:spMk id="195" creationId="{087567F1-280F-4972-AA1F-67D4DBF0E136}"/>
          </ac:spMkLst>
        </pc:spChg>
        <pc:spChg chg="mod">
          <ac:chgData name="hassan MH" userId="84cd2103f36ef0dc" providerId="LiveId" clId="{503E8875-88F6-4C29-BD5A-496F9A349BB6}" dt="2022-04-24T15:06:41.147" v="1023"/>
          <ac:spMkLst>
            <pc:docMk/>
            <pc:sldMk cId="4151494853" sldId="405"/>
            <ac:spMk id="196" creationId="{E907A5E1-0E4D-4F77-822F-DB428420EE63}"/>
          </ac:spMkLst>
        </pc:spChg>
        <pc:spChg chg="mod">
          <ac:chgData name="hassan MH" userId="84cd2103f36ef0dc" providerId="LiveId" clId="{503E8875-88F6-4C29-BD5A-496F9A349BB6}" dt="2022-04-24T15:06:41.147" v="1023"/>
          <ac:spMkLst>
            <pc:docMk/>
            <pc:sldMk cId="4151494853" sldId="405"/>
            <ac:spMk id="197" creationId="{2B25ADE1-3A10-4EB0-B22B-B0D711D66705}"/>
          </ac:spMkLst>
        </pc:spChg>
        <pc:spChg chg="mod">
          <ac:chgData name="hassan MH" userId="84cd2103f36ef0dc" providerId="LiveId" clId="{503E8875-88F6-4C29-BD5A-496F9A349BB6}" dt="2022-04-24T15:06:41.147" v="1023"/>
          <ac:spMkLst>
            <pc:docMk/>
            <pc:sldMk cId="4151494853" sldId="405"/>
            <ac:spMk id="198" creationId="{96BF7E0D-C457-42F1-95CE-8E6E80A83464}"/>
          </ac:spMkLst>
        </pc:spChg>
        <pc:spChg chg="mod">
          <ac:chgData name="hassan MH" userId="84cd2103f36ef0dc" providerId="LiveId" clId="{503E8875-88F6-4C29-BD5A-496F9A349BB6}" dt="2022-04-24T15:06:41.147" v="1023"/>
          <ac:spMkLst>
            <pc:docMk/>
            <pc:sldMk cId="4151494853" sldId="405"/>
            <ac:spMk id="199" creationId="{FF27E68F-6F50-498D-BFFB-22E5EFB032FE}"/>
          </ac:spMkLst>
        </pc:spChg>
        <pc:spChg chg="mod">
          <ac:chgData name="hassan MH" userId="84cd2103f36ef0dc" providerId="LiveId" clId="{503E8875-88F6-4C29-BD5A-496F9A349BB6}" dt="2022-04-24T15:06:41.147" v="1023"/>
          <ac:spMkLst>
            <pc:docMk/>
            <pc:sldMk cId="4151494853" sldId="405"/>
            <ac:spMk id="200" creationId="{7DFE7D75-67D5-4EC6-9532-06F7BFF49895}"/>
          </ac:spMkLst>
        </pc:spChg>
        <pc:spChg chg="mod">
          <ac:chgData name="hassan MH" userId="84cd2103f36ef0dc" providerId="LiveId" clId="{503E8875-88F6-4C29-BD5A-496F9A349BB6}" dt="2022-04-24T15:06:41.147" v="1023"/>
          <ac:spMkLst>
            <pc:docMk/>
            <pc:sldMk cId="4151494853" sldId="405"/>
            <ac:spMk id="201" creationId="{441EF456-6EFA-4785-ACC1-7D5AB4ED2C0E}"/>
          </ac:spMkLst>
        </pc:spChg>
        <pc:spChg chg="mod">
          <ac:chgData name="hassan MH" userId="84cd2103f36ef0dc" providerId="LiveId" clId="{503E8875-88F6-4C29-BD5A-496F9A349BB6}" dt="2022-04-24T15:06:41.147" v="1023"/>
          <ac:spMkLst>
            <pc:docMk/>
            <pc:sldMk cId="4151494853" sldId="405"/>
            <ac:spMk id="202" creationId="{E357E629-FA2D-4EB2-B5B0-5579B7E034D7}"/>
          </ac:spMkLst>
        </pc:spChg>
        <pc:spChg chg="mod">
          <ac:chgData name="hassan MH" userId="84cd2103f36ef0dc" providerId="LiveId" clId="{503E8875-88F6-4C29-BD5A-496F9A349BB6}" dt="2022-04-24T15:06:41.147" v="1023"/>
          <ac:spMkLst>
            <pc:docMk/>
            <pc:sldMk cId="4151494853" sldId="405"/>
            <ac:spMk id="203" creationId="{9561C6EE-55A0-42D9-8300-908FB872E6B6}"/>
          </ac:spMkLst>
        </pc:spChg>
        <pc:spChg chg="mod topLvl">
          <ac:chgData name="hassan MH" userId="84cd2103f36ef0dc" providerId="LiveId" clId="{503E8875-88F6-4C29-BD5A-496F9A349BB6}" dt="2022-04-24T15:10:03.904" v="1069" actId="164"/>
          <ac:spMkLst>
            <pc:docMk/>
            <pc:sldMk cId="4151494853" sldId="405"/>
            <ac:spMk id="205" creationId="{4B63D845-3792-4B13-B448-F412114C3776}"/>
          </ac:spMkLst>
        </pc:spChg>
        <pc:spChg chg="mod topLvl">
          <ac:chgData name="hassan MH" userId="84cd2103f36ef0dc" providerId="LiveId" clId="{503E8875-88F6-4C29-BD5A-496F9A349BB6}" dt="2022-04-24T15:10:03.904" v="1069" actId="164"/>
          <ac:spMkLst>
            <pc:docMk/>
            <pc:sldMk cId="4151494853" sldId="405"/>
            <ac:spMk id="206" creationId="{9EB8EFB5-423E-43A1-A5B2-2AC0CFC73248}"/>
          </ac:spMkLst>
        </pc:spChg>
        <pc:spChg chg="mod topLvl">
          <ac:chgData name="hassan MH" userId="84cd2103f36ef0dc" providerId="LiveId" clId="{503E8875-88F6-4C29-BD5A-496F9A349BB6}" dt="2022-04-24T15:10:03.904" v="1069" actId="164"/>
          <ac:spMkLst>
            <pc:docMk/>
            <pc:sldMk cId="4151494853" sldId="405"/>
            <ac:spMk id="207" creationId="{E5BDC57E-30DF-4E09-A39B-8C4C636CBA75}"/>
          </ac:spMkLst>
        </pc:spChg>
        <pc:spChg chg="mod topLvl">
          <ac:chgData name="hassan MH" userId="84cd2103f36ef0dc" providerId="LiveId" clId="{503E8875-88F6-4C29-BD5A-496F9A349BB6}" dt="2022-04-24T15:10:03.904" v="1069" actId="164"/>
          <ac:spMkLst>
            <pc:docMk/>
            <pc:sldMk cId="4151494853" sldId="405"/>
            <ac:spMk id="208" creationId="{65A9309E-41FF-4001-818F-0F83775843B9}"/>
          </ac:spMkLst>
        </pc:spChg>
        <pc:spChg chg="mod topLvl">
          <ac:chgData name="hassan MH" userId="84cd2103f36ef0dc" providerId="LiveId" clId="{503E8875-88F6-4C29-BD5A-496F9A349BB6}" dt="2022-04-24T15:10:03.904" v="1069" actId="164"/>
          <ac:spMkLst>
            <pc:docMk/>
            <pc:sldMk cId="4151494853" sldId="405"/>
            <ac:spMk id="210" creationId="{3041C90F-1929-498E-8948-AAC118E4D963}"/>
          </ac:spMkLst>
        </pc:spChg>
        <pc:spChg chg="mod topLvl">
          <ac:chgData name="hassan MH" userId="84cd2103f36ef0dc" providerId="LiveId" clId="{503E8875-88F6-4C29-BD5A-496F9A349BB6}" dt="2022-04-24T15:10:03.904" v="1069" actId="164"/>
          <ac:spMkLst>
            <pc:docMk/>
            <pc:sldMk cId="4151494853" sldId="405"/>
            <ac:spMk id="211" creationId="{5FBA4524-55AB-4AC8-8DCD-F7013AB51B4F}"/>
          </ac:spMkLst>
        </pc:spChg>
        <pc:spChg chg="mod topLvl">
          <ac:chgData name="hassan MH" userId="84cd2103f36ef0dc" providerId="LiveId" clId="{503E8875-88F6-4C29-BD5A-496F9A349BB6}" dt="2022-04-24T15:10:03.904" v="1069" actId="164"/>
          <ac:spMkLst>
            <pc:docMk/>
            <pc:sldMk cId="4151494853" sldId="405"/>
            <ac:spMk id="212" creationId="{2F8F8F36-F0A8-4383-A283-89FACD5ADD4E}"/>
          </ac:spMkLst>
        </pc:spChg>
        <pc:spChg chg="mod topLvl">
          <ac:chgData name="hassan MH" userId="84cd2103f36ef0dc" providerId="LiveId" clId="{503E8875-88F6-4C29-BD5A-496F9A349BB6}" dt="2022-04-24T15:10:03.904" v="1069" actId="164"/>
          <ac:spMkLst>
            <pc:docMk/>
            <pc:sldMk cId="4151494853" sldId="405"/>
            <ac:spMk id="213" creationId="{47FDAF23-BE1F-404C-A730-5026A13DF8DF}"/>
          </ac:spMkLst>
        </pc:spChg>
        <pc:spChg chg="mod topLvl">
          <ac:chgData name="hassan MH" userId="84cd2103f36ef0dc" providerId="LiveId" clId="{503E8875-88F6-4C29-BD5A-496F9A349BB6}" dt="2022-04-24T15:10:03.904" v="1069" actId="164"/>
          <ac:spMkLst>
            <pc:docMk/>
            <pc:sldMk cId="4151494853" sldId="405"/>
            <ac:spMk id="214" creationId="{94437683-0CF4-4080-9BE0-5972F7991B61}"/>
          </ac:spMkLst>
        </pc:spChg>
        <pc:spChg chg="mod topLvl">
          <ac:chgData name="hassan MH" userId="84cd2103f36ef0dc" providerId="LiveId" clId="{503E8875-88F6-4C29-BD5A-496F9A349BB6}" dt="2022-04-24T15:10:03.904" v="1069" actId="164"/>
          <ac:spMkLst>
            <pc:docMk/>
            <pc:sldMk cId="4151494853" sldId="405"/>
            <ac:spMk id="215" creationId="{831F689E-6805-48D8-AFE9-CD6BD0A34F5D}"/>
          </ac:spMkLst>
        </pc:spChg>
        <pc:spChg chg="mod topLvl">
          <ac:chgData name="hassan MH" userId="84cd2103f36ef0dc" providerId="LiveId" clId="{503E8875-88F6-4C29-BD5A-496F9A349BB6}" dt="2022-04-24T15:10:03.904" v="1069" actId="164"/>
          <ac:spMkLst>
            <pc:docMk/>
            <pc:sldMk cId="4151494853" sldId="405"/>
            <ac:spMk id="216" creationId="{0A947ADF-FF41-4BE0-B0B7-4371FD961EFF}"/>
          </ac:spMkLst>
        </pc:spChg>
        <pc:spChg chg="mod topLvl">
          <ac:chgData name="hassan MH" userId="84cd2103f36ef0dc" providerId="LiveId" clId="{503E8875-88F6-4C29-BD5A-496F9A349BB6}" dt="2022-04-24T15:10:03.904" v="1069" actId="164"/>
          <ac:spMkLst>
            <pc:docMk/>
            <pc:sldMk cId="4151494853" sldId="405"/>
            <ac:spMk id="217" creationId="{34842CF3-8880-4942-9353-3F3733D1FC16}"/>
          </ac:spMkLst>
        </pc:spChg>
        <pc:spChg chg="mod topLvl">
          <ac:chgData name="hassan MH" userId="84cd2103f36ef0dc" providerId="LiveId" clId="{503E8875-88F6-4C29-BD5A-496F9A349BB6}" dt="2022-04-24T15:10:03.904" v="1069" actId="164"/>
          <ac:spMkLst>
            <pc:docMk/>
            <pc:sldMk cId="4151494853" sldId="405"/>
            <ac:spMk id="218" creationId="{C736328C-609A-464F-86D1-46349E65730D}"/>
          </ac:spMkLst>
        </pc:spChg>
        <pc:spChg chg="mod topLvl">
          <ac:chgData name="hassan MH" userId="84cd2103f36ef0dc" providerId="LiveId" clId="{503E8875-88F6-4C29-BD5A-496F9A349BB6}" dt="2022-04-24T15:10:03.904" v="1069" actId="164"/>
          <ac:spMkLst>
            <pc:docMk/>
            <pc:sldMk cId="4151494853" sldId="405"/>
            <ac:spMk id="219" creationId="{0924493A-FD86-447D-8EC4-01E12D17AB48}"/>
          </ac:spMkLst>
        </pc:spChg>
        <pc:spChg chg="mod topLvl">
          <ac:chgData name="hassan MH" userId="84cd2103f36ef0dc" providerId="LiveId" clId="{503E8875-88F6-4C29-BD5A-496F9A349BB6}" dt="2022-04-24T15:10:03.904" v="1069" actId="164"/>
          <ac:spMkLst>
            <pc:docMk/>
            <pc:sldMk cId="4151494853" sldId="405"/>
            <ac:spMk id="220" creationId="{D70C96A6-29CE-4E20-A79D-07C1B3A155B7}"/>
          </ac:spMkLst>
        </pc:spChg>
        <pc:spChg chg="mod topLvl">
          <ac:chgData name="hassan MH" userId="84cd2103f36ef0dc" providerId="LiveId" clId="{503E8875-88F6-4C29-BD5A-496F9A349BB6}" dt="2022-04-24T15:10:03.904" v="1069" actId="164"/>
          <ac:spMkLst>
            <pc:docMk/>
            <pc:sldMk cId="4151494853" sldId="405"/>
            <ac:spMk id="221" creationId="{8C91388A-11CA-4C9B-B5BA-D314C1D8CBF9}"/>
          </ac:spMkLst>
        </pc:spChg>
        <pc:spChg chg="mod topLvl">
          <ac:chgData name="hassan MH" userId="84cd2103f36ef0dc" providerId="LiveId" clId="{503E8875-88F6-4C29-BD5A-496F9A349BB6}" dt="2022-04-24T15:10:03.904" v="1069" actId="164"/>
          <ac:spMkLst>
            <pc:docMk/>
            <pc:sldMk cId="4151494853" sldId="405"/>
            <ac:spMk id="222" creationId="{D8E4DE46-9BF5-41BB-84F1-C56AB44A798A}"/>
          </ac:spMkLst>
        </pc:spChg>
        <pc:spChg chg="mod topLvl">
          <ac:chgData name="hassan MH" userId="84cd2103f36ef0dc" providerId="LiveId" clId="{503E8875-88F6-4C29-BD5A-496F9A349BB6}" dt="2022-04-24T15:10:03.904" v="1069" actId="164"/>
          <ac:spMkLst>
            <pc:docMk/>
            <pc:sldMk cId="4151494853" sldId="405"/>
            <ac:spMk id="224" creationId="{AA051BA2-9C39-4B53-AE42-A66A62951589}"/>
          </ac:spMkLst>
        </pc:spChg>
        <pc:spChg chg="mod topLvl">
          <ac:chgData name="hassan MH" userId="84cd2103f36ef0dc" providerId="LiveId" clId="{503E8875-88F6-4C29-BD5A-496F9A349BB6}" dt="2022-04-24T15:10:03.904" v="1069" actId="164"/>
          <ac:spMkLst>
            <pc:docMk/>
            <pc:sldMk cId="4151494853" sldId="405"/>
            <ac:spMk id="225" creationId="{BBE84DC9-F6FD-4F59-A135-812C2E0A7FAC}"/>
          </ac:spMkLst>
        </pc:spChg>
        <pc:spChg chg="mod topLvl">
          <ac:chgData name="hassan MH" userId="84cd2103f36ef0dc" providerId="LiveId" clId="{503E8875-88F6-4C29-BD5A-496F9A349BB6}" dt="2022-04-24T15:10:03.904" v="1069" actId="164"/>
          <ac:spMkLst>
            <pc:docMk/>
            <pc:sldMk cId="4151494853" sldId="405"/>
            <ac:spMk id="227" creationId="{6701A69A-98F5-4DC8-AE91-29E60225D37D}"/>
          </ac:spMkLst>
        </pc:spChg>
        <pc:spChg chg="mod topLvl">
          <ac:chgData name="hassan MH" userId="84cd2103f36ef0dc" providerId="LiveId" clId="{503E8875-88F6-4C29-BD5A-496F9A349BB6}" dt="2022-04-24T15:10:03.904" v="1069" actId="164"/>
          <ac:spMkLst>
            <pc:docMk/>
            <pc:sldMk cId="4151494853" sldId="405"/>
            <ac:spMk id="229" creationId="{7480A88B-EC6E-444A-9CD3-1A97DB13CE91}"/>
          </ac:spMkLst>
        </pc:spChg>
        <pc:spChg chg="mod topLvl">
          <ac:chgData name="hassan MH" userId="84cd2103f36ef0dc" providerId="LiveId" clId="{503E8875-88F6-4C29-BD5A-496F9A349BB6}" dt="2022-04-24T15:10:03.904" v="1069" actId="164"/>
          <ac:spMkLst>
            <pc:docMk/>
            <pc:sldMk cId="4151494853" sldId="405"/>
            <ac:spMk id="230" creationId="{1D38BCF2-1F8B-41A7-8486-3AE62FA60556}"/>
          </ac:spMkLst>
        </pc:spChg>
        <pc:spChg chg="mod topLvl">
          <ac:chgData name="hassan MH" userId="84cd2103f36ef0dc" providerId="LiveId" clId="{503E8875-88F6-4C29-BD5A-496F9A349BB6}" dt="2022-04-24T15:10:03.904" v="1069" actId="164"/>
          <ac:spMkLst>
            <pc:docMk/>
            <pc:sldMk cId="4151494853" sldId="405"/>
            <ac:spMk id="231" creationId="{0D79B0A5-4701-47EA-9A8A-C37D3AED08E2}"/>
          </ac:spMkLst>
        </pc:spChg>
        <pc:spChg chg="mod topLvl">
          <ac:chgData name="hassan MH" userId="84cd2103f36ef0dc" providerId="LiveId" clId="{503E8875-88F6-4C29-BD5A-496F9A349BB6}" dt="2022-04-24T15:10:03.904" v="1069" actId="164"/>
          <ac:spMkLst>
            <pc:docMk/>
            <pc:sldMk cId="4151494853" sldId="405"/>
            <ac:spMk id="232" creationId="{9CA2081D-0353-402D-AE0C-EC898CC92BE3}"/>
          </ac:spMkLst>
        </pc:spChg>
        <pc:spChg chg="mod topLvl">
          <ac:chgData name="hassan MH" userId="84cd2103f36ef0dc" providerId="LiveId" clId="{503E8875-88F6-4C29-BD5A-496F9A349BB6}" dt="2022-04-24T15:10:03.904" v="1069" actId="164"/>
          <ac:spMkLst>
            <pc:docMk/>
            <pc:sldMk cId="4151494853" sldId="405"/>
            <ac:spMk id="236" creationId="{A3B9D622-C02B-408C-8A6D-76397B447AAA}"/>
          </ac:spMkLst>
        </pc:spChg>
        <pc:spChg chg="mod topLvl">
          <ac:chgData name="hassan MH" userId="84cd2103f36ef0dc" providerId="LiveId" clId="{503E8875-88F6-4C29-BD5A-496F9A349BB6}" dt="2022-04-24T15:10:03.904" v="1069" actId="164"/>
          <ac:spMkLst>
            <pc:docMk/>
            <pc:sldMk cId="4151494853" sldId="405"/>
            <ac:spMk id="240" creationId="{5FC7D326-697F-401E-9D78-DD6BF7316241}"/>
          </ac:spMkLst>
        </pc:spChg>
        <pc:spChg chg="mod topLvl">
          <ac:chgData name="hassan MH" userId="84cd2103f36ef0dc" providerId="LiveId" clId="{503E8875-88F6-4C29-BD5A-496F9A349BB6}" dt="2022-04-24T15:10:03.904" v="1069" actId="164"/>
          <ac:spMkLst>
            <pc:docMk/>
            <pc:sldMk cId="4151494853" sldId="405"/>
            <ac:spMk id="241" creationId="{5020E885-937E-4E43-B537-C1D760654423}"/>
          </ac:spMkLst>
        </pc:spChg>
        <pc:spChg chg="mod">
          <ac:chgData name="hassan MH" userId="84cd2103f36ef0dc" providerId="LiveId" clId="{503E8875-88F6-4C29-BD5A-496F9A349BB6}" dt="2022-04-24T15:09:44.142" v="1066" actId="164"/>
          <ac:spMkLst>
            <pc:docMk/>
            <pc:sldMk cId="4151494853" sldId="405"/>
            <ac:spMk id="243" creationId="{2F8A066F-4060-4CEF-B9EF-0633F3E76EAD}"/>
          </ac:spMkLst>
        </pc:spChg>
        <pc:spChg chg="mod">
          <ac:chgData name="hassan MH" userId="84cd2103f36ef0dc" providerId="LiveId" clId="{503E8875-88F6-4C29-BD5A-496F9A349BB6}" dt="2022-04-24T15:09:44.142" v="1066" actId="164"/>
          <ac:spMkLst>
            <pc:docMk/>
            <pc:sldMk cId="4151494853" sldId="405"/>
            <ac:spMk id="244" creationId="{76BC1D0D-8644-4B19-9402-0D996BD3E661}"/>
          </ac:spMkLst>
        </pc:spChg>
        <pc:spChg chg="mod">
          <ac:chgData name="hassan MH" userId="84cd2103f36ef0dc" providerId="LiveId" clId="{503E8875-88F6-4C29-BD5A-496F9A349BB6}" dt="2022-04-24T15:09:44.142" v="1066" actId="164"/>
          <ac:spMkLst>
            <pc:docMk/>
            <pc:sldMk cId="4151494853" sldId="405"/>
            <ac:spMk id="245" creationId="{2A8222A1-506D-4E8F-AC56-CF607A478000}"/>
          </ac:spMkLst>
        </pc:spChg>
        <pc:spChg chg="mod">
          <ac:chgData name="hassan MH" userId="84cd2103f36ef0dc" providerId="LiveId" clId="{503E8875-88F6-4C29-BD5A-496F9A349BB6}" dt="2022-04-24T15:09:44.142" v="1066" actId="164"/>
          <ac:spMkLst>
            <pc:docMk/>
            <pc:sldMk cId="4151494853" sldId="405"/>
            <ac:spMk id="246" creationId="{A6B0C1CD-24A1-4EDE-BB0B-499251FE3B60}"/>
          </ac:spMkLst>
        </pc:spChg>
        <pc:spChg chg="mod">
          <ac:chgData name="hassan MH" userId="84cd2103f36ef0dc" providerId="LiveId" clId="{503E8875-88F6-4C29-BD5A-496F9A349BB6}" dt="2022-04-24T15:09:44.142" v="1066" actId="164"/>
          <ac:spMkLst>
            <pc:docMk/>
            <pc:sldMk cId="4151494853" sldId="405"/>
            <ac:spMk id="247" creationId="{12AAF47F-E31E-4F04-BD13-7B289400B9F8}"/>
          </ac:spMkLst>
        </pc:spChg>
        <pc:spChg chg="mod">
          <ac:chgData name="hassan MH" userId="84cd2103f36ef0dc" providerId="LiveId" clId="{503E8875-88F6-4C29-BD5A-496F9A349BB6}" dt="2022-04-24T15:09:44.142" v="1066" actId="164"/>
          <ac:spMkLst>
            <pc:docMk/>
            <pc:sldMk cId="4151494853" sldId="405"/>
            <ac:spMk id="248" creationId="{80CD0480-9CA7-4063-B1F2-80AE41793ED8}"/>
          </ac:spMkLst>
        </pc:spChg>
        <pc:spChg chg="mod">
          <ac:chgData name="hassan MH" userId="84cd2103f36ef0dc" providerId="LiveId" clId="{503E8875-88F6-4C29-BD5A-496F9A349BB6}" dt="2022-04-24T15:09:44.142" v="1066" actId="164"/>
          <ac:spMkLst>
            <pc:docMk/>
            <pc:sldMk cId="4151494853" sldId="405"/>
            <ac:spMk id="249" creationId="{F84A5A46-3EB1-4936-B981-F1ACD2047EBD}"/>
          </ac:spMkLst>
        </pc:spChg>
        <pc:spChg chg="mod">
          <ac:chgData name="hassan MH" userId="84cd2103f36ef0dc" providerId="LiveId" clId="{503E8875-88F6-4C29-BD5A-496F9A349BB6}" dt="2022-04-24T15:09:44.142" v="1066" actId="164"/>
          <ac:spMkLst>
            <pc:docMk/>
            <pc:sldMk cId="4151494853" sldId="405"/>
            <ac:spMk id="250" creationId="{7E76D1DD-2B99-415F-AD20-ADAF57BF432C}"/>
          </ac:spMkLst>
        </pc:spChg>
        <pc:spChg chg="mod">
          <ac:chgData name="hassan MH" userId="84cd2103f36ef0dc" providerId="LiveId" clId="{503E8875-88F6-4C29-BD5A-496F9A349BB6}" dt="2022-04-24T15:09:44.142" v="1066" actId="164"/>
          <ac:spMkLst>
            <pc:docMk/>
            <pc:sldMk cId="4151494853" sldId="405"/>
            <ac:spMk id="251" creationId="{2C25C7F9-0BCE-4B9F-B0B3-3D309A9F2506}"/>
          </ac:spMkLst>
        </pc:spChg>
        <pc:spChg chg="mod">
          <ac:chgData name="hassan MH" userId="84cd2103f36ef0dc" providerId="LiveId" clId="{503E8875-88F6-4C29-BD5A-496F9A349BB6}" dt="2022-04-24T15:09:44.142" v="1066" actId="164"/>
          <ac:spMkLst>
            <pc:docMk/>
            <pc:sldMk cId="4151494853" sldId="405"/>
            <ac:spMk id="252" creationId="{CAEB928C-7507-4C6E-9823-FEBEADDF7963}"/>
          </ac:spMkLst>
        </pc:spChg>
        <pc:spChg chg="mod">
          <ac:chgData name="hassan MH" userId="84cd2103f36ef0dc" providerId="LiveId" clId="{503E8875-88F6-4C29-BD5A-496F9A349BB6}" dt="2022-04-24T15:09:44.142" v="1066" actId="164"/>
          <ac:spMkLst>
            <pc:docMk/>
            <pc:sldMk cId="4151494853" sldId="405"/>
            <ac:spMk id="253" creationId="{A305C4AB-2F4C-460A-97B3-4E63E8C0AEC3}"/>
          </ac:spMkLst>
        </pc:spChg>
        <pc:spChg chg="mod">
          <ac:chgData name="hassan MH" userId="84cd2103f36ef0dc" providerId="LiveId" clId="{503E8875-88F6-4C29-BD5A-496F9A349BB6}" dt="2022-04-24T15:09:44.142" v="1066" actId="164"/>
          <ac:spMkLst>
            <pc:docMk/>
            <pc:sldMk cId="4151494853" sldId="405"/>
            <ac:spMk id="254" creationId="{FC553415-B641-480A-9CB1-8C44E75E11FC}"/>
          </ac:spMkLst>
        </pc:spChg>
        <pc:spChg chg="mod">
          <ac:chgData name="hassan MH" userId="84cd2103f36ef0dc" providerId="LiveId" clId="{503E8875-88F6-4C29-BD5A-496F9A349BB6}" dt="2022-04-24T15:09:44.142" v="1066" actId="164"/>
          <ac:spMkLst>
            <pc:docMk/>
            <pc:sldMk cId="4151494853" sldId="405"/>
            <ac:spMk id="256" creationId="{55E2011C-A99A-4BAF-ADC5-8A0E1FC5AB21}"/>
          </ac:spMkLst>
        </pc:spChg>
        <pc:spChg chg="mod">
          <ac:chgData name="hassan MH" userId="84cd2103f36ef0dc" providerId="LiveId" clId="{503E8875-88F6-4C29-BD5A-496F9A349BB6}" dt="2022-04-24T15:09:44.142" v="1066" actId="164"/>
          <ac:spMkLst>
            <pc:docMk/>
            <pc:sldMk cId="4151494853" sldId="405"/>
            <ac:spMk id="257" creationId="{3DA51DEC-14B7-421C-A218-49674508734D}"/>
          </ac:spMkLst>
        </pc:spChg>
        <pc:spChg chg="mod">
          <ac:chgData name="hassan MH" userId="84cd2103f36ef0dc" providerId="LiveId" clId="{503E8875-88F6-4C29-BD5A-496F9A349BB6}" dt="2022-04-24T15:09:44.142" v="1066" actId="164"/>
          <ac:spMkLst>
            <pc:docMk/>
            <pc:sldMk cId="4151494853" sldId="405"/>
            <ac:spMk id="258" creationId="{9ABF04FC-014F-46D1-B139-D9C5D8E86E09}"/>
          </ac:spMkLst>
        </pc:spChg>
        <pc:spChg chg="mod">
          <ac:chgData name="hassan MH" userId="84cd2103f36ef0dc" providerId="LiveId" clId="{503E8875-88F6-4C29-BD5A-496F9A349BB6}" dt="2022-04-24T15:09:44.142" v="1066" actId="164"/>
          <ac:spMkLst>
            <pc:docMk/>
            <pc:sldMk cId="4151494853" sldId="405"/>
            <ac:spMk id="259" creationId="{B6F7459D-F175-4061-AA7D-FA2B6AD1BB9D}"/>
          </ac:spMkLst>
        </pc:spChg>
        <pc:spChg chg="mod">
          <ac:chgData name="hassan MH" userId="84cd2103f36ef0dc" providerId="LiveId" clId="{503E8875-88F6-4C29-BD5A-496F9A349BB6}" dt="2022-04-24T15:09:44.142" v="1066" actId="164"/>
          <ac:spMkLst>
            <pc:docMk/>
            <pc:sldMk cId="4151494853" sldId="405"/>
            <ac:spMk id="260" creationId="{81C13716-5237-4488-BBD3-62A6FB0F1B90}"/>
          </ac:spMkLst>
        </pc:spChg>
        <pc:spChg chg="mod">
          <ac:chgData name="hassan MH" userId="84cd2103f36ef0dc" providerId="LiveId" clId="{503E8875-88F6-4C29-BD5A-496F9A349BB6}" dt="2022-04-24T15:09:44.142" v="1066" actId="164"/>
          <ac:spMkLst>
            <pc:docMk/>
            <pc:sldMk cId="4151494853" sldId="405"/>
            <ac:spMk id="261" creationId="{0AF7040C-68AC-4233-A8E3-09EF25CF0052}"/>
          </ac:spMkLst>
        </pc:spChg>
        <pc:spChg chg="mod">
          <ac:chgData name="hassan MH" userId="84cd2103f36ef0dc" providerId="LiveId" clId="{503E8875-88F6-4C29-BD5A-496F9A349BB6}" dt="2022-04-24T15:09:44.142" v="1066" actId="164"/>
          <ac:spMkLst>
            <pc:docMk/>
            <pc:sldMk cId="4151494853" sldId="405"/>
            <ac:spMk id="262" creationId="{EFF2BC17-247A-4150-90CE-0B21DCE3BE10}"/>
          </ac:spMkLst>
        </pc:spChg>
        <pc:spChg chg="mod">
          <ac:chgData name="hassan MH" userId="84cd2103f36ef0dc" providerId="LiveId" clId="{503E8875-88F6-4C29-BD5A-496F9A349BB6}" dt="2022-04-24T15:09:44.142" v="1066" actId="164"/>
          <ac:spMkLst>
            <pc:docMk/>
            <pc:sldMk cId="4151494853" sldId="405"/>
            <ac:spMk id="263" creationId="{27158B80-69D2-4075-B36B-AB0610794E4F}"/>
          </ac:spMkLst>
        </pc:spChg>
        <pc:spChg chg="mod">
          <ac:chgData name="hassan MH" userId="84cd2103f36ef0dc" providerId="LiveId" clId="{503E8875-88F6-4C29-BD5A-496F9A349BB6}" dt="2022-04-24T15:09:44.142" v="1066" actId="164"/>
          <ac:spMkLst>
            <pc:docMk/>
            <pc:sldMk cId="4151494853" sldId="405"/>
            <ac:spMk id="264" creationId="{2EEA33CE-9EBC-456A-B0AC-B93BE706A20E}"/>
          </ac:spMkLst>
        </pc:spChg>
        <pc:spChg chg="mod">
          <ac:chgData name="hassan MH" userId="84cd2103f36ef0dc" providerId="LiveId" clId="{503E8875-88F6-4C29-BD5A-496F9A349BB6}" dt="2022-04-24T15:09:44.142" v="1066" actId="164"/>
          <ac:spMkLst>
            <pc:docMk/>
            <pc:sldMk cId="4151494853" sldId="405"/>
            <ac:spMk id="265" creationId="{8CDB5F7D-41C8-43E9-A499-B0E9C04250A0}"/>
          </ac:spMkLst>
        </pc:spChg>
        <pc:spChg chg="mod">
          <ac:chgData name="hassan MH" userId="84cd2103f36ef0dc" providerId="LiveId" clId="{503E8875-88F6-4C29-BD5A-496F9A349BB6}" dt="2022-04-24T15:09:44.142" v="1066" actId="164"/>
          <ac:spMkLst>
            <pc:docMk/>
            <pc:sldMk cId="4151494853" sldId="405"/>
            <ac:spMk id="266" creationId="{7D25946A-9AC8-4FF8-A48A-B1DE4619642F}"/>
          </ac:spMkLst>
        </pc:spChg>
        <pc:spChg chg="mod">
          <ac:chgData name="hassan MH" userId="84cd2103f36ef0dc" providerId="LiveId" clId="{503E8875-88F6-4C29-BD5A-496F9A349BB6}" dt="2022-04-24T15:09:44.142" v="1066" actId="164"/>
          <ac:spMkLst>
            <pc:docMk/>
            <pc:sldMk cId="4151494853" sldId="405"/>
            <ac:spMk id="268" creationId="{FA66BC17-C26B-443A-9604-87293DFE3F31}"/>
          </ac:spMkLst>
        </pc:spChg>
        <pc:spChg chg="mod">
          <ac:chgData name="hassan MH" userId="84cd2103f36ef0dc" providerId="LiveId" clId="{503E8875-88F6-4C29-BD5A-496F9A349BB6}" dt="2022-04-24T15:09:44.142" v="1066" actId="164"/>
          <ac:spMkLst>
            <pc:docMk/>
            <pc:sldMk cId="4151494853" sldId="405"/>
            <ac:spMk id="269" creationId="{22E48397-5052-4F15-BBF6-C8075D6284D5}"/>
          </ac:spMkLst>
        </pc:spChg>
        <pc:spChg chg="mod">
          <ac:chgData name="hassan MH" userId="84cd2103f36ef0dc" providerId="LiveId" clId="{503E8875-88F6-4C29-BD5A-496F9A349BB6}" dt="2022-04-24T15:09:44.142" v="1066" actId="164"/>
          <ac:spMkLst>
            <pc:docMk/>
            <pc:sldMk cId="4151494853" sldId="405"/>
            <ac:spMk id="270" creationId="{49951173-508F-4065-AE77-D76657E9CD4C}"/>
          </ac:spMkLst>
        </pc:spChg>
        <pc:spChg chg="mod">
          <ac:chgData name="hassan MH" userId="84cd2103f36ef0dc" providerId="LiveId" clId="{503E8875-88F6-4C29-BD5A-496F9A349BB6}" dt="2022-04-24T15:09:44.142" v="1066" actId="164"/>
          <ac:spMkLst>
            <pc:docMk/>
            <pc:sldMk cId="4151494853" sldId="405"/>
            <ac:spMk id="271" creationId="{8B4985E2-051C-444F-95DE-5CF6E89BC3EE}"/>
          </ac:spMkLst>
        </pc:spChg>
        <pc:spChg chg="mod">
          <ac:chgData name="hassan MH" userId="84cd2103f36ef0dc" providerId="LiveId" clId="{503E8875-88F6-4C29-BD5A-496F9A349BB6}" dt="2022-04-24T15:09:44.142" v="1066" actId="164"/>
          <ac:spMkLst>
            <pc:docMk/>
            <pc:sldMk cId="4151494853" sldId="405"/>
            <ac:spMk id="272" creationId="{CFB76F70-04E8-4C3D-8695-98E1A6A9D317}"/>
          </ac:spMkLst>
        </pc:spChg>
        <pc:spChg chg="mod">
          <ac:chgData name="hassan MH" userId="84cd2103f36ef0dc" providerId="LiveId" clId="{503E8875-88F6-4C29-BD5A-496F9A349BB6}" dt="2022-04-24T15:09:44.142" v="1066" actId="164"/>
          <ac:spMkLst>
            <pc:docMk/>
            <pc:sldMk cId="4151494853" sldId="405"/>
            <ac:spMk id="273" creationId="{AFF2F948-6968-4F94-9DD6-6E21412D132C}"/>
          </ac:spMkLst>
        </pc:spChg>
        <pc:spChg chg="mod">
          <ac:chgData name="hassan MH" userId="84cd2103f36ef0dc" providerId="LiveId" clId="{503E8875-88F6-4C29-BD5A-496F9A349BB6}" dt="2022-04-24T15:09:44.142" v="1066" actId="164"/>
          <ac:spMkLst>
            <pc:docMk/>
            <pc:sldMk cId="4151494853" sldId="405"/>
            <ac:spMk id="274" creationId="{6C57EDA8-C79B-4CB7-9A48-808039C3659B}"/>
          </ac:spMkLst>
        </pc:spChg>
        <pc:spChg chg="mod">
          <ac:chgData name="hassan MH" userId="84cd2103f36ef0dc" providerId="LiveId" clId="{503E8875-88F6-4C29-BD5A-496F9A349BB6}" dt="2022-04-24T15:09:44.142" v="1066" actId="164"/>
          <ac:spMkLst>
            <pc:docMk/>
            <pc:sldMk cId="4151494853" sldId="405"/>
            <ac:spMk id="275" creationId="{A3C04A36-D994-4252-AAC6-DD7AB547920E}"/>
          </ac:spMkLst>
        </pc:spChg>
        <pc:spChg chg="mod">
          <ac:chgData name="hassan MH" userId="84cd2103f36ef0dc" providerId="LiveId" clId="{503E8875-88F6-4C29-BD5A-496F9A349BB6}" dt="2022-04-24T15:09:44.142" v="1066" actId="164"/>
          <ac:spMkLst>
            <pc:docMk/>
            <pc:sldMk cId="4151494853" sldId="405"/>
            <ac:spMk id="276" creationId="{49276068-3A53-4A94-9A8C-D67A695B836A}"/>
          </ac:spMkLst>
        </pc:spChg>
        <pc:spChg chg="mod">
          <ac:chgData name="hassan MH" userId="84cd2103f36ef0dc" providerId="LiveId" clId="{503E8875-88F6-4C29-BD5A-496F9A349BB6}" dt="2022-04-24T15:09:44.142" v="1066" actId="164"/>
          <ac:spMkLst>
            <pc:docMk/>
            <pc:sldMk cId="4151494853" sldId="405"/>
            <ac:spMk id="277" creationId="{8FF6465F-8A03-4840-877B-96E9FFD4285A}"/>
          </ac:spMkLst>
        </pc:spChg>
        <pc:spChg chg="mod">
          <ac:chgData name="hassan MH" userId="84cd2103f36ef0dc" providerId="LiveId" clId="{503E8875-88F6-4C29-BD5A-496F9A349BB6}" dt="2022-04-24T15:09:44.142" v="1066" actId="164"/>
          <ac:spMkLst>
            <pc:docMk/>
            <pc:sldMk cId="4151494853" sldId="405"/>
            <ac:spMk id="278" creationId="{31ADA8FA-E18C-4EDD-B25D-722599FA1C0F}"/>
          </ac:spMkLst>
        </pc:spChg>
        <pc:spChg chg="mod">
          <ac:chgData name="hassan MH" userId="84cd2103f36ef0dc" providerId="LiveId" clId="{503E8875-88F6-4C29-BD5A-496F9A349BB6}" dt="2022-04-24T15:09:44.142" v="1066" actId="164"/>
          <ac:spMkLst>
            <pc:docMk/>
            <pc:sldMk cId="4151494853" sldId="405"/>
            <ac:spMk id="279" creationId="{DC0E1684-524B-4718-A48E-2F144423B08A}"/>
          </ac:spMkLst>
        </pc:spChg>
        <pc:spChg chg="mod">
          <ac:chgData name="hassan MH" userId="84cd2103f36ef0dc" providerId="LiveId" clId="{503E8875-88F6-4C29-BD5A-496F9A349BB6}" dt="2022-04-24T15:09:44.142" v="1066" actId="164"/>
          <ac:spMkLst>
            <pc:docMk/>
            <pc:sldMk cId="4151494853" sldId="405"/>
            <ac:spMk id="280" creationId="{46F28125-3819-4D62-9DE1-5ED7179A062F}"/>
          </ac:spMkLst>
        </pc:spChg>
        <pc:spChg chg="mod">
          <ac:chgData name="hassan MH" userId="84cd2103f36ef0dc" providerId="LiveId" clId="{503E8875-88F6-4C29-BD5A-496F9A349BB6}" dt="2022-04-24T15:09:44.142" v="1066" actId="164"/>
          <ac:spMkLst>
            <pc:docMk/>
            <pc:sldMk cId="4151494853" sldId="405"/>
            <ac:spMk id="281" creationId="{89122B21-B7B3-44C5-A07B-564441D87F94}"/>
          </ac:spMkLst>
        </pc:spChg>
        <pc:spChg chg="mod">
          <ac:chgData name="hassan MH" userId="84cd2103f36ef0dc" providerId="LiveId" clId="{503E8875-88F6-4C29-BD5A-496F9A349BB6}" dt="2022-04-24T15:09:44.142" v="1066" actId="164"/>
          <ac:spMkLst>
            <pc:docMk/>
            <pc:sldMk cId="4151494853" sldId="405"/>
            <ac:spMk id="282" creationId="{711114AB-B910-47A2-934A-131F8F775A75}"/>
          </ac:spMkLst>
        </pc:spChg>
        <pc:spChg chg="mod">
          <ac:chgData name="hassan MH" userId="84cd2103f36ef0dc" providerId="LiveId" clId="{503E8875-88F6-4C29-BD5A-496F9A349BB6}" dt="2022-04-24T15:09:44.142" v="1066" actId="164"/>
          <ac:spMkLst>
            <pc:docMk/>
            <pc:sldMk cId="4151494853" sldId="405"/>
            <ac:spMk id="283" creationId="{44AF28B9-F39F-4393-A9FF-FB952CDFF9BD}"/>
          </ac:spMkLst>
        </pc:spChg>
        <pc:spChg chg="mod">
          <ac:chgData name="hassan MH" userId="84cd2103f36ef0dc" providerId="LiveId" clId="{503E8875-88F6-4C29-BD5A-496F9A349BB6}" dt="2022-04-24T15:09:44.142" v="1066" actId="164"/>
          <ac:spMkLst>
            <pc:docMk/>
            <pc:sldMk cId="4151494853" sldId="405"/>
            <ac:spMk id="284" creationId="{88FDF2F8-893E-4F38-8576-6812A14055BD}"/>
          </ac:spMkLst>
        </pc:spChg>
        <pc:spChg chg="mod">
          <ac:chgData name="hassan MH" userId="84cd2103f36ef0dc" providerId="LiveId" clId="{503E8875-88F6-4C29-BD5A-496F9A349BB6}" dt="2022-04-24T15:09:44.142" v="1066" actId="164"/>
          <ac:spMkLst>
            <pc:docMk/>
            <pc:sldMk cId="4151494853" sldId="405"/>
            <ac:spMk id="285" creationId="{1B0DC547-0543-4C61-A688-9F28930FEB8D}"/>
          </ac:spMkLst>
        </pc:spChg>
        <pc:spChg chg="mod">
          <ac:chgData name="hassan MH" userId="84cd2103f36ef0dc" providerId="LiveId" clId="{503E8875-88F6-4C29-BD5A-496F9A349BB6}" dt="2022-04-24T15:09:44.142" v="1066" actId="164"/>
          <ac:spMkLst>
            <pc:docMk/>
            <pc:sldMk cId="4151494853" sldId="405"/>
            <ac:spMk id="286" creationId="{688BE746-F091-42B2-A933-4CE6E8A63709}"/>
          </ac:spMkLst>
        </pc:spChg>
        <pc:spChg chg="mod">
          <ac:chgData name="hassan MH" userId="84cd2103f36ef0dc" providerId="LiveId" clId="{503E8875-88F6-4C29-BD5A-496F9A349BB6}" dt="2022-04-24T15:09:44.142" v="1066" actId="164"/>
          <ac:spMkLst>
            <pc:docMk/>
            <pc:sldMk cId="4151494853" sldId="405"/>
            <ac:spMk id="287" creationId="{EDA75C3F-CA54-4B60-97CB-79B8ABE6BBBD}"/>
          </ac:spMkLst>
        </pc:spChg>
        <pc:spChg chg="mod">
          <ac:chgData name="hassan MH" userId="84cd2103f36ef0dc" providerId="LiveId" clId="{503E8875-88F6-4C29-BD5A-496F9A349BB6}" dt="2022-04-24T15:12:54.103" v="1095"/>
          <ac:spMkLst>
            <pc:docMk/>
            <pc:sldMk cId="4151494853" sldId="405"/>
            <ac:spMk id="293" creationId="{AE8B19F6-5448-494A-8BC4-9BF1897127F3}"/>
          </ac:spMkLst>
        </pc:spChg>
        <pc:spChg chg="mod">
          <ac:chgData name="hassan MH" userId="84cd2103f36ef0dc" providerId="LiveId" clId="{503E8875-88F6-4C29-BD5A-496F9A349BB6}" dt="2022-04-24T15:12:54.103" v="1095"/>
          <ac:spMkLst>
            <pc:docMk/>
            <pc:sldMk cId="4151494853" sldId="405"/>
            <ac:spMk id="294" creationId="{5D1D0368-9BDC-4983-BDE5-3B1DF886F4D3}"/>
          </ac:spMkLst>
        </pc:spChg>
        <pc:spChg chg="mod">
          <ac:chgData name="hassan MH" userId="84cd2103f36ef0dc" providerId="LiveId" clId="{503E8875-88F6-4C29-BD5A-496F9A349BB6}" dt="2022-04-24T15:12:54.103" v="1095"/>
          <ac:spMkLst>
            <pc:docMk/>
            <pc:sldMk cId="4151494853" sldId="405"/>
            <ac:spMk id="295" creationId="{7581B652-CE9C-413D-8F66-D9E8F061EB12}"/>
          </ac:spMkLst>
        </pc:spChg>
        <pc:spChg chg="mod">
          <ac:chgData name="hassan MH" userId="84cd2103f36ef0dc" providerId="LiveId" clId="{503E8875-88F6-4C29-BD5A-496F9A349BB6}" dt="2022-04-24T15:12:54.103" v="1095"/>
          <ac:spMkLst>
            <pc:docMk/>
            <pc:sldMk cId="4151494853" sldId="405"/>
            <ac:spMk id="296" creationId="{33ED5E52-4D80-4E32-94DB-E72F2266A9AA}"/>
          </ac:spMkLst>
        </pc:spChg>
        <pc:spChg chg="mod">
          <ac:chgData name="hassan MH" userId="84cd2103f36ef0dc" providerId="LiveId" clId="{503E8875-88F6-4C29-BD5A-496F9A349BB6}" dt="2022-04-24T15:12:54.103" v="1095"/>
          <ac:spMkLst>
            <pc:docMk/>
            <pc:sldMk cId="4151494853" sldId="405"/>
            <ac:spMk id="297" creationId="{BF262F77-9139-40C7-9876-4B99EAA337A4}"/>
          </ac:spMkLst>
        </pc:spChg>
        <pc:spChg chg="mod">
          <ac:chgData name="hassan MH" userId="84cd2103f36ef0dc" providerId="LiveId" clId="{503E8875-88F6-4C29-BD5A-496F9A349BB6}" dt="2022-04-24T15:12:54.103" v="1095"/>
          <ac:spMkLst>
            <pc:docMk/>
            <pc:sldMk cId="4151494853" sldId="405"/>
            <ac:spMk id="298" creationId="{6E1D8A0E-9E0D-44A6-AF8E-5EA3E7D7D92F}"/>
          </ac:spMkLst>
        </pc:spChg>
        <pc:spChg chg="mod">
          <ac:chgData name="hassan MH" userId="84cd2103f36ef0dc" providerId="LiveId" clId="{503E8875-88F6-4C29-BD5A-496F9A349BB6}" dt="2022-04-24T15:12:54.103" v="1095"/>
          <ac:spMkLst>
            <pc:docMk/>
            <pc:sldMk cId="4151494853" sldId="405"/>
            <ac:spMk id="299" creationId="{D18A60EE-DA03-44F5-A2FA-ACD08F136FBC}"/>
          </ac:spMkLst>
        </pc:spChg>
        <pc:spChg chg="mod">
          <ac:chgData name="hassan MH" userId="84cd2103f36ef0dc" providerId="LiveId" clId="{503E8875-88F6-4C29-BD5A-496F9A349BB6}" dt="2022-04-24T15:12:54.103" v="1095"/>
          <ac:spMkLst>
            <pc:docMk/>
            <pc:sldMk cId="4151494853" sldId="405"/>
            <ac:spMk id="300" creationId="{82571F7A-F69E-4711-B681-137D0329B3AD}"/>
          </ac:spMkLst>
        </pc:spChg>
        <pc:spChg chg="mod">
          <ac:chgData name="hassan MH" userId="84cd2103f36ef0dc" providerId="LiveId" clId="{503E8875-88F6-4C29-BD5A-496F9A349BB6}" dt="2022-04-24T15:12:54.103" v="1095"/>
          <ac:spMkLst>
            <pc:docMk/>
            <pc:sldMk cId="4151494853" sldId="405"/>
            <ac:spMk id="301" creationId="{86439A90-5DEE-4CD9-9316-FC83FC533BB6}"/>
          </ac:spMkLst>
        </pc:spChg>
        <pc:spChg chg="mod">
          <ac:chgData name="hassan MH" userId="84cd2103f36ef0dc" providerId="LiveId" clId="{503E8875-88F6-4C29-BD5A-496F9A349BB6}" dt="2022-04-24T15:12:54.103" v="1095"/>
          <ac:spMkLst>
            <pc:docMk/>
            <pc:sldMk cId="4151494853" sldId="405"/>
            <ac:spMk id="302" creationId="{4FA7BC5D-CB51-4F24-B068-5E93DE9BD47F}"/>
          </ac:spMkLst>
        </pc:spChg>
        <pc:spChg chg="mod">
          <ac:chgData name="hassan MH" userId="84cd2103f36ef0dc" providerId="LiveId" clId="{503E8875-88F6-4C29-BD5A-496F9A349BB6}" dt="2022-04-24T15:12:54.103" v="1095"/>
          <ac:spMkLst>
            <pc:docMk/>
            <pc:sldMk cId="4151494853" sldId="405"/>
            <ac:spMk id="303" creationId="{F7907D59-BA79-4A96-8F07-778ADA4584A4}"/>
          </ac:spMkLst>
        </pc:spChg>
        <pc:spChg chg="mod">
          <ac:chgData name="hassan MH" userId="84cd2103f36ef0dc" providerId="LiveId" clId="{503E8875-88F6-4C29-BD5A-496F9A349BB6}" dt="2022-04-24T15:12:54.103" v="1095"/>
          <ac:spMkLst>
            <pc:docMk/>
            <pc:sldMk cId="4151494853" sldId="405"/>
            <ac:spMk id="304" creationId="{F85BAE88-C2D3-4DC4-BA6A-5B2E1E0F7C4A}"/>
          </ac:spMkLst>
        </pc:spChg>
        <pc:spChg chg="mod">
          <ac:chgData name="hassan MH" userId="84cd2103f36ef0dc" providerId="LiveId" clId="{503E8875-88F6-4C29-BD5A-496F9A349BB6}" dt="2022-04-24T15:12:54.103" v="1095"/>
          <ac:spMkLst>
            <pc:docMk/>
            <pc:sldMk cId="4151494853" sldId="405"/>
            <ac:spMk id="306" creationId="{038E6DA1-B966-4F1E-A8B8-05411A09DCA6}"/>
          </ac:spMkLst>
        </pc:spChg>
        <pc:spChg chg="mod">
          <ac:chgData name="hassan MH" userId="84cd2103f36ef0dc" providerId="LiveId" clId="{503E8875-88F6-4C29-BD5A-496F9A349BB6}" dt="2022-04-24T15:12:54.103" v="1095"/>
          <ac:spMkLst>
            <pc:docMk/>
            <pc:sldMk cId="4151494853" sldId="405"/>
            <ac:spMk id="307" creationId="{E876B124-FD20-49B7-8291-3EF0F62A2DF9}"/>
          </ac:spMkLst>
        </pc:spChg>
        <pc:spChg chg="mod">
          <ac:chgData name="hassan MH" userId="84cd2103f36ef0dc" providerId="LiveId" clId="{503E8875-88F6-4C29-BD5A-496F9A349BB6}" dt="2022-04-24T15:12:54.103" v="1095"/>
          <ac:spMkLst>
            <pc:docMk/>
            <pc:sldMk cId="4151494853" sldId="405"/>
            <ac:spMk id="308" creationId="{37E04A34-D29B-4687-8A85-9B18109CB416}"/>
          </ac:spMkLst>
        </pc:spChg>
        <pc:spChg chg="mod">
          <ac:chgData name="hassan MH" userId="84cd2103f36ef0dc" providerId="LiveId" clId="{503E8875-88F6-4C29-BD5A-496F9A349BB6}" dt="2022-04-24T15:12:54.103" v="1095"/>
          <ac:spMkLst>
            <pc:docMk/>
            <pc:sldMk cId="4151494853" sldId="405"/>
            <ac:spMk id="309" creationId="{8E4241AD-5DDD-4B4D-A437-843E9430E2E8}"/>
          </ac:spMkLst>
        </pc:spChg>
        <pc:spChg chg="mod">
          <ac:chgData name="hassan MH" userId="84cd2103f36ef0dc" providerId="LiveId" clId="{503E8875-88F6-4C29-BD5A-496F9A349BB6}" dt="2022-04-24T15:12:54.103" v="1095"/>
          <ac:spMkLst>
            <pc:docMk/>
            <pc:sldMk cId="4151494853" sldId="405"/>
            <ac:spMk id="310" creationId="{38843F6E-85E7-4747-9631-4ED6FE85E3CB}"/>
          </ac:spMkLst>
        </pc:spChg>
        <pc:spChg chg="mod">
          <ac:chgData name="hassan MH" userId="84cd2103f36ef0dc" providerId="LiveId" clId="{503E8875-88F6-4C29-BD5A-496F9A349BB6}" dt="2022-04-24T15:12:54.103" v="1095"/>
          <ac:spMkLst>
            <pc:docMk/>
            <pc:sldMk cId="4151494853" sldId="405"/>
            <ac:spMk id="311" creationId="{715D9933-D24A-49BC-B51C-E4F4ED3BA33A}"/>
          </ac:spMkLst>
        </pc:spChg>
        <pc:spChg chg="mod">
          <ac:chgData name="hassan MH" userId="84cd2103f36ef0dc" providerId="LiveId" clId="{503E8875-88F6-4C29-BD5A-496F9A349BB6}" dt="2022-04-24T15:12:54.103" v="1095"/>
          <ac:spMkLst>
            <pc:docMk/>
            <pc:sldMk cId="4151494853" sldId="405"/>
            <ac:spMk id="316" creationId="{87F5B70A-5047-4C32-B207-CDDEA8C2A013}"/>
          </ac:spMkLst>
        </pc:spChg>
        <pc:spChg chg="mod">
          <ac:chgData name="hassan MH" userId="84cd2103f36ef0dc" providerId="LiveId" clId="{503E8875-88F6-4C29-BD5A-496F9A349BB6}" dt="2022-04-24T15:12:54.103" v="1095"/>
          <ac:spMkLst>
            <pc:docMk/>
            <pc:sldMk cId="4151494853" sldId="405"/>
            <ac:spMk id="317" creationId="{7A7E0376-8075-45DC-9A61-516A3B42F7E1}"/>
          </ac:spMkLst>
        </pc:spChg>
        <pc:spChg chg="mod">
          <ac:chgData name="hassan MH" userId="84cd2103f36ef0dc" providerId="LiveId" clId="{503E8875-88F6-4C29-BD5A-496F9A349BB6}" dt="2022-04-24T15:12:54.103" v="1095"/>
          <ac:spMkLst>
            <pc:docMk/>
            <pc:sldMk cId="4151494853" sldId="405"/>
            <ac:spMk id="318" creationId="{1DFD7D57-AC67-441C-A60A-45CA1EB03EF4}"/>
          </ac:spMkLst>
        </pc:spChg>
        <pc:spChg chg="mod">
          <ac:chgData name="hassan MH" userId="84cd2103f36ef0dc" providerId="LiveId" clId="{503E8875-88F6-4C29-BD5A-496F9A349BB6}" dt="2022-04-24T15:12:54.103" v="1095"/>
          <ac:spMkLst>
            <pc:docMk/>
            <pc:sldMk cId="4151494853" sldId="405"/>
            <ac:spMk id="319" creationId="{AFF18F35-3117-44B6-8116-A8FFC16568FB}"/>
          </ac:spMkLst>
        </pc:spChg>
        <pc:spChg chg="mod">
          <ac:chgData name="hassan MH" userId="84cd2103f36ef0dc" providerId="LiveId" clId="{503E8875-88F6-4C29-BD5A-496F9A349BB6}" dt="2022-04-24T15:12:54.103" v="1095"/>
          <ac:spMkLst>
            <pc:docMk/>
            <pc:sldMk cId="4151494853" sldId="405"/>
            <ac:spMk id="320" creationId="{E5EDDC8F-BC95-49F5-894C-65E1D0706A18}"/>
          </ac:spMkLst>
        </pc:spChg>
        <pc:spChg chg="mod">
          <ac:chgData name="hassan MH" userId="84cd2103f36ef0dc" providerId="LiveId" clId="{503E8875-88F6-4C29-BD5A-496F9A349BB6}" dt="2022-04-24T15:12:54.103" v="1095"/>
          <ac:spMkLst>
            <pc:docMk/>
            <pc:sldMk cId="4151494853" sldId="405"/>
            <ac:spMk id="321" creationId="{8A9DC282-A7CF-4916-9754-92BF47916CF4}"/>
          </ac:spMkLst>
        </pc:spChg>
        <pc:spChg chg="mod">
          <ac:chgData name="hassan MH" userId="84cd2103f36ef0dc" providerId="LiveId" clId="{503E8875-88F6-4C29-BD5A-496F9A349BB6}" dt="2022-04-24T15:12:54.103" v="1095"/>
          <ac:spMkLst>
            <pc:docMk/>
            <pc:sldMk cId="4151494853" sldId="405"/>
            <ac:spMk id="322" creationId="{AB738A6F-6D2B-4D4D-8220-384A458721A8}"/>
          </ac:spMkLst>
        </pc:spChg>
        <pc:spChg chg="mod">
          <ac:chgData name="hassan MH" userId="84cd2103f36ef0dc" providerId="LiveId" clId="{503E8875-88F6-4C29-BD5A-496F9A349BB6}" dt="2022-04-24T15:12:54.103" v="1095"/>
          <ac:spMkLst>
            <pc:docMk/>
            <pc:sldMk cId="4151494853" sldId="405"/>
            <ac:spMk id="329" creationId="{F62FB66D-D52B-40F2-ABF4-505CAE06EAAA}"/>
          </ac:spMkLst>
        </pc:spChg>
        <pc:spChg chg="mod">
          <ac:chgData name="hassan MH" userId="84cd2103f36ef0dc" providerId="LiveId" clId="{503E8875-88F6-4C29-BD5A-496F9A349BB6}" dt="2022-04-24T15:12:54.103" v="1095"/>
          <ac:spMkLst>
            <pc:docMk/>
            <pc:sldMk cId="4151494853" sldId="405"/>
            <ac:spMk id="330" creationId="{E97120D5-29B7-438A-9AAA-5E0A755CEA6C}"/>
          </ac:spMkLst>
        </pc:spChg>
        <pc:spChg chg="mod">
          <ac:chgData name="hassan MH" userId="84cd2103f36ef0dc" providerId="LiveId" clId="{503E8875-88F6-4C29-BD5A-496F9A349BB6}" dt="2022-04-24T15:12:54.103" v="1095"/>
          <ac:spMkLst>
            <pc:docMk/>
            <pc:sldMk cId="4151494853" sldId="405"/>
            <ac:spMk id="331" creationId="{8AB9E809-A79E-40F7-97D9-A1B0C52D1686}"/>
          </ac:spMkLst>
        </pc:spChg>
        <pc:spChg chg="mod">
          <ac:chgData name="hassan MH" userId="84cd2103f36ef0dc" providerId="LiveId" clId="{503E8875-88F6-4C29-BD5A-496F9A349BB6}" dt="2022-04-24T15:12:54.103" v="1095"/>
          <ac:spMkLst>
            <pc:docMk/>
            <pc:sldMk cId="4151494853" sldId="405"/>
            <ac:spMk id="332" creationId="{EBF8678B-DBDF-4836-90DF-5D98FF9BAF73}"/>
          </ac:spMkLst>
        </pc:spChg>
        <pc:spChg chg="mod">
          <ac:chgData name="hassan MH" userId="84cd2103f36ef0dc" providerId="LiveId" clId="{503E8875-88F6-4C29-BD5A-496F9A349BB6}" dt="2022-04-24T15:12:54.103" v="1095"/>
          <ac:spMkLst>
            <pc:docMk/>
            <pc:sldMk cId="4151494853" sldId="405"/>
            <ac:spMk id="333" creationId="{2B53268C-BF22-4E55-89BD-D07D3425BEA0}"/>
          </ac:spMkLst>
        </pc:spChg>
        <pc:spChg chg="mod">
          <ac:chgData name="hassan MH" userId="84cd2103f36ef0dc" providerId="LiveId" clId="{503E8875-88F6-4C29-BD5A-496F9A349BB6}" dt="2022-04-24T15:12:54.103" v="1095"/>
          <ac:spMkLst>
            <pc:docMk/>
            <pc:sldMk cId="4151494853" sldId="405"/>
            <ac:spMk id="334" creationId="{0635B371-2D69-4300-A87F-65CAF829CA4F}"/>
          </ac:spMkLst>
        </pc:spChg>
        <pc:spChg chg="mod">
          <ac:chgData name="hassan MH" userId="84cd2103f36ef0dc" providerId="LiveId" clId="{503E8875-88F6-4C29-BD5A-496F9A349BB6}" dt="2022-04-24T15:12:54.103" v="1095"/>
          <ac:spMkLst>
            <pc:docMk/>
            <pc:sldMk cId="4151494853" sldId="405"/>
            <ac:spMk id="335" creationId="{7DC80869-A44C-4095-8658-E6E131996A24}"/>
          </ac:spMkLst>
        </pc:spChg>
        <pc:spChg chg="mod">
          <ac:chgData name="hassan MH" userId="84cd2103f36ef0dc" providerId="LiveId" clId="{503E8875-88F6-4C29-BD5A-496F9A349BB6}" dt="2022-04-24T15:12:54.103" v="1095"/>
          <ac:spMkLst>
            <pc:docMk/>
            <pc:sldMk cId="4151494853" sldId="405"/>
            <ac:spMk id="336" creationId="{C68CC6E7-ABDA-4B81-AA2C-20B1FAD5CE42}"/>
          </ac:spMkLst>
        </pc:spChg>
        <pc:spChg chg="mod">
          <ac:chgData name="hassan MH" userId="84cd2103f36ef0dc" providerId="LiveId" clId="{503E8875-88F6-4C29-BD5A-496F9A349BB6}" dt="2022-04-24T15:12:54.103" v="1095"/>
          <ac:spMkLst>
            <pc:docMk/>
            <pc:sldMk cId="4151494853" sldId="405"/>
            <ac:spMk id="337" creationId="{D311C086-83BF-4B97-A8B8-3549228DD4FB}"/>
          </ac:spMkLst>
        </pc:spChg>
        <pc:spChg chg="mod">
          <ac:chgData name="hassan MH" userId="84cd2103f36ef0dc" providerId="LiveId" clId="{503E8875-88F6-4C29-BD5A-496F9A349BB6}" dt="2022-04-24T15:12:54.103" v="1095"/>
          <ac:spMkLst>
            <pc:docMk/>
            <pc:sldMk cId="4151494853" sldId="405"/>
            <ac:spMk id="338" creationId="{7F0D4A90-217F-4BC3-9F1A-2A0DA8628BD9}"/>
          </ac:spMkLst>
        </pc:spChg>
        <pc:spChg chg="mod">
          <ac:chgData name="hassan MH" userId="84cd2103f36ef0dc" providerId="LiveId" clId="{503E8875-88F6-4C29-BD5A-496F9A349BB6}" dt="2022-04-24T15:12:54.103" v="1095"/>
          <ac:spMkLst>
            <pc:docMk/>
            <pc:sldMk cId="4151494853" sldId="405"/>
            <ac:spMk id="339" creationId="{94EB7E52-F8CD-4460-B5C5-9C3EBACEBF11}"/>
          </ac:spMkLst>
        </pc:spChg>
        <pc:spChg chg="mod">
          <ac:chgData name="hassan MH" userId="84cd2103f36ef0dc" providerId="LiveId" clId="{503E8875-88F6-4C29-BD5A-496F9A349BB6}" dt="2022-04-24T15:12:54.103" v="1095"/>
          <ac:spMkLst>
            <pc:docMk/>
            <pc:sldMk cId="4151494853" sldId="405"/>
            <ac:spMk id="340" creationId="{55EB02D1-DE70-454A-AC2A-5FC98D3C7D82}"/>
          </ac:spMkLst>
        </pc:spChg>
        <pc:spChg chg="mod">
          <ac:chgData name="hassan MH" userId="84cd2103f36ef0dc" providerId="LiveId" clId="{503E8875-88F6-4C29-BD5A-496F9A349BB6}" dt="2022-04-24T15:12:54.103" v="1095"/>
          <ac:spMkLst>
            <pc:docMk/>
            <pc:sldMk cId="4151494853" sldId="405"/>
            <ac:spMk id="341" creationId="{367DFD32-AC7F-4D13-94BC-99A52F78A6F0}"/>
          </ac:spMkLst>
        </pc:spChg>
        <pc:spChg chg="mod">
          <ac:chgData name="hassan MH" userId="84cd2103f36ef0dc" providerId="LiveId" clId="{503E8875-88F6-4C29-BD5A-496F9A349BB6}" dt="2022-04-24T15:12:54.103" v="1095"/>
          <ac:spMkLst>
            <pc:docMk/>
            <pc:sldMk cId="4151494853" sldId="405"/>
            <ac:spMk id="342" creationId="{54557B21-1734-49B2-8BA2-8A464D811DD0}"/>
          </ac:spMkLst>
        </pc:spChg>
        <pc:spChg chg="mod">
          <ac:chgData name="hassan MH" userId="84cd2103f36ef0dc" providerId="LiveId" clId="{503E8875-88F6-4C29-BD5A-496F9A349BB6}" dt="2022-04-24T15:12:54.103" v="1095"/>
          <ac:spMkLst>
            <pc:docMk/>
            <pc:sldMk cId="4151494853" sldId="405"/>
            <ac:spMk id="343" creationId="{5F2A0CA8-9DDC-48D9-B5B6-B41A9E0EE47F}"/>
          </ac:spMkLst>
        </pc:spChg>
        <pc:spChg chg="mod">
          <ac:chgData name="hassan MH" userId="84cd2103f36ef0dc" providerId="LiveId" clId="{503E8875-88F6-4C29-BD5A-496F9A349BB6}" dt="2022-04-24T15:12:54.103" v="1095"/>
          <ac:spMkLst>
            <pc:docMk/>
            <pc:sldMk cId="4151494853" sldId="405"/>
            <ac:spMk id="344" creationId="{CEA7ABDB-DE44-46FA-977C-031678724E5B}"/>
          </ac:spMkLst>
        </pc:spChg>
        <pc:spChg chg="mod">
          <ac:chgData name="hassan MH" userId="84cd2103f36ef0dc" providerId="LiveId" clId="{503E8875-88F6-4C29-BD5A-496F9A349BB6}" dt="2022-04-24T15:12:54.103" v="1095"/>
          <ac:spMkLst>
            <pc:docMk/>
            <pc:sldMk cId="4151494853" sldId="405"/>
            <ac:spMk id="345" creationId="{4647372F-36C4-43EF-82B7-3076D02D574A}"/>
          </ac:spMkLst>
        </pc:spChg>
        <pc:spChg chg="mod">
          <ac:chgData name="hassan MH" userId="84cd2103f36ef0dc" providerId="LiveId" clId="{503E8875-88F6-4C29-BD5A-496F9A349BB6}" dt="2022-04-24T15:12:54.103" v="1095"/>
          <ac:spMkLst>
            <pc:docMk/>
            <pc:sldMk cId="4151494853" sldId="405"/>
            <ac:spMk id="346" creationId="{D64F9C6E-291F-409E-8600-9583A849BF3A}"/>
          </ac:spMkLst>
        </pc:spChg>
        <pc:spChg chg="mod">
          <ac:chgData name="hassan MH" userId="84cd2103f36ef0dc" providerId="LiveId" clId="{503E8875-88F6-4C29-BD5A-496F9A349BB6}" dt="2022-04-24T15:12:54.103" v="1095"/>
          <ac:spMkLst>
            <pc:docMk/>
            <pc:sldMk cId="4151494853" sldId="405"/>
            <ac:spMk id="347" creationId="{942EAB48-6AD9-4A9C-89B4-DC1BFAFEA12B}"/>
          </ac:spMkLst>
        </pc:spChg>
        <pc:spChg chg="mod">
          <ac:chgData name="hassan MH" userId="84cd2103f36ef0dc" providerId="LiveId" clId="{503E8875-88F6-4C29-BD5A-496F9A349BB6}" dt="2022-04-24T15:12:54.103" v="1095"/>
          <ac:spMkLst>
            <pc:docMk/>
            <pc:sldMk cId="4151494853" sldId="405"/>
            <ac:spMk id="348" creationId="{5FFEE2D4-7C63-4A64-A883-4067CBC4E114}"/>
          </ac:spMkLst>
        </pc:spChg>
        <pc:spChg chg="mod">
          <ac:chgData name="hassan MH" userId="84cd2103f36ef0dc" providerId="LiveId" clId="{503E8875-88F6-4C29-BD5A-496F9A349BB6}" dt="2022-04-24T15:12:54.103" v="1095"/>
          <ac:spMkLst>
            <pc:docMk/>
            <pc:sldMk cId="4151494853" sldId="405"/>
            <ac:spMk id="349" creationId="{D099D4F7-8496-4142-A63F-1ED2AE918567}"/>
          </ac:spMkLst>
        </pc:spChg>
        <pc:spChg chg="mod">
          <ac:chgData name="hassan MH" userId="84cd2103f36ef0dc" providerId="LiveId" clId="{503E8875-88F6-4C29-BD5A-496F9A349BB6}" dt="2022-04-24T15:12:54.103" v="1095"/>
          <ac:spMkLst>
            <pc:docMk/>
            <pc:sldMk cId="4151494853" sldId="405"/>
            <ac:spMk id="350" creationId="{07DB15B6-E89E-44A6-88B4-69C2081CAA9F}"/>
          </ac:spMkLst>
        </pc:spChg>
        <pc:spChg chg="mod">
          <ac:chgData name="hassan MH" userId="84cd2103f36ef0dc" providerId="LiveId" clId="{503E8875-88F6-4C29-BD5A-496F9A349BB6}" dt="2022-04-24T15:12:54.103" v="1095"/>
          <ac:spMkLst>
            <pc:docMk/>
            <pc:sldMk cId="4151494853" sldId="405"/>
            <ac:spMk id="351" creationId="{50893CA5-430E-4083-829D-94264E22C84E}"/>
          </ac:spMkLst>
        </pc:spChg>
        <pc:spChg chg="mod">
          <ac:chgData name="hassan MH" userId="84cd2103f36ef0dc" providerId="LiveId" clId="{503E8875-88F6-4C29-BD5A-496F9A349BB6}" dt="2022-04-24T15:12:54.103" v="1095"/>
          <ac:spMkLst>
            <pc:docMk/>
            <pc:sldMk cId="4151494853" sldId="405"/>
            <ac:spMk id="353" creationId="{80D188C9-A09A-4EE5-A760-EFBE478182E4}"/>
          </ac:spMkLst>
        </pc:spChg>
        <pc:spChg chg="mod">
          <ac:chgData name="hassan MH" userId="84cd2103f36ef0dc" providerId="LiveId" clId="{503E8875-88F6-4C29-BD5A-496F9A349BB6}" dt="2022-04-24T15:12:54.103" v="1095"/>
          <ac:spMkLst>
            <pc:docMk/>
            <pc:sldMk cId="4151494853" sldId="405"/>
            <ac:spMk id="354" creationId="{2C47DE37-A2E8-4C49-8586-1C6559CF74B9}"/>
          </ac:spMkLst>
        </pc:spChg>
        <pc:spChg chg="mod">
          <ac:chgData name="hassan MH" userId="84cd2103f36ef0dc" providerId="LiveId" clId="{503E8875-88F6-4C29-BD5A-496F9A349BB6}" dt="2022-04-24T15:12:54.103" v="1095"/>
          <ac:spMkLst>
            <pc:docMk/>
            <pc:sldMk cId="4151494853" sldId="405"/>
            <ac:spMk id="355" creationId="{384759A9-8736-461E-9CF4-22F2E7F3D0AC}"/>
          </ac:spMkLst>
        </pc:spChg>
        <pc:spChg chg="mod">
          <ac:chgData name="hassan MH" userId="84cd2103f36ef0dc" providerId="LiveId" clId="{503E8875-88F6-4C29-BD5A-496F9A349BB6}" dt="2022-04-24T15:12:54.103" v="1095"/>
          <ac:spMkLst>
            <pc:docMk/>
            <pc:sldMk cId="4151494853" sldId="405"/>
            <ac:spMk id="356" creationId="{E7DCB0CA-36B3-46D1-99E4-80C05B00F44E}"/>
          </ac:spMkLst>
        </pc:spChg>
        <pc:spChg chg="mod">
          <ac:chgData name="hassan MH" userId="84cd2103f36ef0dc" providerId="LiveId" clId="{503E8875-88F6-4C29-BD5A-496F9A349BB6}" dt="2022-04-24T15:12:54.103" v="1095"/>
          <ac:spMkLst>
            <pc:docMk/>
            <pc:sldMk cId="4151494853" sldId="405"/>
            <ac:spMk id="358" creationId="{08288354-9E8F-4867-A36A-74B00D748D23}"/>
          </ac:spMkLst>
        </pc:spChg>
        <pc:spChg chg="mod">
          <ac:chgData name="hassan MH" userId="84cd2103f36ef0dc" providerId="LiveId" clId="{503E8875-88F6-4C29-BD5A-496F9A349BB6}" dt="2022-04-24T15:12:54.103" v="1095"/>
          <ac:spMkLst>
            <pc:docMk/>
            <pc:sldMk cId="4151494853" sldId="405"/>
            <ac:spMk id="361" creationId="{C1A8E936-9CCF-4AA7-8CA1-2E4C7F499D17}"/>
          </ac:spMkLst>
        </pc:spChg>
        <pc:spChg chg="mod">
          <ac:chgData name="hassan MH" userId="84cd2103f36ef0dc" providerId="LiveId" clId="{503E8875-88F6-4C29-BD5A-496F9A349BB6}" dt="2022-04-24T15:12:54.103" v="1095"/>
          <ac:spMkLst>
            <pc:docMk/>
            <pc:sldMk cId="4151494853" sldId="405"/>
            <ac:spMk id="362" creationId="{D8F7C1E1-E114-4281-BBDD-8A06279B2C4B}"/>
          </ac:spMkLst>
        </pc:spChg>
        <pc:spChg chg="mod">
          <ac:chgData name="hassan MH" userId="84cd2103f36ef0dc" providerId="LiveId" clId="{503E8875-88F6-4C29-BD5A-496F9A349BB6}" dt="2022-04-24T15:12:54.103" v="1095"/>
          <ac:spMkLst>
            <pc:docMk/>
            <pc:sldMk cId="4151494853" sldId="405"/>
            <ac:spMk id="363" creationId="{EA7E9336-91AE-4183-89E1-D691F0A5D4F3}"/>
          </ac:spMkLst>
        </pc:spChg>
        <pc:spChg chg="mod">
          <ac:chgData name="hassan MH" userId="84cd2103f36ef0dc" providerId="LiveId" clId="{503E8875-88F6-4C29-BD5A-496F9A349BB6}" dt="2022-04-24T15:12:54.103" v="1095"/>
          <ac:spMkLst>
            <pc:docMk/>
            <pc:sldMk cId="4151494853" sldId="405"/>
            <ac:spMk id="365" creationId="{DD4A07A8-4F65-45F4-9A30-5C22DFE97DB3}"/>
          </ac:spMkLst>
        </pc:spChg>
        <pc:spChg chg="mod">
          <ac:chgData name="hassan MH" userId="84cd2103f36ef0dc" providerId="LiveId" clId="{503E8875-88F6-4C29-BD5A-496F9A349BB6}" dt="2022-04-24T15:12:54.103" v="1095"/>
          <ac:spMkLst>
            <pc:docMk/>
            <pc:sldMk cId="4151494853" sldId="405"/>
            <ac:spMk id="366" creationId="{84D3AFD7-FBB9-4D73-881D-BD187F9FCEF7}"/>
          </ac:spMkLst>
        </pc:spChg>
        <pc:spChg chg="mod">
          <ac:chgData name="hassan MH" userId="84cd2103f36ef0dc" providerId="LiveId" clId="{503E8875-88F6-4C29-BD5A-496F9A349BB6}" dt="2022-04-24T15:12:54.103" v="1095"/>
          <ac:spMkLst>
            <pc:docMk/>
            <pc:sldMk cId="4151494853" sldId="405"/>
            <ac:spMk id="367" creationId="{667F37FF-684E-4780-87BA-DDEA7DCBE231}"/>
          </ac:spMkLst>
        </pc:spChg>
        <pc:spChg chg="mod">
          <ac:chgData name="hassan MH" userId="84cd2103f36ef0dc" providerId="LiveId" clId="{503E8875-88F6-4C29-BD5A-496F9A349BB6}" dt="2022-04-24T15:12:54.103" v="1095"/>
          <ac:spMkLst>
            <pc:docMk/>
            <pc:sldMk cId="4151494853" sldId="405"/>
            <ac:spMk id="368" creationId="{0512B2BF-27A3-497F-AD42-806FC11F2A6A}"/>
          </ac:spMkLst>
        </pc:spChg>
        <pc:spChg chg="mod">
          <ac:chgData name="hassan MH" userId="84cd2103f36ef0dc" providerId="LiveId" clId="{503E8875-88F6-4C29-BD5A-496F9A349BB6}" dt="2022-04-24T15:12:54.103" v="1095"/>
          <ac:spMkLst>
            <pc:docMk/>
            <pc:sldMk cId="4151494853" sldId="405"/>
            <ac:spMk id="369" creationId="{05025DB1-9350-4BF1-B9E7-1F9C14263C5F}"/>
          </ac:spMkLst>
        </pc:spChg>
        <pc:spChg chg="mod">
          <ac:chgData name="hassan MH" userId="84cd2103f36ef0dc" providerId="LiveId" clId="{503E8875-88F6-4C29-BD5A-496F9A349BB6}" dt="2022-04-24T15:12:54.103" v="1095"/>
          <ac:spMkLst>
            <pc:docMk/>
            <pc:sldMk cId="4151494853" sldId="405"/>
            <ac:spMk id="370" creationId="{12E84FD7-08B8-41D4-9337-5EA72E179CC7}"/>
          </ac:spMkLst>
        </pc:spChg>
        <pc:spChg chg="mod">
          <ac:chgData name="hassan MH" userId="84cd2103f36ef0dc" providerId="LiveId" clId="{503E8875-88F6-4C29-BD5A-496F9A349BB6}" dt="2022-04-24T15:12:54.103" v="1095"/>
          <ac:spMkLst>
            <pc:docMk/>
            <pc:sldMk cId="4151494853" sldId="405"/>
            <ac:spMk id="371" creationId="{3DF54522-0255-49BF-95F3-83CE44D95EC7}"/>
          </ac:spMkLst>
        </pc:spChg>
        <pc:spChg chg="mod">
          <ac:chgData name="hassan MH" userId="84cd2103f36ef0dc" providerId="LiveId" clId="{503E8875-88F6-4C29-BD5A-496F9A349BB6}" dt="2022-04-24T15:12:54.103" v="1095"/>
          <ac:spMkLst>
            <pc:docMk/>
            <pc:sldMk cId="4151494853" sldId="405"/>
            <ac:spMk id="372" creationId="{4D139D6C-F866-4D8A-B27F-67D2AE5589F5}"/>
          </ac:spMkLst>
        </pc:spChg>
        <pc:spChg chg="mod">
          <ac:chgData name="hassan MH" userId="84cd2103f36ef0dc" providerId="LiveId" clId="{503E8875-88F6-4C29-BD5A-496F9A349BB6}" dt="2022-04-24T15:12:54.103" v="1095"/>
          <ac:spMkLst>
            <pc:docMk/>
            <pc:sldMk cId="4151494853" sldId="405"/>
            <ac:spMk id="373" creationId="{85F6267D-932B-4046-959C-E8A5330E65DB}"/>
          </ac:spMkLst>
        </pc:spChg>
        <pc:spChg chg="mod">
          <ac:chgData name="hassan MH" userId="84cd2103f36ef0dc" providerId="LiveId" clId="{503E8875-88F6-4C29-BD5A-496F9A349BB6}" dt="2022-04-24T15:12:54.103" v="1095"/>
          <ac:spMkLst>
            <pc:docMk/>
            <pc:sldMk cId="4151494853" sldId="405"/>
            <ac:spMk id="374" creationId="{966B0627-CA43-4438-8EF9-E137C55D22F0}"/>
          </ac:spMkLst>
        </pc:spChg>
        <pc:spChg chg="mod">
          <ac:chgData name="hassan MH" userId="84cd2103f36ef0dc" providerId="LiveId" clId="{503E8875-88F6-4C29-BD5A-496F9A349BB6}" dt="2022-04-24T15:12:54.103" v="1095"/>
          <ac:spMkLst>
            <pc:docMk/>
            <pc:sldMk cId="4151494853" sldId="405"/>
            <ac:spMk id="375" creationId="{D47AE6A5-ED94-4751-8EB9-A1E3FA2A0316}"/>
          </ac:spMkLst>
        </pc:spChg>
        <pc:spChg chg="mod">
          <ac:chgData name="hassan MH" userId="84cd2103f36ef0dc" providerId="LiveId" clId="{503E8875-88F6-4C29-BD5A-496F9A349BB6}" dt="2022-04-24T15:12:54.103" v="1095"/>
          <ac:spMkLst>
            <pc:docMk/>
            <pc:sldMk cId="4151494853" sldId="405"/>
            <ac:spMk id="376" creationId="{B1F772A0-64F4-4E90-87BC-08AD69FFDE43}"/>
          </ac:spMkLst>
        </pc:spChg>
        <pc:spChg chg="mod">
          <ac:chgData name="hassan MH" userId="84cd2103f36ef0dc" providerId="LiveId" clId="{503E8875-88F6-4C29-BD5A-496F9A349BB6}" dt="2022-04-24T15:12:54.103" v="1095"/>
          <ac:spMkLst>
            <pc:docMk/>
            <pc:sldMk cId="4151494853" sldId="405"/>
            <ac:spMk id="377" creationId="{E4A5963D-FB56-4DD9-B98A-427275DE5642}"/>
          </ac:spMkLst>
        </pc:spChg>
        <pc:spChg chg="mod">
          <ac:chgData name="hassan MH" userId="84cd2103f36ef0dc" providerId="LiveId" clId="{503E8875-88F6-4C29-BD5A-496F9A349BB6}" dt="2022-04-24T15:12:54.103" v="1095"/>
          <ac:spMkLst>
            <pc:docMk/>
            <pc:sldMk cId="4151494853" sldId="405"/>
            <ac:spMk id="378" creationId="{4605790E-442D-45AD-801E-6774485C746B}"/>
          </ac:spMkLst>
        </pc:spChg>
        <pc:spChg chg="mod">
          <ac:chgData name="hassan MH" userId="84cd2103f36ef0dc" providerId="LiveId" clId="{503E8875-88F6-4C29-BD5A-496F9A349BB6}" dt="2022-04-24T15:12:54.103" v="1095"/>
          <ac:spMkLst>
            <pc:docMk/>
            <pc:sldMk cId="4151494853" sldId="405"/>
            <ac:spMk id="379" creationId="{54CD8106-2C3E-465E-A8A5-63133E3E9887}"/>
          </ac:spMkLst>
        </pc:spChg>
        <pc:spChg chg="mod">
          <ac:chgData name="hassan MH" userId="84cd2103f36ef0dc" providerId="LiveId" clId="{503E8875-88F6-4C29-BD5A-496F9A349BB6}" dt="2022-04-24T15:12:54.103" v="1095"/>
          <ac:spMkLst>
            <pc:docMk/>
            <pc:sldMk cId="4151494853" sldId="405"/>
            <ac:spMk id="380" creationId="{1C32E6B5-661C-4537-8C33-D7B7A42AED9E}"/>
          </ac:spMkLst>
        </pc:spChg>
        <pc:spChg chg="mod">
          <ac:chgData name="hassan MH" userId="84cd2103f36ef0dc" providerId="LiveId" clId="{503E8875-88F6-4C29-BD5A-496F9A349BB6}" dt="2022-04-24T15:12:54.103" v="1095"/>
          <ac:spMkLst>
            <pc:docMk/>
            <pc:sldMk cId="4151494853" sldId="405"/>
            <ac:spMk id="381" creationId="{431E52DE-A0B3-4A98-879C-9721C43F99A9}"/>
          </ac:spMkLst>
        </pc:spChg>
        <pc:spChg chg="mod">
          <ac:chgData name="hassan MH" userId="84cd2103f36ef0dc" providerId="LiveId" clId="{503E8875-88F6-4C29-BD5A-496F9A349BB6}" dt="2022-04-24T15:12:54.103" v="1095"/>
          <ac:spMkLst>
            <pc:docMk/>
            <pc:sldMk cId="4151494853" sldId="405"/>
            <ac:spMk id="382" creationId="{11FF4CB4-7612-4947-BE6C-916810D2F484}"/>
          </ac:spMkLst>
        </pc:spChg>
        <pc:spChg chg="mod">
          <ac:chgData name="hassan MH" userId="84cd2103f36ef0dc" providerId="LiveId" clId="{503E8875-88F6-4C29-BD5A-496F9A349BB6}" dt="2022-04-24T15:12:54.103" v="1095"/>
          <ac:spMkLst>
            <pc:docMk/>
            <pc:sldMk cId="4151494853" sldId="405"/>
            <ac:spMk id="383" creationId="{207203F1-9333-458E-BCBE-327084C2F725}"/>
          </ac:spMkLst>
        </pc:spChg>
        <pc:spChg chg="mod">
          <ac:chgData name="hassan MH" userId="84cd2103f36ef0dc" providerId="LiveId" clId="{503E8875-88F6-4C29-BD5A-496F9A349BB6}" dt="2022-04-24T15:12:54.103" v="1095"/>
          <ac:spMkLst>
            <pc:docMk/>
            <pc:sldMk cId="4151494853" sldId="405"/>
            <ac:spMk id="384" creationId="{12240F4E-E74C-44DA-AA63-541FCCF2527C}"/>
          </ac:spMkLst>
        </pc:spChg>
        <pc:spChg chg="mod">
          <ac:chgData name="hassan MH" userId="84cd2103f36ef0dc" providerId="LiveId" clId="{503E8875-88F6-4C29-BD5A-496F9A349BB6}" dt="2022-04-24T15:12:54.103" v="1095"/>
          <ac:spMkLst>
            <pc:docMk/>
            <pc:sldMk cId="4151494853" sldId="405"/>
            <ac:spMk id="385" creationId="{E982C28D-503C-4339-A051-09BD6EA36C80}"/>
          </ac:spMkLst>
        </pc:spChg>
        <pc:spChg chg="mod">
          <ac:chgData name="hassan MH" userId="84cd2103f36ef0dc" providerId="LiveId" clId="{503E8875-88F6-4C29-BD5A-496F9A349BB6}" dt="2022-04-24T15:12:54.103" v="1095"/>
          <ac:spMkLst>
            <pc:docMk/>
            <pc:sldMk cId="4151494853" sldId="405"/>
            <ac:spMk id="386" creationId="{FB7BBB0C-ADCD-49DB-9614-26E6450829CE}"/>
          </ac:spMkLst>
        </pc:spChg>
        <pc:spChg chg="mod">
          <ac:chgData name="hassan MH" userId="84cd2103f36ef0dc" providerId="LiveId" clId="{503E8875-88F6-4C29-BD5A-496F9A349BB6}" dt="2022-04-24T15:12:54.103" v="1095"/>
          <ac:spMkLst>
            <pc:docMk/>
            <pc:sldMk cId="4151494853" sldId="405"/>
            <ac:spMk id="387" creationId="{A926E091-78E8-424E-B167-B893D9B622EC}"/>
          </ac:spMkLst>
        </pc:spChg>
        <pc:spChg chg="mod">
          <ac:chgData name="hassan MH" userId="84cd2103f36ef0dc" providerId="LiveId" clId="{503E8875-88F6-4C29-BD5A-496F9A349BB6}" dt="2022-04-24T15:13:59.108" v="1109"/>
          <ac:spMkLst>
            <pc:docMk/>
            <pc:sldMk cId="4151494853" sldId="405"/>
            <ac:spMk id="390" creationId="{C5709221-B91A-4461-9651-C4DAE5D4EBD6}"/>
          </ac:spMkLst>
        </pc:spChg>
        <pc:spChg chg="mod">
          <ac:chgData name="hassan MH" userId="84cd2103f36ef0dc" providerId="LiveId" clId="{503E8875-88F6-4C29-BD5A-496F9A349BB6}" dt="2022-04-24T15:13:59.108" v="1109"/>
          <ac:spMkLst>
            <pc:docMk/>
            <pc:sldMk cId="4151494853" sldId="405"/>
            <ac:spMk id="391" creationId="{184E7E52-0231-4B1E-B473-C9DBCCA63394}"/>
          </ac:spMkLst>
        </pc:spChg>
        <pc:spChg chg="mod">
          <ac:chgData name="hassan MH" userId="84cd2103f36ef0dc" providerId="LiveId" clId="{503E8875-88F6-4C29-BD5A-496F9A349BB6}" dt="2022-04-24T15:13:59.108" v="1109"/>
          <ac:spMkLst>
            <pc:docMk/>
            <pc:sldMk cId="4151494853" sldId="405"/>
            <ac:spMk id="392" creationId="{8E3E5166-4091-4CAF-AAA6-E991BAC3E2AB}"/>
          </ac:spMkLst>
        </pc:spChg>
        <pc:spChg chg="mod">
          <ac:chgData name="hassan MH" userId="84cd2103f36ef0dc" providerId="LiveId" clId="{503E8875-88F6-4C29-BD5A-496F9A349BB6}" dt="2022-04-24T15:13:59.108" v="1109"/>
          <ac:spMkLst>
            <pc:docMk/>
            <pc:sldMk cId="4151494853" sldId="405"/>
            <ac:spMk id="398" creationId="{B8BD2C6A-CA76-46FB-AA0D-7442A89252BF}"/>
          </ac:spMkLst>
        </pc:spChg>
        <pc:spChg chg="mod">
          <ac:chgData name="hassan MH" userId="84cd2103f36ef0dc" providerId="LiveId" clId="{503E8875-88F6-4C29-BD5A-496F9A349BB6}" dt="2022-04-24T15:13:59.108" v="1109"/>
          <ac:spMkLst>
            <pc:docMk/>
            <pc:sldMk cId="4151494853" sldId="405"/>
            <ac:spMk id="399" creationId="{77E7F5AE-2B38-4521-B78A-21595E25347D}"/>
          </ac:spMkLst>
        </pc:spChg>
        <pc:spChg chg="mod">
          <ac:chgData name="hassan MH" userId="84cd2103f36ef0dc" providerId="LiveId" clId="{503E8875-88F6-4C29-BD5A-496F9A349BB6}" dt="2022-04-24T15:13:59.108" v="1109"/>
          <ac:spMkLst>
            <pc:docMk/>
            <pc:sldMk cId="4151494853" sldId="405"/>
            <ac:spMk id="400" creationId="{50CDC2B5-E43B-462B-A8F8-6953E30AC4A1}"/>
          </ac:spMkLst>
        </pc:spChg>
        <pc:spChg chg="mod">
          <ac:chgData name="hassan MH" userId="84cd2103f36ef0dc" providerId="LiveId" clId="{503E8875-88F6-4C29-BD5A-496F9A349BB6}" dt="2022-04-24T15:13:59.108" v="1109"/>
          <ac:spMkLst>
            <pc:docMk/>
            <pc:sldMk cId="4151494853" sldId="405"/>
            <ac:spMk id="401" creationId="{BAA5F4E3-21CA-4EFB-AD30-8038AE7CF59A}"/>
          </ac:spMkLst>
        </pc:spChg>
        <pc:spChg chg="mod">
          <ac:chgData name="hassan MH" userId="84cd2103f36ef0dc" providerId="LiveId" clId="{503E8875-88F6-4C29-BD5A-496F9A349BB6}" dt="2022-04-24T15:13:59.108" v="1109"/>
          <ac:spMkLst>
            <pc:docMk/>
            <pc:sldMk cId="4151494853" sldId="405"/>
            <ac:spMk id="402" creationId="{A140509C-1AFC-446A-B776-F9803F982F8E}"/>
          </ac:spMkLst>
        </pc:spChg>
        <pc:spChg chg="mod">
          <ac:chgData name="hassan MH" userId="84cd2103f36ef0dc" providerId="LiveId" clId="{503E8875-88F6-4C29-BD5A-496F9A349BB6}" dt="2022-04-24T15:13:59.108" v="1109"/>
          <ac:spMkLst>
            <pc:docMk/>
            <pc:sldMk cId="4151494853" sldId="405"/>
            <ac:spMk id="403" creationId="{D2630EE6-1AF6-4F70-85B8-E72E7F45883C}"/>
          </ac:spMkLst>
        </pc:spChg>
        <pc:spChg chg="mod">
          <ac:chgData name="hassan MH" userId="84cd2103f36ef0dc" providerId="LiveId" clId="{503E8875-88F6-4C29-BD5A-496F9A349BB6}" dt="2022-04-24T15:13:59.108" v="1109"/>
          <ac:spMkLst>
            <pc:docMk/>
            <pc:sldMk cId="4151494853" sldId="405"/>
            <ac:spMk id="404" creationId="{B7227EEE-1D70-413A-80E3-77B381540AB7}"/>
          </ac:spMkLst>
        </pc:spChg>
        <pc:spChg chg="mod">
          <ac:chgData name="hassan MH" userId="84cd2103f36ef0dc" providerId="LiveId" clId="{503E8875-88F6-4C29-BD5A-496F9A349BB6}" dt="2022-04-24T15:13:59.108" v="1109"/>
          <ac:spMkLst>
            <pc:docMk/>
            <pc:sldMk cId="4151494853" sldId="405"/>
            <ac:spMk id="405" creationId="{299D31DB-833E-4720-9707-1EDAF3600A19}"/>
          </ac:spMkLst>
        </pc:spChg>
        <pc:spChg chg="mod">
          <ac:chgData name="hassan MH" userId="84cd2103f36ef0dc" providerId="LiveId" clId="{503E8875-88F6-4C29-BD5A-496F9A349BB6}" dt="2022-04-24T15:13:59.108" v="1109"/>
          <ac:spMkLst>
            <pc:docMk/>
            <pc:sldMk cId="4151494853" sldId="405"/>
            <ac:spMk id="406" creationId="{CA1838EF-FAC0-4AE3-9879-50B623078533}"/>
          </ac:spMkLst>
        </pc:spChg>
        <pc:spChg chg="mod">
          <ac:chgData name="hassan MH" userId="84cd2103f36ef0dc" providerId="LiveId" clId="{503E8875-88F6-4C29-BD5A-496F9A349BB6}" dt="2022-04-24T15:13:59.108" v="1109"/>
          <ac:spMkLst>
            <pc:docMk/>
            <pc:sldMk cId="4151494853" sldId="405"/>
            <ac:spMk id="407" creationId="{AFA623AD-24A3-43D4-A578-56216718515A}"/>
          </ac:spMkLst>
        </pc:spChg>
        <pc:spChg chg="mod">
          <ac:chgData name="hassan MH" userId="84cd2103f36ef0dc" providerId="LiveId" clId="{503E8875-88F6-4C29-BD5A-496F9A349BB6}" dt="2022-04-24T15:13:59.108" v="1109"/>
          <ac:spMkLst>
            <pc:docMk/>
            <pc:sldMk cId="4151494853" sldId="405"/>
            <ac:spMk id="408" creationId="{328EBDF9-16D7-4672-AB53-5CC6C7B51A1C}"/>
          </ac:spMkLst>
        </pc:spChg>
        <pc:spChg chg="mod">
          <ac:chgData name="hassan MH" userId="84cd2103f36ef0dc" providerId="LiveId" clId="{503E8875-88F6-4C29-BD5A-496F9A349BB6}" dt="2022-04-24T15:13:59.108" v="1109"/>
          <ac:spMkLst>
            <pc:docMk/>
            <pc:sldMk cId="4151494853" sldId="405"/>
            <ac:spMk id="409" creationId="{C4EC3F9D-7EB5-45DE-86DC-EC797062F813}"/>
          </ac:spMkLst>
        </pc:spChg>
        <pc:spChg chg="mod">
          <ac:chgData name="hassan MH" userId="84cd2103f36ef0dc" providerId="LiveId" clId="{503E8875-88F6-4C29-BD5A-496F9A349BB6}" dt="2022-04-24T15:13:59.108" v="1109"/>
          <ac:spMkLst>
            <pc:docMk/>
            <pc:sldMk cId="4151494853" sldId="405"/>
            <ac:spMk id="410" creationId="{D577F1E0-D978-490B-8518-7FA4F21137A7}"/>
          </ac:spMkLst>
        </pc:spChg>
        <pc:spChg chg="mod">
          <ac:chgData name="hassan MH" userId="84cd2103f36ef0dc" providerId="LiveId" clId="{503E8875-88F6-4C29-BD5A-496F9A349BB6}" dt="2022-04-24T15:13:59.108" v="1109"/>
          <ac:spMkLst>
            <pc:docMk/>
            <pc:sldMk cId="4151494853" sldId="405"/>
            <ac:spMk id="411" creationId="{8FDA7675-7518-4EE1-BE10-7A92B9AA139F}"/>
          </ac:spMkLst>
        </pc:spChg>
        <pc:spChg chg="mod">
          <ac:chgData name="hassan MH" userId="84cd2103f36ef0dc" providerId="LiveId" clId="{503E8875-88F6-4C29-BD5A-496F9A349BB6}" dt="2022-04-24T15:13:59.108" v="1109"/>
          <ac:spMkLst>
            <pc:docMk/>
            <pc:sldMk cId="4151494853" sldId="405"/>
            <ac:spMk id="412" creationId="{AC0A7BD5-BC98-4091-B6B8-097F4FAB1B53}"/>
          </ac:spMkLst>
        </pc:spChg>
        <pc:spChg chg="mod">
          <ac:chgData name="hassan MH" userId="84cd2103f36ef0dc" providerId="LiveId" clId="{503E8875-88F6-4C29-BD5A-496F9A349BB6}" dt="2022-04-24T15:13:59.108" v="1109"/>
          <ac:spMkLst>
            <pc:docMk/>
            <pc:sldMk cId="4151494853" sldId="405"/>
            <ac:spMk id="413" creationId="{D80A05C2-C32A-49E8-9A27-917E5932B1E2}"/>
          </ac:spMkLst>
        </pc:spChg>
        <pc:spChg chg="mod">
          <ac:chgData name="hassan MH" userId="84cd2103f36ef0dc" providerId="LiveId" clId="{503E8875-88F6-4C29-BD5A-496F9A349BB6}" dt="2022-04-24T15:13:59.108" v="1109"/>
          <ac:spMkLst>
            <pc:docMk/>
            <pc:sldMk cId="4151494853" sldId="405"/>
            <ac:spMk id="414" creationId="{6B70C199-D119-464C-94E4-7E070D069D13}"/>
          </ac:spMkLst>
        </pc:spChg>
        <pc:spChg chg="mod">
          <ac:chgData name="hassan MH" userId="84cd2103f36ef0dc" providerId="LiveId" clId="{503E8875-88F6-4C29-BD5A-496F9A349BB6}" dt="2022-04-24T15:13:59.108" v="1109"/>
          <ac:spMkLst>
            <pc:docMk/>
            <pc:sldMk cId="4151494853" sldId="405"/>
            <ac:spMk id="415" creationId="{87D92116-FA40-4DBE-93E8-798916D95958}"/>
          </ac:spMkLst>
        </pc:spChg>
        <pc:spChg chg="mod">
          <ac:chgData name="hassan MH" userId="84cd2103f36ef0dc" providerId="LiveId" clId="{503E8875-88F6-4C29-BD5A-496F9A349BB6}" dt="2022-04-24T15:13:59.108" v="1109"/>
          <ac:spMkLst>
            <pc:docMk/>
            <pc:sldMk cId="4151494853" sldId="405"/>
            <ac:spMk id="416" creationId="{BF007429-6723-44A8-A517-400FAB14A579}"/>
          </ac:spMkLst>
        </pc:spChg>
        <pc:spChg chg="mod">
          <ac:chgData name="hassan MH" userId="84cd2103f36ef0dc" providerId="LiveId" clId="{503E8875-88F6-4C29-BD5A-496F9A349BB6}" dt="2022-04-24T15:15:04.614" v="1126" actId="948"/>
          <ac:spMkLst>
            <pc:docMk/>
            <pc:sldMk cId="4151494853" sldId="405"/>
            <ac:spMk id="420" creationId="{6B5C5AE8-1716-43E8-B0C9-53C9BF1BA961}"/>
          </ac:spMkLst>
        </pc:spChg>
        <pc:spChg chg="mod">
          <ac:chgData name="hassan MH" userId="84cd2103f36ef0dc" providerId="LiveId" clId="{503E8875-88F6-4C29-BD5A-496F9A349BB6}" dt="2022-04-24T15:15:04.614" v="1126" actId="948"/>
          <ac:spMkLst>
            <pc:docMk/>
            <pc:sldMk cId="4151494853" sldId="405"/>
            <ac:spMk id="421" creationId="{D4F8B947-8FAF-48E6-9038-D5CC1F985714}"/>
          </ac:spMkLst>
        </pc:spChg>
        <pc:spChg chg="mod">
          <ac:chgData name="hassan MH" userId="84cd2103f36ef0dc" providerId="LiveId" clId="{503E8875-88F6-4C29-BD5A-496F9A349BB6}" dt="2022-04-24T15:15:04.614" v="1126" actId="948"/>
          <ac:spMkLst>
            <pc:docMk/>
            <pc:sldMk cId="4151494853" sldId="405"/>
            <ac:spMk id="422" creationId="{621C81DA-BFC5-4B05-86B1-3A751067AB5D}"/>
          </ac:spMkLst>
        </pc:spChg>
        <pc:spChg chg="mod">
          <ac:chgData name="hassan MH" userId="84cd2103f36ef0dc" providerId="LiveId" clId="{503E8875-88F6-4C29-BD5A-496F9A349BB6}" dt="2022-04-24T15:15:04.614" v="1126" actId="948"/>
          <ac:spMkLst>
            <pc:docMk/>
            <pc:sldMk cId="4151494853" sldId="405"/>
            <ac:spMk id="423" creationId="{C8C58C68-67E9-47FD-A322-ADA4C52EAAB5}"/>
          </ac:spMkLst>
        </pc:spChg>
        <pc:spChg chg="mod">
          <ac:chgData name="hassan MH" userId="84cd2103f36ef0dc" providerId="LiveId" clId="{503E8875-88F6-4C29-BD5A-496F9A349BB6}" dt="2022-04-24T15:16:09.995" v="1135"/>
          <ac:spMkLst>
            <pc:docMk/>
            <pc:sldMk cId="4151494853" sldId="405"/>
            <ac:spMk id="426" creationId="{2A4E9964-506A-4492-A62F-A422A2BBC74F}"/>
          </ac:spMkLst>
        </pc:spChg>
        <pc:spChg chg="mod">
          <ac:chgData name="hassan MH" userId="84cd2103f36ef0dc" providerId="LiveId" clId="{503E8875-88F6-4C29-BD5A-496F9A349BB6}" dt="2022-04-24T15:16:09.995" v="1135"/>
          <ac:spMkLst>
            <pc:docMk/>
            <pc:sldMk cId="4151494853" sldId="405"/>
            <ac:spMk id="427" creationId="{2C6CE050-61E2-40CC-9164-E0771C3A4DDC}"/>
          </ac:spMkLst>
        </pc:spChg>
        <pc:spChg chg="mod">
          <ac:chgData name="hassan MH" userId="84cd2103f36ef0dc" providerId="LiveId" clId="{503E8875-88F6-4C29-BD5A-496F9A349BB6}" dt="2022-04-24T15:16:09.995" v="1135"/>
          <ac:spMkLst>
            <pc:docMk/>
            <pc:sldMk cId="4151494853" sldId="405"/>
            <ac:spMk id="428" creationId="{5754AFD3-55C7-4CFA-B9CB-6059CB78B44A}"/>
          </ac:spMkLst>
        </pc:spChg>
        <pc:spChg chg="mod">
          <ac:chgData name="hassan MH" userId="84cd2103f36ef0dc" providerId="LiveId" clId="{503E8875-88F6-4C29-BD5A-496F9A349BB6}" dt="2022-04-24T15:16:09.995" v="1135"/>
          <ac:spMkLst>
            <pc:docMk/>
            <pc:sldMk cId="4151494853" sldId="405"/>
            <ac:spMk id="434" creationId="{3F2A0574-B932-474B-88EA-E7510CE7DC9F}"/>
          </ac:spMkLst>
        </pc:spChg>
        <pc:spChg chg="mod">
          <ac:chgData name="hassan MH" userId="84cd2103f36ef0dc" providerId="LiveId" clId="{503E8875-88F6-4C29-BD5A-496F9A349BB6}" dt="2022-04-24T15:16:09.995" v="1135"/>
          <ac:spMkLst>
            <pc:docMk/>
            <pc:sldMk cId="4151494853" sldId="405"/>
            <ac:spMk id="435" creationId="{D709F435-377D-4DBA-894B-B34D6ADB228F}"/>
          </ac:spMkLst>
        </pc:spChg>
        <pc:spChg chg="mod">
          <ac:chgData name="hassan MH" userId="84cd2103f36ef0dc" providerId="LiveId" clId="{503E8875-88F6-4C29-BD5A-496F9A349BB6}" dt="2022-04-24T15:16:09.995" v="1135"/>
          <ac:spMkLst>
            <pc:docMk/>
            <pc:sldMk cId="4151494853" sldId="405"/>
            <ac:spMk id="436" creationId="{8513BA24-1ACA-4047-8D43-D0E52AD95346}"/>
          </ac:spMkLst>
        </pc:spChg>
        <pc:spChg chg="mod">
          <ac:chgData name="hassan MH" userId="84cd2103f36ef0dc" providerId="LiveId" clId="{503E8875-88F6-4C29-BD5A-496F9A349BB6}" dt="2022-04-24T15:16:09.995" v="1135"/>
          <ac:spMkLst>
            <pc:docMk/>
            <pc:sldMk cId="4151494853" sldId="405"/>
            <ac:spMk id="437" creationId="{9B39BB54-A96E-4DCD-9FB4-145A435162A1}"/>
          </ac:spMkLst>
        </pc:spChg>
        <pc:spChg chg="mod">
          <ac:chgData name="hassan MH" userId="84cd2103f36ef0dc" providerId="LiveId" clId="{503E8875-88F6-4C29-BD5A-496F9A349BB6}" dt="2022-04-24T15:16:09.995" v="1135"/>
          <ac:spMkLst>
            <pc:docMk/>
            <pc:sldMk cId="4151494853" sldId="405"/>
            <ac:spMk id="438" creationId="{CABA4F28-103B-4884-B651-74B213BF1757}"/>
          </ac:spMkLst>
        </pc:spChg>
        <pc:spChg chg="mod">
          <ac:chgData name="hassan MH" userId="84cd2103f36ef0dc" providerId="LiveId" clId="{503E8875-88F6-4C29-BD5A-496F9A349BB6}" dt="2022-04-24T15:16:09.995" v="1135"/>
          <ac:spMkLst>
            <pc:docMk/>
            <pc:sldMk cId="4151494853" sldId="405"/>
            <ac:spMk id="439" creationId="{9A2118AE-EA72-4043-B2B2-6DB7415642E1}"/>
          </ac:spMkLst>
        </pc:spChg>
        <pc:spChg chg="mod">
          <ac:chgData name="hassan MH" userId="84cd2103f36ef0dc" providerId="LiveId" clId="{503E8875-88F6-4C29-BD5A-496F9A349BB6}" dt="2022-04-24T15:16:09.995" v="1135"/>
          <ac:spMkLst>
            <pc:docMk/>
            <pc:sldMk cId="4151494853" sldId="405"/>
            <ac:spMk id="440" creationId="{6AA2F3DE-DBF6-4159-93F8-43C7D0C5742F}"/>
          </ac:spMkLst>
        </pc:spChg>
        <pc:spChg chg="mod">
          <ac:chgData name="hassan MH" userId="84cd2103f36ef0dc" providerId="LiveId" clId="{503E8875-88F6-4C29-BD5A-496F9A349BB6}" dt="2022-04-24T15:16:09.995" v="1135"/>
          <ac:spMkLst>
            <pc:docMk/>
            <pc:sldMk cId="4151494853" sldId="405"/>
            <ac:spMk id="441" creationId="{01FF69E6-40C0-4805-A542-8647A07C3B33}"/>
          </ac:spMkLst>
        </pc:spChg>
        <pc:spChg chg="mod">
          <ac:chgData name="hassan MH" userId="84cd2103f36ef0dc" providerId="LiveId" clId="{503E8875-88F6-4C29-BD5A-496F9A349BB6}" dt="2022-04-24T15:16:09.995" v="1135"/>
          <ac:spMkLst>
            <pc:docMk/>
            <pc:sldMk cId="4151494853" sldId="405"/>
            <ac:spMk id="442" creationId="{6011EA54-C545-4910-AB16-F0A5707FA63E}"/>
          </ac:spMkLst>
        </pc:spChg>
        <pc:spChg chg="mod">
          <ac:chgData name="hassan MH" userId="84cd2103f36ef0dc" providerId="LiveId" clId="{503E8875-88F6-4C29-BD5A-496F9A349BB6}" dt="2022-04-24T15:16:09.995" v="1135"/>
          <ac:spMkLst>
            <pc:docMk/>
            <pc:sldMk cId="4151494853" sldId="405"/>
            <ac:spMk id="443" creationId="{F4E697E4-CFD4-4C61-A32B-E54592CFA476}"/>
          </ac:spMkLst>
        </pc:spChg>
        <pc:spChg chg="mod">
          <ac:chgData name="hassan MH" userId="84cd2103f36ef0dc" providerId="LiveId" clId="{503E8875-88F6-4C29-BD5A-496F9A349BB6}" dt="2022-04-24T15:16:09.995" v="1135"/>
          <ac:spMkLst>
            <pc:docMk/>
            <pc:sldMk cId="4151494853" sldId="405"/>
            <ac:spMk id="444" creationId="{248F4E0D-F9CE-4485-8863-418472A46C8D}"/>
          </ac:spMkLst>
        </pc:spChg>
        <pc:spChg chg="mod">
          <ac:chgData name="hassan MH" userId="84cd2103f36ef0dc" providerId="LiveId" clId="{503E8875-88F6-4C29-BD5A-496F9A349BB6}" dt="2022-04-24T15:16:09.995" v="1135"/>
          <ac:spMkLst>
            <pc:docMk/>
            <pc:sldMk cId="4151494853" sldId="405"/>
            <ac:spMk id="445" creationId="{BB16488F-0F83-40EB-A390-B3FECCB0749D}"/>
          </ac:spMkLst>
        </pc:spChg>
        <pc:spChg chg="mod">
          <ac:chgData name="hassan MH" userId="84cd2103f36ef0dc" providerId="LiveId" clId="{503E8875-88F6-4C29-BD5A-496F9A349BB6}" dt="2022-04-24T15:16:09.995" v="1135"/>
          <ac:spMkLst>
            <pc:docMk/>
            <pc:sldMk cId="4151494853" sldId="405"/>
            <ac:spMk id="446" creationId="{EF716B79-BA2F-45E1-88A1-F1C9174FDFAF}"/>
          </ac:spMkLst>
        </pc:spChg>
        <pc:spChg chg="mod">
          <ac:chgData name="hassan MH" userId="84cd2103f36ef0dc" providerId="LiveId" clId="{503E8875-88F6-4C29-BD5A-496F9A349BB6}" dt="2022-04-24T15:16:09.995" v="1135"/>
          <ac:spMkLst>
            <pc:docMk/>
            <pc:sldMk cId="4151494853" sldId="405"/>
            <ac:spMk id="447" creationId="{989EE39D-1189-41C4-8FBE-ECA8E5648D3C}"/>
          </ac:spMkLst>
        </pc:spChg>
        <pc:spChg chg="mod">
          <ac:chgData name="hassan MH" userId="84cd2103f36ef0dc" providerId="LiveId" clId="{503E8875-88F6-4C29-BD5A-496F9A349BB6}" dt="2022-04-24T15:16:09.995" v="1135"/>
          <ac:spMkLst>
            <pc:docMk/>
            <pc:sldMk cId="4151494853" sldId="405"/>
            <ac:spMk id="448" creationId="{064A8861-3627-4FC1-93ED-01DDC93387A7}"/>
          </ac:spMkLst>
        </pc:spChg>
        <pc:spChg chg="mod">
          <ac:chgData name="hassan MH" userId="84cd2103f36ef0dc" providerId="LiveId" clId="{503E8875-88F6-4C29-BD5A-496F9A349BB6}" dt="2022-04-24T15:16:09.995" v="1135"/>
          <ac:spMkLst>
            <pc:docMk/>
            <pc:sldMk cId="4151494853" sldId="405"/>
            <ac:spMk id="449" creationId="{E1DADFA5-7F0E-4360-B91D-64283CABB39F}"/>
          </ac:spMkLst>
        </pc:spChg>
        <pc:spChg chg="mod">
          <ac:chgData name="hassan MH" userId="84cd2103f36ef0dc" providerId="LiveId" clId="{503E8875-88F6-4C29-BD5A-496F9A349BB6}" dt="2022-04-24T15:16:09.995" v="1135"/>
          <ac:spMkLst>
            <pc:docMk/>
            <pc:sldMk cId="4151494853" sldId="405"/>
            <ac:spMk id="450" creationId="{B6356757-81AE-4FF0-BDC2-348D73A40C3F}"/>
          </ac:spMkLst>
        </pc:spChg>
        <pc:spChg chg="mod">
          <ac:chgData name="hassan MH" userId="84cd2103f36ef0dc" providerId="LiveId" clId="{503E8875-88F6-4C29-BD5A-496F9A349BB6}" dt="2022-04-24T15:16:09.995" v="1135"/>
          <ac:spMkLst>
            <pc:docMk/>
            <pc:sldMk cId="4151494853" sldId="405"/>
            <ac:spMk id="451" creationId="{79BB2566-1C17-4DCD-9FEF-90CFC3EB214C}"/>
          </ac:spMkLst>
        </pc:spChg>
        <pc:spChg chg="mod">
          <ac:chgData name="hassan MH" userId="84cd2103f36ef0dc" providerId="LiveId" clId="{503E8875-88F6-4C29-BD5A-496F9A349BB6}" dt="2022-04-24T15:16:09.995" v="1135"/>
          <ac:spMkLst>
            <pc:docMk/>
            <pc:sldMk cId="4151494853" sldId="405"/>
            <ac:spMk id="452" creationId="{1CDDE310-D8EB-4B0B-8D33-8E96046C3A46}"/>
          </ac:spMkLst>
        </pc:spChg>
        <pc:grpChg chg="add mod">
          <ac:chgData name="hassan MH" userId="84cd2103f36ef0dc" providerId="LiveId" clId="{503E8875-88F6-4C29-BD5A-496F9A349BB6}" dt="2022-04-24T15:09:11.341" v="1060" actId="164"/>
          <ac:grpSpMkLst>
            <pc:docMk/>
            <pc:sldMk cId="4151494853" sldId="405"/>
            <ac:grpSpMk id="2" creationId="{0AA2400D-2AF2-4B49-A11B-7BB886A75F83}"/>
          </ac:grpSpMkLst>
        </pc:grpChg>
        <pc:grpChg chg="add mod">
          <ac:chgData name="hassan MH" userId="84cd2103f36ef0dc" providerId="LiveId" clId="{503E8875-88F6-4C29-BD5A-496F9A349BB6}" dt="2022-04-24T15:09:30.655" v="1063" actId="164"/>
          <ac:grpSpMkLst>
            <pc:docMk/>
            <pc:sldMk cId="4151494853" sldId="405"/>
            <ac:grpSpMk id="4" creationId="{EA20BB66-A166-48ED-86C9-6F2709AD5F63}"/>
          </ac:grpSpMkLst>
        </pc:grpChg>
        <pc:grpChg chg="add mod">
          <ac:chgData name="hassan MH" userId="84cd2103f36ef0dc" providerId="LiveId" clId="{503E8875-88F6-4C29-BD5A-496F9A349BB6}" dt="2022-04-24T15:09:44.142" v="1066" actId="164"/>
          <ac:grpSpMkLst>
            <pc:docMk/>
            <pc:sldMk cId="4151494853" sldId="405"/>
            <ac:grpSpMk id="5" creationId="{A73A86BE-0C03-4D0B-AB2B-1CC10CBF9743}"/>
          </ac:grpSpMkLst>
        </pc:grpChg>
        <pc:grpChg chg="add del mod">
          <ac:chgData name="hassan MH" userId="84cd2103f36ef0dc" providerId="LiveId" clId="{503E8875-88F6-4C29-BD5A-496F9A349BB6}" dt="2022-04-24T15:46:40.207" v="1573" actId="21"/>
          <ac:grpSpMkLst>
            <pc:docMk/>
            <pc:sldMk cId="4151494853" sldId="405"/>
            <ac:grpSpMk id="6" creationId="{95E38318-E06F-4D27-90F4-3FA0B8DB1A6E}"/>
          </ac:grpSpMkLst>
        </pc:grpChg>
        <pc:grpChg chg="mod ord">
          <ac:chgData name="hassan MH" userId="84cd2103f36ef0dc" providerId="LiveId" clId="{503E8875-88F6-4C29-BD5A-496F9A349BB6}" dt="2022-04-24T15:16:41.336" v="1146" actId="167"/>
          <ac:grpSpMkLst>
            <pc:docMk/>
            <pc:sldMk cId="4151494853" sldId="405"/>
            <ac:grpSpMk id="106" creationId="{460820CE-3C56-4175-AD30-7048AA149007}"/>
          </ac:grpSpMkLst>
        </pc:grpChg>
        <pc:grpChg chg="mod">
          <ac:chgData name="hassan MH" userId="84cd2103f36ef0dc" providerId="LiveId" clId="{503E8875-88F6-4C29-BD5A-496F9A349BB6}" dt="2022-04-24T15:11:21.722" v="1085" actId="1076"/>
          <ac:grpSpMkLst>
            <pc:docMk/>
            <pc:sldMk cId="4151494853" sldId="405"/>
            <ac:grpSpMk id="113" creationId="{9C691681-F684-42DC-A3C2-DE051F20370F}"/>
          </ac:grpSpMkLst>
        </pc:grpChg>
        <pc:grpChg chg="add del mod">
          <ac:chgData name="hassan MH" userId="84cd2103f36ef0dc" providerId="LiveId" clId="{503E8875-88F6-4C29-BD5A-496F9A349BB6}" dt="2022-04-24T15:06:50.457" v="1027" actId="478"/>
          <ac:grpSpMkLst>
            <pc:docMk/>
            <pc:sldMk cId="4151494853" sldId="405"/>
            <ac:grpSpMk id="133" creationId="{A9452D8A-8280-4ECB-8A45-811C1CF28794}"/>
          </ac:grpSpMkLst>
        </pc:grpChg>
        <pc:grpChg chg="mod">
          <ac:chgData name="hassan MH" userId="84cd2103f36ef0dc" providerId="LiveId" clId="{503E8875-88F6-4C29-BD5A-496F9A349BB6}" dt="2022-04-24T15:06:41.147" v="1023"/>
          <ac:grpSpMkLst>
            <pc:docMk/>
            <pc:sldMk cId="4151494853" sldId="405"/>
            <ac:grpSpMk id="138" creationId="{1E091A54-6F39-46F1-A4BC-6A59AFEE0272}"/>
          </ac:grpSpMkLst>
        </pc:grpChg>
        <pc:grpChg chg="mod">
          <ac:chgData name="hassan MH" userId="84cd2103f36ef0dc" providerId="LiveId" clId="{503E8875-88F6-4C29-BD5A-496F9A349BB6}" dt="2022-04-24T15:06:41.147" v="1023"/>
          <ac:grpSpMkLst>
            <pc:docMk/>
            <pc:sldMk cId="4151494853" sldId="405"/>
            <ac:grpSpMk id="150" creationId="{73269756-C593-45F0-B9CB-84F0487CADCA}"/>
          </ac:grpSpMkLst>
        </pc:grpChg>
        <pc:grpChg chg="mod">
          <ac:chgData name="hassan MH" userId="84cd2103f36ef0dc" providerId="LiveId" clId="{503E8875-88F6-4C29-BD5A-496F9A349BB6}" dt="2022-04-24T15:06:41.147" v="1023"/>
          <ac:grpSpMkLst>
            <pc:docMk/>
            <pc:sldMk cId="4151494853" sldId="405"/>
            <ac:grpSpMk id="153" creationId="{CC6B0DED-34BE-4C91-9831-7DA2D8241D9D}"/>
          </ac:grpSpMkLst>
        </pc:grpChg>
        <pc:grpChg chg="mod">
          <ac:chgData name="hassan MH" userId="84cd2103f36ef0dc" providerId="LiveId" clId="{503E8875-88F6-4C29-BD5A-496F9A349BB6}" dt="2022-04-24T15:06:41.147" v="1023"/>
          <ac:grpSpMkLst>
            <pc:docMk/>
            <pc:sldMk cId="4151494853" sldId="405"/>
            <ac:grpSpMk id="155" creationId="{404E2BE3-0B69-4194-B938-144B5D5EC2E7}"/>
          </ac:grpSpMkLst>
        </pc:grpChg>
        <pc:grpChg chg="mod">
          <ac:chgData name="hassan MH" userId="84cd2103f36ef0dc" providerId="LiveId" clId="{503E8875-88F6-4C29-BD5A-496F9A349BB6}" dt="2022-04-24T15:06:41.147" v="1023"/>
          <ac:grpSpMkLst>
            <pc:docMk/>
            <pc:sldMk cId="4151494853" sldId="405"/>
            <ac:grpSpMk id="160" creationId="{4AA698C3-74D2-4088-9DFD-C9E576200B4A}"/>
          </ac:grpSpMkLst>
        </pc:grpChg>
        <pc:grpChg chg="mod">
          <ac:chgData name="hassan MH" userId="84cd2103f36ef0dc" providerId="LiveId" clId="{503E8875-88F6-4C29-BD5A-496F9A349BB6}" dt="2022-04-24T15:06:41.147" v="1023"/>
          <ac:grpSpMkLst>
            <pc:docMk/>
            <pc:sldMk cId="4151494853" sldId="405"/>
            <ac:grpSpMk id="161" creationId="{06B183C2-0DFB-47E0-96F6-8CA214FBB756}"/>
          </ac:grpSpMkLst>
        </pc:grpChg>
        <pc:grpChg chg="mod">
          <ac:chgData name="hassan MH" userId="84cd2103f36ef0dc" providerId="LiveId" clId="{503E8875-88F6-4C29-BD5A-496F9A349BB6}" dt="2022-04-24T15:06:41.147" v="1023"/>
          <ac:grpSpMkLst>
            <pc:docMk/>
            <pc:sldMk cId="4151494853" sldId="405"/>
            <ac:grpSpMk id="162" creationId="{4C4B950F-2BF7-40EE-BC6E-0A3914A0B3E5}"/>
          </ac:grpSpMkLst>
        </pc:grpChg>
        <pc:grpChg chg="mod">
          <ac:chgData name="hassan MH" userId="84cd2103f36ef0dc" providerId="LiveId" clId="{503E8875-88F6-4C29-BD5A-496F9A349BB6}" dt="2022-04-24T15:06:41.147" v="1023"/>
          <ac:grpSpMkLst>
            <pc:docMk/>
            <pc:sldMk cId="4151494853" sldId="405"/>
            <ac:grpSpMk id="164" creationId="{EA0E572B-8065-4CD8-86DB-E673D328C09C}"/>
          </ac:grpSpMkLst>
        </pc:grpChg>
        <pc:grpChg chg="mod">
          <ac:chgData name="hassan MH" userId="84cd2103f36ef0dc" providerId="LiveId" clId="{503E8875-88F6-4C29-BD5A-496F9A349BB6}" dt="2022-04-24T15:06:41.147" v="1023"/>
          <ac:grpSpMkLst>
            <pc:docMk/>
            <pc:sldMk cId="4151494853" sldId="405"/>
            <ac:grpSpMk id="171" creationId="{0854D8E3-234F-4A6A-AFA2-66217E7891FF}"/>
          </ac:grpSpMkLst>
        </pc:grpChg>
        <pc:grpChg chg="mod">
          <ac:chgData name="hassan MH" userId="84cd2103f36ef0dc" providerId="LiveId" clId="{503E8875-88F6-4C29-BD5A-496F9A349BB6}" dt="2022-04-24T15:06:41.147" v="1023"/>
          <ac:grpSpMkLst>
            <pc:docMk/>
            <pc:sldMk cId="4151494853" sldId="405"/>
            <ac:grpSpMk id="183" creationId="{5F6ED013-3B43-47BF-AAAE-2D68BD96E774}"/>
          </ac:grpSpMkLst>
        </pc:grpChg>
        <pc:grpChg chg="add del mod">
          <ac:chgData name="hassan MH" userId="84cd2103f36ef0dc" providerId="LiveId" clId="{503E8875-88F6-4C29-BD5A-496F9A349BB6}" dt="2022-04-24T15:08:54.379" v="1057" actId="165"/>
          <ac:grpSpMkLst>
            <pc:docMk/>
            <pc:sldMk cId="4151494853" sldId="405"/>
            <ac:grpSpMk id="204" creationId="{AEA0D200-D2D4-4977-9228-F346FE9BC275}"/>
          </ac:grpSpMkLst>
        </pc:grpChg>
        <pc:grpChg chg="mod topLvl">
          <ac:chgData name="hassan MH" userId="84cd2103f36ef0dc" providerId="LiveId" clId="{503E8875-88F6-4C29-BD5A-496F9A349BB6}" dt="2022-04-24T15:10:03.904" v="1069" actId="164"/>
          <ac:grpSpMkLst>
            <pc:docMk/>
            <pc:sldMk cId="4151494853" sldId="405"/>
            <ac:grpSpMk id="209" creationId="{EF16E066-A63F-48D0-8450-CD388D12FB19}"/>
          </ac:grpSpMkLst>
        </pc:grpChg>
        <pc:grpChg chg="mod topLvl">
          <ac:chgData name="hassan MH" userId="84cd2103f36ef0dc" providerId="LiveId" clId="{503E8875-88F6-4C29-BD5A-496F9A349BB6}" dt="2022-04-24T15:10:03.904" v="1069" actId="164"/>
          <ac:grpSpMkLst>
            <pc:docMk/>
            <pc:sldMk cId="4151494853" sldId="405"/>
            <ac:grpSpMk id="223" creationId="{9E9F4521-D6AC-4C13-A7EB-BE830ADE5401}"/>
          </ac:grpSpMkLst>
        </pc:grpChg>
        <pc:grpChg chg="mod topLvl">
          <ac:chgData name="hassan MH" userId="84cd2103f36ef0dc" providerId="LiveId" clId="{503E8875-88F6-4C29-BD5A-496F9A349BB6}" dt="2022-04-24T15:10:03.904" v="1069" actId="164"/>
          <ac:grpSpMkLst>
            <pc:docMk/>
            <pc:sldMk cId="4151494853" sldId="405"/>
            <ac:grpSpMk id="226" creationId="{4C02EAF0-556A-4660-B9FE-BA8DFE07CC12}"/>
          </ac:grpSpMkLst>
        </pc:grpChg>
        <pc:grpChg chg="mod topLvl">
          <ac:chgData name="hassan MH" userId="84cd2103f36ef0dc" providerId="LiveId" clId="{503E8875-88F6-4C29-BD5A-496F9A349BB6}" dt="2022-04-24T15:10:03.904" v="1069" actId="164"/>
          <ac:grpSpMkLst>
            <pc:docMk/>
            <pc:sldMk cId="4151494853" sldId="405"/>
            <ac:grpSpMk id="228" creationId="{295FFF9B-0E00-4725-B85A-0801F4F21867}"/>
          </ac:grpSpMkLst>
        </pc:grpChg>
        <pc:grpChg chg="mod topLvl">
          <ac:chgData name="hassan MH" userId="84cd2103f36ef0dc" providerId="LiveId" clId="{503E8875-88F6-4C29-BD5A-496F9A349BB6}" dt="2022-04-24T15:10:03.904" v="1069" actId="164"/>
          <ac:grpSpMkLst>
            <pc:docMk/>
            <pc:sldMk cId="4151494853" sldId="405"/>
            <ac:grpSpMk id="233" creationId="{30D72E7C-46C0-46F8-8D35-7AE80667E2A9}"/>
          </ac:grpSpMkLst>
        </pc:grpChg>
        <pc:grpChg chg="mod topLvl">
          <ac:chgData name="hassan MH" userId="84cd2103f36ef0dc" providerId="LiveId" clId="{503E8875-88F6-4C29-BD5A-496F9A349BB6}" dt="2022-04-24T15:10:03.904" v="1069" actId="164"/>
          <ac:grpSpMkLst>
            <pc:docMk/>
            <pc:sldMk cId="4151494853" sldId="405"/>
            <ac:grpSpMk id="234" creationId="{4933890A-B98E-4167-9797-BF03EBB3C748}"/>
          </ac:grpSpMkLst>
        </pc:grpChg>
        <pc:grpChg chg="mod topLvl">
          <ac:chgData name="hassan MH" userId="84cd2103f36ef0dc" providerId="LiveId" clId="{503E8875-88F6-4C29-BD5A-496F9A349BB6}" dt="2022-04-24T15:10:03.904" v="1069" actId="164"/>
          <ac:grpSpMkLst>
            <pc:docMk/>
            <pc:sldMk cId="4151494853" sldId="405"/>
            <ac:grpSpMk id="235" creationId="{E49818BD-DF4F-479F-92A7-7FDD41B77C4C}"/>
          </ac:grpSpMkLst>
        </pc:grpChg>
        <pc:grpChg chg="mod topLvl">
          <ac:chgData name="hassan MH" userId="84cd2103f36ef0dc" providerId="LiveId" clId="{503E8875-88F6-4C29-BD5A-496F9A349BB6}" dt="2022-04-24T15:10:03.904" v="1069" actId="164"/>
          <ac:grpSpMkLst>
            <pc:docMk/>
            <pc:sldMk cId="4151494853" sldId="405"/>
            <ac:grpSpMk id="237" creationId="{D553BB4E-44B6-4C59-B7AC-2D4FAFF0BA4A}"/>
          </ac:grpSpMkLst>
        </pc:grpChg>
        <pc:grpChg chg="mod topLvl">
          <ac:chgData name="hassan MH" userId="84cd2103f36ef0dc" providerId="LiveId" clId="{503E8875-88F6-4C29-BD5A-496F9A349BB6}" dt="2022-04-24T15:10:03.904" v="1069" actId="164"/>
          <ac:grpSpMkLst>
            <pc:docMk/>
            <pc:sldMk cId="4151494853" sldId="405"/>
            <ac:grpSpMk id="238" creationId="{595E2D81-EB06-495C-8F76-E34BEA4B9264}"/>
          </ac:grpSpMkLst>
        </pc:grpChg>
        <pc:grpChg chg="mod topLvl">
          <ac:chgData name="hassan MH" userId="84cd2103f36ef0dc" providerId="LiveId" clId="{503E8875-88F6-4C29-BD5A-496F9A349BB6}" dt="2022-04-24T15:10:03.904" v="1069" actId="164"/>
          <ac:grpSpMkLst>
            <pc:docMk/>
            <pc:sldMk cId="4151494853" sldId="405"/>
            <ac:grpSpMk id="239" creationId="{D4726456-491B-43EA-8FBA-B12584C35444}"/>
          </ac:grpSpMkLst>
        </pc:grpChg>
        <pc:grpChg chg="mod">
          <ac:chgData name="hassan MH" userId="84cd2103f36ef0dc" providerId="LiveId" clId="{503E8875-88F6-4C29-BD5A-496F9A349BB6}" dt="2022-04-24T15:09:44.142" v="1066" actId="164"/>
          <ac:grpSpMkLst>
            <pc:docMk/>
            <pc:sldMk cId="4151494853" sldId="405"/>
            <ac:grpSpMk id="242" creationId="{B96345A1-A396-48DC-95A8-1FDD9DA078CB}"/>
          </ac:grpSpMkLst>
        </pc:grpChg>
        <pc:grpChg chg="mod">
          <ac:chgData name="hassan MH" userId="84cd2103f36ef0dc" providerId="LiveId" clId="{503E8875-88F6-4C29-BD5A-496F9A349BB6}" dt="2022-04-24T15:09:44.142" v="1066" actId="164"/>
          <ac:grpSpMkLst>
            <pc:docMk/>
            <pc:sldMk cId="4151494853" sldId="405"/>
            <ac:grpSpMk id="255" creationId="{18EC8316-A4A3-491B-B49A-08D30303A6F7}"/>
          </ac:grpSpMkLst>
        </pc:grpChg>
        <pc:grpChg chg="mod">
          <ac:chgData name="hassan MH" userId="84cd2103f36ef0dc" providerId="LiveId" clId="{503E8875-88F6-4C29-BD5A-496F9A349BB6}" dt="2022-04-24T15:09:44.142" v="1066" actId="164"/>
          <ac:grpSpMkLst>
            <pc:docMk/>
            <pc:sldMk cId="4151494853" sldId="405"/>
            <ac:grpSpMk id="267" creationId="{B9AE4224-8DED-415F-8586-84C515112F0C}"/>
          </ac:grpSpMkLst>
        </pc:grpChg>
        <pc:grpChg chg="add del mod">
          <ac:chgData name="hassan MH" userId="84cd2103f36ef0dc" providerId="LiveId" clId="{503E8875-88F6-4C29-BD5A-496F9A349BB6}" dt="2022-04-24T15:13:16.950" v="1103" actId="21"/>
          <ac:grpSpMkLst>
            <pc:docMk/>
            <pc:sldMk cId="4151494853" sldId="405"/>
            <ac:grpSpMk id="292" creationId="{C17C54FF-1F94-4CF6-8568-A25B1B11AA9C}"/>
          </ac:grpSpMkLst>
        </pc:grpChg>
        <pc:grpChg chg="mod">
          <ac:chgData name="hassan MH" userId="84cd2103f36ef0dc" providerId="LiveId" clId="{503E8875-88F6-4C29-BD5A-496F9A349BB6}" dt="2022-04-24T15:12:54.103" v="1095"/>
          <ac:grpSpMkLst>
            <pc:docMk/>
            <pc:sldMk cId="4151494853" sldId="405"/>
            <ac:grpSpMk id="305" creationId="{E1660A7A-2677-4EEA-AC45-8B201AC779B0}"/>
          </ac:grpSpMkLst>
        </pc:grpChg>
        <pc:grpChg chg="mod">
          <ac:chgData name="hassan MH" userId="84cd2103f36ef0dc" providerId="LiveId" clId="{503E8875-88F6-4C29-BD5A-496F9A349BB6}" dt="2022-04-24T15:12:54.103" v="1095"/>
          <ac:grpSpMkLst>
            <pc:docMk/>
            <pc:sldMk cId="4151494853" sldId="405"/>
            <ac:grpSpMk id="312" creationId="{4C89A6E4-762E-4105-927E-977E446582C6}"/>
          </ac:grpSpMkLst>
        </pc:grpChg>
        <pc:grpChg chg="mod">
          <ac:chgData name="hassan MH" userId="84cd2103f36ef0dc" providerId="LiveId" clId="{503E8875-88F6-4C29-BD5A-496F9A349BB6}" dt="2022-04-24T15:12:54.103" v="1095"/>
          <ac:grpSpMkLst>
            <pc:docMk/>
            <pc:sldMk cId="4151494853" sldId="405"/>
            <ac:grpSpMk id="313" creationId="{FEF499F1-5634-4923-8E3C-9246303BD752}"/>
          </ac:grpSpMkLst>
        </pc:grpChg>
        <pc:grpChg chg="mod">
          <ac:chgData name="hassan MH" userId="84cd2103f36ef0dc" providerId="LiveId" clId="{503E8875-88F6-4C29-BD5A-496F9A349BB6}" dt="2022-04-24T15:12:54.103" v="1095"/>
          <ac:grpSpMkLst>
            <pc:docMk/>
            <pc:sldMk cId="4151494853" sldId="405"/>
            <ac:grpSpMk id="314" creationId="{1D005864-A24B-4BDF-8268-900CDAD4AE44}"/>
          </ac:grpSpMkLst>
        </pc:grpChg>
        <pc:grpChg chg="mod">
          <ac:chgData name="hassan MH" userId="84cd2103f36ef0dc" providerId="LiveId" clId="{503E8875-88F6-4C29-BD5A-496F9A349BB6}" dt="2022-04-24T15:12:54.103" v="1095"/>
          <ac:grpSpMkLst>
            <pc:docMk/>
            <pc:sldMk cId="4151494853" sldId="405"/>
            <ac:grpSpMk id="315" creationId="{9911BFEA-D76B-426F-BB1C-9DA10EA27707}"/>
          </ac:grpSpMkLst>
        </pc:grpChg>
        <pc:grpChg chg="mod">
          <ac:chgData name="hassan MH" userId="84cd2103f36ef0dc" providerId="LiveId" clId="{503E8875-88F6-4C29-BD5A-496F9A349BB6}" dt="2022-04-24T15:12:54.103" v="1095"/>
          <ac:grpSpMkLst>
            <pc:docMk/>
            <pc:sldMk cId="4151494853" sldId="405"/>
            <ac:grpSpMk id="323" creationId="{0F6641BE-20CF-4740-9544-C42F16551CD0}"/>
          </ac:grpSpMkLst>
        </pc:grpChg>
        <pc:grpChg chg="mod">
          <ac:chgData name="hassan MH" userId="84cd2103f36ef0dc" providerId="LiveId" clId="{503E8875-88F6-4C29-BD5A-496F9A349BB6}" dt="2022-04-24T15:12:54.103" v="1095"/>
          <ac:grpSpMkLst>
            <pc:docMk/>
            <pc:sldMk cId="4151494853" sldId="405"/>
            <ac:grpSpMk id="324" creationId="{40638D90-1451-4BBE-9D4F-56E8ACB17366}"/>
          </ac:grpSpMkLst>
        </pc:grpChg>
        <pc:grpChg chg="mod">
          <ac:chgData name="hassan MH" userId="84cd2103f36ef0dc" providerId="LiveId" clId="{503E8875-88F6-4C29-BD5A-496F9A349BB6}" dt="2022-04-24T15:12:54.103" v="1095"/>
          <ac:grpSpMkLst>
            <pc:docMk/>
            <pc:sldMk cId="4151494853" sldId="405"/>
            <ac:grpSpMk id="325" creationId="{E936CA78-BCC7-48F9-ACE8-426CE360E22B}"/>
          </ac:grpSpMkLst>
        </pc:grpChg>
        <pc:grpChg chg="mod">
          <ac:chgData name="hassan MH" userId="84cd2103f36ef0dc" providerId="LiveId" clId="{503E8875-88F6-4C29-BD5A-496F9A349BB6}" dt="2022-04-24T15:12:54.103" v="1095"/>
          <ac:grpSpMkLst>
            <pc:docMk/>
            <pc:sldMk cId="4151494853" sldId="405"/>
            <ac:grpSpMk id="326" creationId="{E4B1C55A-C6C2-4C02-89C1-F24026830A50}"/>
          </ac:grpSpMkLst>
        </pc:grpChg>
        <pc:grpChg chg="mod">
          <ac:chgData name="hassan MH" userId="84cd2103f36ef0dc" providerId="LiveId" clId="{503E8875-88F6-4C29-BD5A-496F9A349BB6}" dt="2022-04-24T15:12:54.103" v="1095"/>
          <ac:grpSpMkLst>
            <pc:docMk/>
            <pc:sldMk cId="4151494853" sldId="405"/>
            <ac:grpSpMk id="327" creationId="{0B2E9EC4-B6B1-4DC5-8C22-4260520D8706}"/>
          </ac:grpSpMkLst>
        </pc:grpChg>
        <pc:grpChg chg="mod">
          <ac:chgData name="hassan MH" userId="84cd2103f36ef0dc" providerId="LiveId" clId="{503E8875-88F6-4C29-BD5A-496F9A349BB6}" dt="2022-04-24T15:12:54.103" v="1095"/>
          <ac:grpSpMkLst>
            <pc:docMk/>
            <pc:sldMk cId="4151494853" sldId="405"/>
            <ac:grpSpMk id="328" creationId="{C416A78A-4FE1-45E7-899C-76425BB69F22}"/>
          </ac:grpSpMkLst>
        </pc:grpChg>
        <pc:grpChg chg="mod">
          <ac:chgData name="hassan MH" userId="84cd2103f36ef0dc" providerId="LiveId" clId="{503E8875-88F6-4C29-BD5A-496F9A349BB6}" dt="2022-04-24T15:12:54.103" v="1095"/>
          <ac:grpSpMkLst>
            <pc:docMk/>
            <pc:sldMk cId="4151494853" sldId="405"/>
            <ac:grpSpMk id="352" creationId="{F23BA421-B7EB-4DA5-87A0-53D48642D57F}"/>
          </ac:grpSpMkLst>
        </pc:grpChg>
        <pc:grpChg chg="mod">
          <ac:chgData name="hassan MH" userId="84cd2103f36ef0dc" providerId="LiveId" clId="{503E8875-88F6-4C29-BD5A-496F9A349BB6}" dt="2022-04-24T15:12:54.103" v="1095"/>
          <ac:grpSpMkLst>
            <pc:docMk/>
            <pc:sldMk cId="4151494853" sldId="405"/>
            <ac:grpSpMk id="357" creationId="{612A7F40-FB2E-493F-86EC-D4D6D464F7BA}"/>
          </ac:grpSpMkLst>
        </pc:grpChg>
        <pc:grpChg chg="mod">
          <ac:chgData name="hassan MH" userId="84cd2103f36ef0dc" providerId="LiveId" clId="{503E8875-88F6-4C29-BD5A-496F9A349BB6}" dt="2022-04-24T15:12:54.103" v="1095"/>
          <ac:grpSpMkLst>
            <pc:docMk/>
            <pc:sldMk cId="4151494853" sldId="405"/>
            <ac:grpSpMk id="359" creationId="{E7A9FC00-A06E-4B04-9CAB-F420384690A7}"/>
          </ac:grpSpMkLst>
        </pc:grpChg>
        <pc:grpChg chg="mod">
          <ac:chgData name="hassan MH" userId="84cd2103f36ef0dc" providerId="LiveId" clId="{503E8875-88F6-4C29-BD5A-496F9A349BB6}" dt="2022-04-24T15:12:54.103" v="1095"/>
          <ac:grpSpMkLst>
            <pc:docMk/>
            <pc:sldMk cId="4151494853" sldId="405"/>
            <ac:grpSpMk id="360" creationId="{CCB4EB18-6536-4F7D-BE0B-2A49DE3689D0}"/>
          </ac:grpSpMkLst>
        </pc:grpChg>
        <pc:grpChg chg="mod">
          <ac:chgData name="hassan MH" userId="84cd2103f36ef0dc" providerId="LiveId" clId="{503E8875-88F6-4C29-BD5A-496F9A349BB6}" dt="2022-04-24T15:12:54.103" v="1095"/>
          <ac:grpSpMkLst>
            <pc:docMk/>
            <pc:sldMk cId="4151494853" sldId="405"/>
            <ac:grpSpMk id="364" creationId="{1255AA5C-3667-4771-8368-E2F90CB8A436}"/>
          </ac:grpSpMkLst>
        </pc:grpChg>
        <pc:grpChg chg="add del mod">
          <ac:chgData name="hassan MH" userId="84cd2103f36ef0dc" providerId="LiveId" clId="{503E8875-88F6-4C29-BD5A-496F9A349BB6}" dt="2022-04-24T15:16:14.876" v="1138" actId="478"/>
          <ac:grpSpMkLst>
            <pc:docMk/>
            <pc:sldMk cId="4151494853" sldId="405"/>
            <ac:grpSpMk id="388" creationId="{4E072C48-C2ED-4E11-848E-69E04BFE10CF}"/>
          </ac:grpSpMkLst>
        </pc:grpChg>
        <pc:grpChg chg="mod">
          <ac:chgData name="hassan MH" userId="84cd2103f36ef0dc" providerId="LiveId" clId="{503E8875-88F6-4C29-BD5A-496F9A349BB6}" dt="2022-04-24T15:13:59.108" v="1109"/>
          <ac:grpSpMkLst>
            <pc:docMk/>
            <pc:sldMk cId="4151494853" sldId="405"/>
            <ac:grpSpMk id="389" creationId="{6937CE98-A196-46CB-A69A-F270CA6C1FFE}"/>
          </ac:grpSpMkLst>
        </pc:grpChg>
        <pc:grpChg chg="mod">
          <ac:chgData name="hassan MH" userId="84cd2103f36ef0dc" providerId="LiveId" clId="{503E8875-88F6-4C29-BD5A-496F9A349BB6}" dt="2022-04-24T15:13:59.108" v="1109"/>
          <ac:grpSpMkLst>
            <pc:docMk/>
            <pc:sldMk cId="4151494853" sldId="405"/>
            <ac:grpSpMk id="393" creationId="{DDA4D6D2-7D21-45E8-86A0-F36BA3556605}"/>
          </ac:grpSpMkLst>
        </pc:grpChg>
        <pc:grpChg chg="mod">
          <ac:chgData name="hassan MH" userId="84cd2103f36ef0dc" providerId="LiveId" clId="{503E8875-88F6-4C29-BD5A-496F9A349BB6}" dt="2022-04-24T15:13:59.108" v="1109"/>
          <ac:grpSpMkLst>
            <pc:docMk/>
            <pc:sldMk cId="4151494853" sldId="405"/>
            <ac:grpSpMk id="394" creationId="{15E7D1CB-EF9C-4CC9-958C-7805C9F9BDCE}"/>
          </ac:grpSpMkLst>
        </pc:grpChg>
        <pc:grpChg chg="mod">
          <ac:chgData name="hassan MH" userId="84cd2103f36ef0dc" providerId="LiveId" clId="{503E8875-88F6-4C29-BD5A-496F9A349BB6}" dt="2022-04-24T15:13:59.108" v="1109"/>
          <ac:grpSpMkLst>
            <pc:docMk/>
            <pc:sldMk cId="4151494853" sldId="405"/>
            <ac:grpSpMk id="395" creationId="{E7C9544B-2028-47D2-9120-CA0949151D62}"/>
          </ac:grpSpMkLst>
        </pc:grpChg>
        <pc:grpChg chg="mod">
          <ac:chgData name="hassan MH" userId="84cd2103f36ef0dc" providerId="LiveId" clId="{503E8875-88F6-4C29-BD5A-496F9A349BB6}" dt="2022-04-24T15:13:59.108" v="1109"/>
          <ac:grpSpMkLst>
            <pc:docMk/>
            <pc:sldMk cId="4151494853" sldId="405"/>
            <ac:grpSpMk id="396" creationId="{D921609E-14D9-4859-ACDC-E55D8727BFDE}"/>
          </ac:grpSpMkLst>
        </pc:grpChg>
        <pc:grpChg chg="mod">
          <ac:chgData name="hassan MH" userId="84cd2103f36ef0dc" providerId="LiveId" clId="{503E8875-88F6-4C29-BD5A-496F9A349BB6}" dt="2022-04-24T15:13:59.108" v="1109"/>
          <ac:grpSpMkLst>
            <pc:docMk/>
            <pc:sldMk cId="4151494853" sldId="405"/>
            <ac:grpSpMk id="397" creationId="{A6F95AAB-7549-4A86-8BD9-93D1FF3C9A75}"/>
          </ac:grpSpMkLst>
        </pc:grpChg>
        <pc:grpChg chg="add del mod">
          <ac:chgData name="hassan MH" userId="84cd2103f36ef0dc" providerId="LiveId" clId="{503E8875-88F6-4C29-BD5A-496F9A349BB6}" dt="2022-04-24T15:15:26.536" v="1134" actId="478"/>
          <ac:grpSpMkLst>
            <pc:docMk/>
            <pc:sldMk cId="4151494853" sldId="405"/>
            <ac:grpSpMk id="417" creationId="{64F9BAA9-8110-4375-8884-231AA28AFC84}"/>
          </ac:grpSpMkLst>
        </pc:grpChg>
        <pc:grpChg chg="mod">
          <ac:chgData name="hassan MH" userId="84cd2103f36ef0dc" providerId="LiveId" clId="{503E8875-88F6-4C29-BD5A-496F9A349BB6}" dt="2022-04-24T15:15:04.483" v="1125" actId="571"/>
          <ac:grpSpMkLst>
            <pc:docMk/>
            <pc:sldMk cId="4151494853" sldId="405"/>
            <ac:grpSpMk id="418" creationId="{A6A55A8F-4CC9-48BC-A3C1-E21A307C1DE6}"/>
          </ac:grpSpMkLst>
        </pc:grpChg>
        <pc:grpChg chg="mod">
          <ac:chgData name="hassan MH" userId="84cd2103f36ef0dc" providerId="LiveId" clId="{503E8875-88F6-4C29-BD5A-496F9A349BB6}" dt="2022-04-24T15:15:04.483" v="1125" actId="571"/>
          <ac:grpSpMkLst>
            <pc:docMk/>
            <pc:sldMk cId="4151494853" sldId="405"/>
            <ac:grpSpMk id="419" creationId="{785F144A-1455-4387-BD6E-02CC39161BD8}"/>
          </ac:grpSpMkLst>
        </pc:grpChg>
        <pc:grpChg chg="add mod">
          <ac:chgData name="hassan MH" userId="84cd2103f36ef0dc" providerId="LiveId" clId="{503E8875-88F6-4C29-BD5A-496F9A349BB6}" dt="2022-04-24T15:29:16.173" v="1342" actId="1076"/>
          <ac:grpSpMkLst>
            <pc:docMk/>
            <pc:sldMk cId="4151494853" sldId="405"/>
            <ac:grpSpMk id="424" creationId="{BEC06DBD-3333-4B1C-9697-A01A4D1DA401}"/>
          </ac:grpSpMkLst>
        </pc:grpChg>
        <pc:grpChg chg="mod">
          <ac:chgData name="hassan MH" userId="84cd2103f36ef0dc" providerId="LiveId" clId="{503E8875-88F6-4C29-BD5A-496F9A349BB6}" dt="2022-04-24T15:16:09.995" v="1135"/>
          <ac:grpSpMkLst>
            <pc:docMk/>
            <pc:sldMk cId="4151494853" sldId="405"/>
            <ac:grpSpMk id="425" creationId="{1661573A-264A-484E-9D23-57C51B6C254E}"/>
          </ac:grpSpMkLst>
        </pc:grpChg>
        <pc:grpChg chg="mod">
          <ac:chgData name="hassan MH" userId="84cd2103f36ef0dc" providerId="LiveId" clId="{503E8875-88F6-4C29-BD5A-496F9A349BB6}" dt="2022-04-24T15:16:09.995" v="1135"/>
          <ac:grpSpMkLst>
            <pc:docMk/>
            <pc:sldMk cId="4151494853" sldId="405"/>
            <ac:grpSpMk id="429" creationId="{C120AFFD-DD91-4AB4-B646-D0A47BD376B1}"/>
          </ac:grpSpMkLst>
        </pc:grpChg>
        <pc:grpChg chg="mod">
          <ac:chgData name="hassan MH" userId="84cd2103f36ef0dc" providerId="LiveId" clId="{503E8875-88F6-4C29-BD5A-496F9A349BB6}" dt="2022-04-24T15:16:09.995" v="1135"/>
          <ac:grpSpMkLst>
            <pc:docMk/>
            <pc:sldMk cId="4151494853" sldId="405"/>
            <ac:grpSpMk id="430" creationId="{D6E27EC2-6E19-42F1-B489-8B1DD153C407}"/>
          </ac:grpSpMkLst>
        </pc:grpChg>
        <pc:grpChg chg="mod">
          <ac:chgData name="hassan MH" userId="84cd2103f36ef0dc" providerId="LiveId" clId="{503E8875-88F6-4C29-BD5A-496F9A349BB6}" dt="2022-04-24T15:16:09.995" v="1135"/>
          <ac:grpSpMkLst>
            <pc:docMk/>
            <pc:sldMk cId="4151494853" sldId="405"/>
            <ac:grpSpMk id="431" creationId="{F40B2295-A16C-4AD9-BBB5-DC16D9C6A2CE}"/>
          </ac:grpSpMkLst>
        </pc:grpChg>
        <pc:grpChg chg="mod">
          <ac:chgData name="hassan MH" userId="84cd2103f36ef0dc" providerId="LiveId" clId="{503E8875-88F6-4C29-BD5A-496F9A349BB6}" dt="2022-04-24T15:16:09.995" v="1135"/>
          <ac:grpSpMkLst>
            <pc:docMk/>
            <pc:sldMk cId="4151494853" sldId="405"/>
            <ac:grpSpMk id="432" creationId="{EBDDAB68-8AA4-459E-A51D-9C9FF1761E6F}"/>
          </ac:grpSpMkLst>
        </pc:grpChg>
        <pc:grpChg chg="mod">
          <ac:chgData name="hassan MH" userId="84cd2103f36ef0dc" providerId="LiveId" clId="{503E8875-88F6-4C29-BD5A-496F9A349BB6}" dt="2022-04-24T15:16:09.995" v="1135"/>
          <ac:grpSpMkLst>
            <pc:docMk/>
            <pc:sldMk cId="4151494853" sldId="405"/>
            <ac:grpSpMk id="433" creationId="{9844CA17-9072-43E9-9F3D-8ADA562057DB}"/>
          </ac:grpSpMkLst>
        </pc:grpChg>
        <pc:grpChg chg="del">
          <ac:chgData name="hassan MH" userId="84cd2103f36ef0dc" providerId="LiveId" clId="{503E8875-88F6-4C29-BD5A-496F9A349BB6}" dt="2022-04-24T15:07:15.805" v="1035" actId="478"/>
          <ac:grpSpMkLst>
            <pc:docMk/>
            <pc:sldMk cId="4151494853" sldId="405"/>
            <ac:grpSpMk id="493" creationId="{86ED9EB1-8B10-4D55-B05A-ECB2D8D98F8B}"/>
          </ac:grpSpMkLst>
        </pc:grpChg>
        <pc:picChg chg="add mod">
          <ac:chgData name="hassan MH" userId="84cd2103f36ef0dc" providerId="LiveId" clId="{503E8875-88F6-4C29-BD5A-496F9A349BB6}" dt="2022-04-24T15:46:51.581" v="1579" actId="1076"/>
          <ac:picMkLst>
            <pc:docMk/>
            <pc:sldMk cId="4151494853" sldId="405"/>
            <ac:picMk id="7" creationId="{4201A79C-A48B-4671-93B6-FA5D2961D4BB}"/>
          </ac:picMkLst>
        </pc:picChg>
        <pc:picChg chg="del">
          <ac:chgData name="hassan MH" userId="84cd2103f36ef0dc" providerId="LiveId" clId="{503E8875-88F6-4C29-BD5A-496F9A349BB6}" dt="2022-04-24T15:30:42.350" v="1364" actId="478"/>
          <ac:picMkLst>
            <pc:docMk/>
            <pc:sldMk cId="4151494853" sldId="405"/>
            <ac:picMk id="34" creationId="{D5D3F332-F2F1-446C-9978-A70CF41E49A0}"/>
          </ac:picMkLst>
        </pc:picChg>
      </pc:sldChg>
      <pc:sldChg chg="addSp delSp modSp add mod">
        <pc:chgData name="hassan MH" userId="84cd2103f36ef0dc" providerId="LiveId" clId="{503E8875-88F6-4C29-BD5A-496F9A349BB6}" dt="2022-04-24T15:46:18.784" v="1566" actId="478"/>
        <pc:sldMkLst>
          <pc:docMk/>
          <pc:sldMk cId="3410168447" sldId="406"/>
        </pc:sldMkLst>
        <pc:spChg chg="mod">
          <ac:chgData name="hassan MH" userId="84cd2103f36ef0dc" providerId="LiveId" clId="{503E8875-88F6-4C29-BD5A-496F9A349BB6}" dt="2022-04-24T15:23:53.314" v="1276" actId="108"/>
          <ac:spMkLst>
            <pc:docMk/>
            <pc:sldMk cId="3410168447" sldId="406"/>
            <ac:spMk id="12" creationId="{B038FB05-FBFE-4696-BB10-6D75C870EECE}"/>
          </ac:spMkLst>
        </pc:spChg>
        <pc:spChg chg="del">
          <ac:chgData name="hassan MH" userId="84cd2103f36ef0dc" providerId="LiveId" clId="{503E8875-88F6-4C29-BD5A-496F9A349BB6}" dt="2022-04-24T15:30:18.249" v="1351" actId="478"/>
          <ac:spMkLst>
            <pc:docMk/>
            <pc:sldMk cId="3410168447" sldId="406"/>
            <ac:spMk id="80" creationId="{96A42EE9-ABA1-4BAF-BCD0-D4FB059127FD}"/>
          </ac:spMkLst>
        </pc:spChg>
        <pc:grpChg chg="del mod">
          <ac:chgData name="hassan MH" userId="84cd2103f36ef0dc" providerId="LiveId" clId="{503E8875-88F6-4C29-BD5A-496F9A349BB6}" dt="2022-04-24T15:44:55.457" v="1528" actId="21"/>
          <ac:grpSpMkLst>
            <pc:docMk/>
            <pc:sldMk cId="3410168447" sldId="406"/>
            <ac:grpSpMk id="21" creationId="{393E3159-29CF-49B3-8BA9-ECD849701085}"/>
          </ac:grpSpMkLst>
        </pc:grpChg>
        <pc:grpChg chg="del">
          <ac:chgData name="hassan MH" userId="84cd2103f36ef0dc" providerId="LiveId" clId="{503E8875-88F6-4C29-BD5A-496F9A349BB6}" dt="2022-04-24T15:30:16.744" v="1350" actId="478"/>
          <ac:grpSpMkLst>
            <pc:docMk/>
            <pc:sldMk cId="3410168447" sldId="406"/>
            <ac:grpSpMk id="106" creationId="{460820CE-3C56-4175-AD30-7048AA149007}"/>
          </ac:grpSpMkLst>
        </pc:grpChg>
        <pc:picChg chg="add mod">
          <ac:chgData name="hassan MH" userId="84cd2103f36ef0dc" providerId="LiveId" clId="{503E8875-88F6-4C29-BD5A-496F9A349BB6}" dt="2022-04-24T15:45:00.805" v="1531" actId="1076"/>
          <ac:picMkLst>
            <pc:docMk/>
            <pc:sldMk cId="3410168447" sldId="406"/>
            <ac:picMk id="2" creationId="{0030F344-854E-41DC-B705-144C42159F02}"/>
          </ac:picMkLst>
        </pc:picChg>
        <pc:picChg chg="del">
          <ac:chgData name="hassan MH" userId="84cd2103f36ef0dc" providerId="LiveId" clId="{503E8875-88F6-4C29-BD5A-496F9A349BB6}" dt="2022-04-24T15:30:16.139" v="1349" actId="478"/>
          <ac:picMkLst>
            <pc:docMk/>
            <pc:sldMk cId="3410168447" sldId="406"/>
            <ac:picMk id="34" creationId="{D5D3F332-F2F1-446C-9978-A70CF41E49A0}"/>
          </ac:picMkLst>
        </pc:picChg>
        <pc:picChg chg="add del mod">
          <ac:chgData name="hassan MH" userId="84cd2103f36ef0dc" providerId="LiveId" clId="{503E8875-88F6-4C29-BD5A-496F9A349BB6}" dt="2022-04-24T15:45:19.861" v="1539" actId="21"/>
          <ac:picMkLst>
            <pc:docMk/>
            <pc:sldMk cId="3410168447" sldId="406"/>
            <ac:picMk id="120" creationId="{19D1D4F7-8C0F-49DE-A9BC-7EFB36D97CA4}"/>
          </ac:picMkLst>
        </pc:picChg>
        <pc:picChg chg="add del mod">
          <ac:chgData name="hassan MH" userId="84cd2103f36ef0dc" providerId="LiveId" clId="{503E8875-88F6-4C29-BD5A-496F9A349BB6}" dt="2022-04-24T15:46:18.784" v="1566" actId="478"/>
          <ac:picMkLst>
            <pc:docMk/>
            <pc:sldMk cId="3410168447" sldId="406"/>
            <ac:picMk id="121" creationId="{8910904A-2CDD-4E4D-83BA-7564CC5A8AF5}"/>
          </ac:picMkLst>
        </pc:picChg>
      </pc:sldChg>
      <pc:sldChg chg="addSp delSp modSp add mod">
        <pc:chgData name="hassan MH" userId="84cd2103f36ef0dc" providerId="LiveId" clId="{503E8875-88F6-4C29-BD5A-496F9A349BB6}" dt="2022-04-24T15:48:01.552" v="1602" actId="1076"/>
        <pc:sldMkLst>
          <pc:docMk/>
          <pc:sldMk cId="3944644770" sldId="407"/>
        </pc:sldMkLst>
        <pc:spChg chg="mod">
          <ac:chgData name="hassan MH" userId="84cd2103f36ef0dc" providerId="LiveId" clId="{503E8875-88F6-4C29-BD5A-496F9A349BB6}" dt="2022-04-24T15:24:12.668" v="1279" actId="164"/>
          <ac:spMkLst>
            <pc:docMk/>
            <pc:sldMk cId="3944644770" sldId="407"/>
            <ac:spMk id="12" creationId="{B038FB05-FBFE-4696-BB10-6D75C870EECE}"/>
          </ac:spMkLst>
        </pc:spChg>
        <pc:spChg chg="del">
          <ac:chgData name="hassan MH" userId="84cd2103f36ef0dc" providerId="LiveId" clId="{503E8875-88F6-4C29-BD5A-496F9A349BB6}" dt="2022-04-24T15:24:06.688" v="1278" actId="478"/>
          <ac:spMkLst>
            <pc:docMk/>
            <pc:sldMk cId="3944644770" sldId="407"/>
            <ac:spMk id="80" creationId="{96A42EE9-ABA1-4BAF-BCD0-D4FB059127FD}"/>
          </ac:spMkLst>
        </pc:spChg>
        <pc:spChg chg="add del mod">
          <ac:chgData name="hassan MH" userId="84cd2103f36ef0dc" providerId="LiveId" clId="{503E8875-88F6-4C29-BD5A-496F9A349BB6}" dt="2022-04-24T15:44:23.420" v="1513" actId="21"/>
          <ac:spMkLst>
            <pc:docMk/>
            <pc:sldMk cId="3944644770" sldId="407"/>
            <ac:spMk id="92" creationId="{0825A7CD-C764-46C0-9177-C06EFE1A1873}"/>
          </ac:spMkLst>
        </pc:spChg>
        <pc:spChg chg="add mod ord">
          <ac:chgData name="hassan MH" userId="84cd2103f36ef0dc" providerId="LiveId" clId="{503E8875-88F6-4C29-BD5A-496F9A349BB6}" dt="2022-04-24T15:44:48.319" v="1526" actId="1076"/>
          <ac:spMkLst>
            <pc:docMk/>
            <pc:sldMk cId="3944644770" sldId="407"/>
            <ac:spMk id="93" creationId="{E1EDC6C2-4903-4512-93F8-6824A751C0DA}"/>
          </ac:spMkLst>
        </pc:spChg>
        <pc:spChg chg="mod">
          <ac:chgData name="hassan MH" userId="84cd2103f36ef0dc" providerId="LiveId" clId="{503E8875-88F6-4C29-BD5A-496F9A349BB6}" dt="2022-04-24T15:24:12.668" v="1279" actId="164"/>
          <ac:spMkLst>
            <pc:docMk/>
            <pc:sldMk cId="3944644770" sldId="407"/>
            <ac:spMk id="105" creationId="{7835E43D-109A-455A-BAC8-3AB89311E8E1}"/>
          </ac:spMkLst>
        </pc:spChg>
        <pc:spChg chg="mod">
          <ac:chgData name="hassan MH" userId="84cd2103f36ef0dc" providerId="LiveId" clId="{503E8875-88F6-4C29-BD5A-496F9A349BB6}" dt="2022-04-24T15:44:15.805" v="1510"/>
          <ac:spMkLst>
            <pc:docMk/>
            <pc:sldMk cId="3944644770" sldId="407"/>
            <ac:spMk id="121" creationId="{663292E6-ED35-4F75-8435-C2E325F31DE1}"/>
          </ac:spMkLst>
        </pc:spChg>
        <pc:spChg chg="mod">
          <ac:chgData name="hassan MH" userId="84cd2103f36ef0dc" providerId="LiveId" clId="{503E8875-88F6-4C29-BD5A-496F9A349BB6}" dt="2022-04-24T15:44:15.805" v="1510"/>
          <ac:spMkLst>
            <pc:docMk/>
            <pc:sldMk cId="3944644770" sldId="407"/>
            <ac:spMk id="122" creationId="{CB1DB36A-3B00-4B3B-A62C-1C7B1640C60D}"/>
          </ac:spMkLst>
        </pc:spChg>
        <pc:spChg chg="mod">
          <ac:chgData name="hassan MH" userId="84cd2103f36ef0dc" providerId="LiveId" clId="{503E8875-88F6-4C29-BD5A-496F9A349BB6}" dt="2022-04-24T15:44:15.805" v="1510"/>
          <ac:spMkLst>
            <pc:docMk/>
            <pc:sldMk cId="3944644770" sldId="407"/>
            <ac:spMk id="123" creationId="{BCB95D27-F048-4306-A5ED-685B3D8941B4}"/>
          </ac:spMkLst>
        </pc:spChg>
        <pc:spChg chg="mod">
          <ac:chgData name="hassan MH" userId="84cd2103f36ef0dc" providerId="LiveId" clId="{503E8875-88F6-4C29-BD5A-496F9A349BB6}" dt="2022-04-24T15:44:15.805" v="1510"/>
          <ac:spMkLst>
            <pc:docMk/>
            <pc:sldMk cId="3944644770" sldId="407"/>
            <ac:spMk id="124" creationId="{F7C37844-7C5A-4277-BC30-958F24F70007}"/>
          </ac:spMkLst>
        </pc:spChg>
        <pc:spChg chg="mod">
          <ac:chgData name="hassan MH" userId="84cd2103f36ef0dc" providerId="LiveId" clId="{503E8875-88F6-4C29-BD5A-496F9A349BB6}" dt="2022-04-24T15:44:15.805" v="1510"/>
          <ac:spMkLst>
            <pc:docMk/>
            <pc:sldMk cId="3944644770" sldId="407"/>
            <ac:spMk id="126" creationId="{D762AEE6-B9E8-4F2D-8FA1-8B59B749B88B}"/>
          </ac:spMkLst>
        </pc:spChg>
        <pc:spChg chg="mod">
          <ac:chgData name="hassan MH" userId="84cd2103f36ef0dc" providerId="LiveId" clId="{503E8875-88F6-4C29-BD5A-496F9A349BB6}" dt="2022-04-24T15:44:15.805" v="1510"/>
          <ac:spMkLst>
            <pc:docMk/>
            <pc:sldMk cId="3944644770" sldId="407"/>
            <ac:spMk id="127" creationId="{9FB41132-4D43-4D48-B4E9-C19FACCFC069}"/>
          </ac:spMkLst>
        </pc:spChg>
        <pc:spChg chg="mod">
          <ac:chgData name="hassan MH" userId="84cd2103f36ef0dc" providerId="LiveId" clId="{503E8875-88F6-4C29-BD5A-496F9A349BB6}" dt="2022-04-24T15:44:15.805" v="1510"/>
          <ac:spMkLst>
            <pc:docMk/>
            <pc:sldMk cId="3944644770" sldId="407"/>
            <ac:spMk id="128" creationId="{FFF69FAC-B414-400D-9232-72B170C4B3CC}"/>
          </ac:spMkLst>
        </pc:spChg>
        <pc:spChg chg="mod">
          <ac:chgData name="hassan MH" userId="84cd2103f36ef0dc" providerId="LiveId" clId="{503E8875-88F6-4C29-BD5A-496F9A349BB6}" dt="2022-04-24T15:44:15.805" v="1510"/>
          <ac:spMkLst>
            <pc:docMk/>
            <pc:sldMk cId="3944644770" sldId="407"/>
            <ac:spMk id="129" creationId="{F1A66772-002C-4717-AA3B-4CAF972ED949}"/>
          </ac:spMkLst>
        </pc:spChg>
        <pc:spChg chg="mod">
          <ac:chgData name="hassan MH" userId="84cd2103f36ef0dc" providerId="LiveId" clId="{503E8875-88F6-4C29-BD5A-496F9A349BB6}" dt="2022-04-24T15:44:15.805" v="1510"/>
          <ac:spMkLst>
            <pc:docMk/>
            <pc:sldMk cId="3944644770" sldId="407"/>
            <ac:spMk id="130" creationId="{D9DA136B-CFBD-412D-8302-E18E0D963CC5}"/>
          </ac:spMkLst>
        </pc:spChg>
        <pc:spChg chg="mod">
          <ac:chgData name="hassan MH" userId="84cd2103f36ef0dc" providerId="LiveId" clId="{503E8875-88F6-4C29-BD5A-496F9A349BB6}" dt="2022-04-24T15:44:15.805" v="1510"/>
          <ac:spMkLst>
            <pc:docMk/>
            <pc:sldMk cId="3944644770" sldId="407"/>
            <ac:spMk id="131" creationId="{3D7A6ED6-3099-49C3-90DE-B07A2335BACC}"/>
          </ac:spMkLst>
        </pc:spChg>
        <pc:spChg chg="mod">
          <ac:chgData name="hassan MH" userId="84cd2103f36ef0dc" providerId="LiveId" clId="{503E8875-88F6-4C29-BD5A-496F9A349BB6}" dt="2022-04-24T15:44:15.805" v="1510"/>
          <ac:spMkLst>
            <pc:docMk/>
            <pc:sldMk cId="3944644770" sldId="407"/>
            <ac:spMk id="132" creationId="{97F0372A-3903-43A5-9553-DC914C8900ED}"/>
          </ac:spMkLst>
        </pc:spChg>
        <pc:spChg chg="mod">
          <ac:chgData name="hassan MH" userId="84cd2103f36ef0dc" providerId="LiveId" clId="{503E8875-88F6-4C29-BD5A-496F9A349BB6}" dt="2022-04-24T15:44:15.805" v="1510"/>
          <ac:spMkLst>
            <pc:docMk/>
            <pc:sldMk cId="3944644770" sldId="407"/>
            <ac:spMk id="133" creationId="{933C255B-2085-4540-8522-02CF333A888A}"/>
          </ac:spMkLst>
        </pc:spChg>
        <pc:spChg chg="mod">
          <ac:chgData name="hassan MH" userId="84cd2103f36ef0dc" providerId="LiveId" clId="{503E8875-88F6-4C29-BD5A-496F9A349BB6}" dt="2022-04-24T15:44:15.805" v="1510"/>
          <ac:spMkLst>
            <pc:docMk/>
            <pc:sldMk cId="3944644770" sldId="407"/>
            <ac:spMk id="134" creationId="{5A4EE9E7-2089-4034-AC4E-DB48953941AF}"/>
          </ac:spMkLst>
        </pc:spChg>
        <pc:spChg chg="mod">
          <ac:chgData name="hassan MH" userId="84cd2103f36ef0dc" providerId="LiveId" clId="{503E8875-88F6-4C29-BD5A-496F9A349BB6}" dt="2022-04-24T15:44:15.805" v="1510"/>
          <ac:spMkLst>
            <pc:docMk/>
            <pc:sldMk cId="3944644770" sldId="407"/>
            <ac:spMk id="135" creationId="{859AFE58-9583-437B-A61F-B2FE70A8217B}"/>
          </ac:spMkLst>
        </pc:spChg>
        <pc:spChg chg="mod">
          <ac:chgData name="hassan MH" userId="84cd2103f36ef0dc" providerId="LiveId" clId="{503E8875-88F6-4C29-BD5A-496F9A349BB6}" dt="2022-04-24T15:44:15.805" v="1510"/>
          <ac:spMkLst>
            <pc:docMk/>
            <pc:sldMk cId="3944644770" sldId="407"/>
            <ac:spMk id="136" creationId="{6D21B60C-B6AC-440D-ACAC-04D5738E29BA}"/>
          </ac:spMkLst>
        </pc:spChg>
        <pc:spChg chg="mod">
          <ac:chgData name="hassan MH" userId="84cd2103f36ef0dc" providerId="LiveId" clId="{503E8875-88F6-4C29-BD5A-496F9A349BB6}" dt="2022-04-24T15:44:15.805" v="1510"/>
          <ac:spMkLst>
            <pc:docMk/>
            <pc:sldMk cId="3944644770" sldId="407"/>
            <ac:spMk id="138" creationId="{D22C87F2-2326-4A9C-95C6-BFC21A6BD8A9}"/>
          </ac:spMkLst>
        </pc:spChg>
        <pc:spChg chg="mod">
          <ac:chgData name="hassan MH" userId="84cd2103f36ef0dc" providerId="LiveId" clId="{503E8875-88F6-4C29-BD5A-496F9A349BB6}" dt="2022-04-24T15:44:15.805" v="1510"/>
          <ac:spMkLst>
            <pc:docMk/>
            <pc:sldMk cId="3944644770" sldId="407"/>
            <ac:spMk id="139" creationId="{68104D15-BBA2-481A-AFC9-D8BD523FB85C}"/>
          </ac:spMkLst>
        </pc:spChg>
        <pc:spChg chg="mod">
          <ac:chgData name="hassan MH" userId="84cd2103f36ef0dc" providerId="LiveId" clId="{503E8875-88F6-4C29-BD5A-496F9A349BB6}" dt="2022-04-24T15:44:15.805" v="1510"/>
          <ac:spMkLst>
            <pc:docMk/>
            <pc:sldMk cId="3944644770" sldId="407"/>
            <ac:spMk id="141" creationId="{7C3127D6-1B03-4960-B9F1-07B455A876D2}"/>
          </ac:spMkLst>
        </pc:spChg>
        <pc:spChg chg="mod">
          <ac:chgData name="hassan MH" userId="84cd2103f36ef0dc" providerId="LiveId" clId="{503E8875-88F6-4C29-BD5A-496F9A349BB6}" dt="2022-04-24T15:44:15.805" v="1510"/>
          <ac:spMkLst>
            <pc:docMk/>
            <pc:sldMk cId="3944644770" sldId="407"/>
            <ac:spMk id="143" creationId="{2ADF7586-A2C9-415C-A7D6-E8799780A5A1}"/>
          </ac:spMkLst>
        </pc:spChg>
        <pc:spChg chg="mod">
          <ac:chgData name="hassan MH" userId="84cd2103f36ef0dc" providerId="LiveId" clId="{503E8875-88F6-4C29-BD5A-496F9A349BB6}" dt="2022-04-24T15:44:15.805" v="1510"/>
          <ac:spMkLst>
            <pc:docMk/>
            <pc:sldMk cId="3944644770" sldId="407"/>
            <ac:spMk id="144" creationId="{4861ADD7-6C3E-4E3A-B47E-19B73A37AFE1}"/>
          </ac:spMkLst>
        </pc:spChg>
        <pc:spChg chg="mod">
          <ac:chgData name="hassan MH" userId="84cd2103f36ef0dc" providerId="LiveId" clId="{503E8875-88F6-4C29-BD5A-496F9A349BB6}" dt="2022-04-24T15:44:15.805" v="1510"/>
          <ac:spMkLst>
            <pc:docMk/>
            <pc:sldMk cId="3944644770" sldId="407"/>
            <ac:spMk id="145" creationId="{62A465B8-1747-49E4-829B-C779F1B6376E}"/>
          </ac:spMkLst>
        </pc:spChg>
        <pc:spChg chg="mod">
          <ac:chgData name="hassan MH" userId="84cd2103f36ef0dc" providerId="LiveId" clId="{503E8875-88F6-4C29-BD5A-496F9A349BB6}" dt="2022-04-24T15:44:15.805" v="1510"/>
          <ac:spMkLst>
            <pc:docMk/>
            <pc:sldMk cId="3944644770" sldId="407"/>
            <ac:spMk id="146" creationId="{9799D30E-A16D-4E00-A0B7-1A5AEAEDCCA7}"/>
          </ac:spMkLst>
        </pc:spChg>
        <pc:spChg chg="mod">
          <ac:chgData name="hassan MH" userId="84cd2103f36ef0dc" providerId="LiveId" clId="{503E8875-88F6-4C29-BD5A-496F9A349BB6}" dt="2022-04-24T15:44:15.805" v="1510"/>
          <ac:spMkLst>
            <pc:docMk/>
            <pc:sldMk cId="3944644770" sldId="407"/>
            <ac:spMk id="150" creationId="{81FFE24F-8104-4F70-B499-7BEF7DADB79C}"/>
          </ac:spMkLst>
        </pc:spChg>
        <pc:spChg chg="mod">
          <ac:chgData name="hassan MH" userId="84cd2103f36ef0dc" providerId="LiveId" clId="{503E8875-88F6-4C29-BD5A-496F9A349BB6}" dt="2022-04-24T15:44:15.805" v="1510"/>
          <ac:spMkLst>
            <pc:docMk/>
            <pc:sldMk cId="3944644770" sldId="407"/>
            <ac:spMk id="152" creationId="{D84E360A-DDA1-4D40-A13A-E7790B8BC6B0}"/>
          </ac:spMkLst>
        </pc:spChg>
        <pc:spChg chg="mod">
          <ac:chgData name="hassan MH" userId="84cd2103f36ef0dc" providerId="LiveId" clId="{503E8875-88F6-4C29-BD5A-496F9A349BB6}" dt="2022-04-24T15:44:15.805" v="1510"/>
          <ac:spMkLst>
            <pc:docMk/>
            <pc:sldMk cId="3944644770" sldId="407"/>
            <ac:spMk id="153" creationId="{823894FC-031D-49B6-859E-A2BB039F204D}"/>
          </ac:spMkLst>
        </pc:spChg>
        <pc:spChg chg="mod">
          <ac:chgData name="hassan MH" userId="84cd2103f36ef0dc" providerId="LiveId" clId="{503E8875-88F6-4C29-BD5A-496F9A349BB6}" dt="2022-04-24T15:44:15.805" v="1510"/>
          <ac:spMkLst>
            <pc:docMk/>
            <pc:sldMk cId="3944644770" sldId="407"/>
            <ac:spMk id="154" creationId="{22395645-94B1-498F-A8FA-37B54F98C561}"/>
          </ac:spMkLst>
        </pc:spChg>
        <pc:spChg chg="mod">
          <ac:chgData name="hassan MH" userId="84cd2103f36ef0dc" providerId="LiveId" clId="{503E8875-88F6-4C29-BD5A-496F9A349BB6}" dt="2022-04-24T15:44:15.805" v="1510"/>
          <ac:spMkLst>
            <pc:docMk/>
            <pc:sldMk cId="3944644770" sldId="407"/>
            <ac:spMk id="155" creationId="{D78AE2C9-93F1-4296-A45D-71F6F3CF10B4}"/>
          </ac:spMkLst>
        </pc:spChg>
        <pc:spChg chg="mod">
          <ac:chgData name="hassan MH" userId="84cd2103f36ef0dc" providerId="LiveId" clId="{503E8875-88F6-4C29-BD5A-496F9A349BB6}" dt="2022-04-24T15:44:15.805" v="1510"/>
          <ac:spMkLst>
            <pc:docMk/>
            <pc:sldMk cId="3944644770" sldId="407"/>
            <ac:spMk id="156" creationId="{6A75BA70-3186-4CBA-9E99-3E9410B9EC35}"/>
          </ac:spMkLst>
        </pc:spChg>
        <pc:spChg chg="del mod">
          <ac:chgData name="hassan MH" userId="84cd2103f36ef0dc" providerId="LiveId" clId="{503E8875-88F6-4C29-BD5A-496F9A349BB6}" dt="2022-04-24T15:44:19.170" v="1512" actId="478"/>
          <ac:spMkLst>
            <pc:docMk/>
            <pc:sldMk cId="3944644770" sldId="407"/>
            <ac:spMk id="157" creationId="{A61C243D-DBB9-475D-A1D5-CF73611353E9}"/>
          </ac:spMkLst>
        </pc:spChg>
        <pc:spChg chg="mod">
          <ac:chgData name="hassan MH" userId="84cd2103f36ef0dc" providerId="LiveId" clId="{503E8875-88F6-4C29-BD5A-496F9A349BB6}" dt="2022-04-24T15:44:15.805" v="1510"/>
          <ac:spMkLst>
            <pc:docMk/>
            <pc:sldMk cId="3944644770" sldId="407"/>
            <ac:spMk id="159" creationId="{4969B1DD-5923-460F-BD15-5A20055769D6}"/>
          </ac:spMkLst>
        </pc:spChg>
        <pc:spChg chg="mod">
          <ac:chgData name="hassan MH" userId="84cd2103f36ef0dc" providerId="LiveId" clId="{503E8875-88F6-4C29-BD5A-496F9A349BB6}" dt="2022-04-24T15:44:15.805" v="1510"/>
          <ac:spMkLst>
            <pc:docMk/>
            <pc:sldMk cId="3944644770" sldId="407"/>
            <ac:spMk id="160" creationId="{D8CB30CC-9F75-4450-AA59-FE593E997FBA}"/>
          </ac:spMkLst>
        </pc:spChg>
        <pc:spChg chg="mod">
          <ac:chgData name="hassan MH" userId="84cd2103f36ef0dc" providerId="LiveId" clId="{503E8875-88F6-4C29-BD5A-496F9A349BB6}" dt="2022-04-24T15:44:15.805" v="1510"/>
          <ac:spMkLst>
            <pc:docMk/>
            <pc:sldMk cId="3944644770" sldId="407"/>
            <ac:spMk id="161" creationId="{D6543116-0165-41D7-9652-5B811AE31023}"/>
          </ac:spMkLst>
        </pc:spChg>
        <pc:spChg chg="mod">
          <ac:chgData name="hassan MH" userId="84cd2103f36ef0dc" providerId="LiveId" clId="{503E8875-88F6-4C29-BD5A-496F9A349BB6}" dt="2022-04-24T15:44:15.805" v="1510"/>
          <ac:spMkLst>
            <pc:docMk/>
            <pc:sldMk cId="3944644770" sldId="407"/>
            <ac:spMk id="162" creationId="{25AC2126-F843-4325-AC98-F765D2EFFBE4}"/>
          </ac:spMkLst>
        </pc:spChg>
        <pc:spChg chg="mod">
          <ac:chgData name="hassan MH" userId="84cd2103f36ef0dc" providerId="LiveId" clId="{503E8875-88F6-4C29-BD5A-496F9A349BB6}" dt="2022-04-24T15:44:15.805" v="1510"/>
          <ac:spMkLst>
            <pc:docMk/>
            <pc:sldMk cId="3944644770" sldId="407"/>
            <ac:spMk id="163" creationId="{D6DB7CD3-51B4-47B9-ABD3-0C08ED3B0CB3}"/>
          </ac:spMkLst>
        </pc:spChg>
        <pc:spChg chg="mod">
          <ac:chgData name="hassan MH" userId="84cd2103f36ef0dc" providerId="LiveId" clId="{503E8875-88F6-4C29-BD5A-496F9A349BB6}" dt="2022-04-24T15:44:15.805" v="1510"/>
          <ac:spMkLst>
            <pc:docMk/>
            <pc:sldMk cId="3944644770" sldId="407"/>
            <ac:spMk id="164" creationId="{66D776AE-97C2-4451-AE1F-79EADD3A472A}"/>
          </ac:spMkLst>
        </pc:spChg>
        <pc:spChg chg="mod">
          <ac:chgData name="hassan MH" userId="84cd2103f36ef0dc" providerId="LiveId" clId="{503E8875-88F6-4C29-BD5A-496F9A349BB6}" dt="2022-04-24T15:44:15.805" v="1510"/>
          <ac:spMkLst>
            <pc:docMk/>
            <pc:sldMk cId="3944644770" sldId="407"/>
            <ac:spMk id="165" creationId="{F9BD05A5-98EE-4D1D-91E4-ECEDCDA47DBD}"/>
          </ac:spMkLst>
        </pc:spChg>
        <pc:spChg chg="mod">
          <ac:chgData name="hassan MH" userId="84cd2103f36ef0dc" providerId="LiveId" clId="{503E8875-88F6-4C29-BD5A-496F9A349BB6}" dt="2022-04-24T15:44:15.805" v="1510"/>
          <ac:spMkLst>
            <pc:docMk/>
            <pc:sldMk cId="3944644770" sldId="407"/>
            <ac:spMk id="166" creationId="{AF123BA5-518B-4BE4-8158-864E9F627F2A}"/>
          </ac:spMkLst>
        </pc:spChg>
        <pc:spChg chg="mod">
          <ac:chgData name="hassan MH" userId="84cd2103f36ef0dc" providerId="LiveId" clId="{503E8875-88F6-4C29-BD5A-496F9A349BB6}" dt="2022-04-24T15:44:15.805" v="1510"/>
          <ac:spMkLst>
            <pc:docMk/>
            <pc:sldMk cId="3944644770" sldId="407"/>
            <ac:spMk id="167" creationId="{9E4450EC-E31F-426D-95CB-A893221C42F7}"/>
          </ac:spMkLst>
        </pc:spChg>
        <pc:spChg chg="mod">
          <ac:chgData name="hassan MH" userId="84cd2103f36ef0dc" providerId="LiveId" clId="{503E8875-88F6-4C29-BD5A-496F9A349BB6}" dt="2022-04-24T15:44:15.805" v="1510"/>
          <ac:spMkLst>
            <pc:docMk/>
            <pc:sldMk cId="3944644770" sldId="407"/>
            <ac:spMk id="168" creationId="{A30EFFC9-1972-456F-963E-61D8708CA092}"/>
          </ac:spMkLst>
        </pc:spChg>
        <pc:spChg chg="mod">
          <ac:chgData name="hassan MH" userId="84cd2103f36ef0dc" providerId="LiveId" clId="{503E8875-88F6-4C29-BD5A-496F9A349BB6}" dt="2022-04-24T15:44:15.805" v="1510"/>
          <ac:spMkLst>
            <pc:docMk/>
            <pc:sldMk cId="3944644770" sldId="407"/>
            <ac:spMk id="169" creationId="{56BC3845-563B-43A6-B798-189A9032EC5C}"/>
          </ac:spMkLst>
        </pc:spChg>
        <pc:spChg chg="mod">
          <ac:chgData name="hassan MH" userId="84cd2103f36ef0dc" providerId="LiveId" clId="{503E8875-88F6-4C29-BD5A-496F9A349BB6}" dt="2022-04-24T15:44:15.805" v="1510"/>
          <ac:spMkLst>
            <pc:docMk/>
            <pc:sldMk cId="3944644770" sldId="407"/>
            <ac:spMk id="171" creationId="{95D12979-3E63-4720-8FF1-291CA4C14C29}"/>
          </ac:spMkLst>
        </pc:spChg>
        <pc:spChg chg="mod">
          <ac:chgData name="hassan MH" userId="84cd2103f36ef0dc" providerId="LiveId" clId="{503E8875-88F6-4C29-BD5A-496F9A349BB6}" dt="2022-04-24T15:44:15.805" v="1510"/>
          <ac:spMkLst>
            <pc:docMk/>
            <pc:sldMk cId="3944644770" sldId="407"/>
            <ac:spMk id="172" creationId="{D94DF26D-4C72-4CB6-BF4B-02DF38A92259}"/>
          </ac:spMkLst>
        </pc:spChg>
        <pc:spChg chg="mod">
          <ac:chgData name="hassan MH" userId="84cd2103f36ef0dc" providerId="LiveId" clId="{503E8875-88F6-4C29-BD5A-496F9A349BB6}" dt="2022-04-24T15:44:15.805" v="1510"/>
          <ac:spMkLst>
            <pc:docMk/>
            <pc:sldMk cId="3944644770" sldId="407"/>
            <ac:spMk id="173" creationId="{C0ED7CFD-EEED-436C-BDAB-73C852FC5A64}"/>
          </ac:spMkLst>
        </pc:spChg>
        <pc:spChg chg="mod">
          <ac:chgData name="hassan MH" userId="84cd2103f36ef0dc" providerId="LiveId" clId="{503E8875-88F6-4C29-BD5A-496F9A349BB6}" dt="2022-04-24T15:44:15.805" v="1510"/>
          <ac:spMkLst>
            <pc:docMk/>
            <pc:sldMk cId="3944644770" sldId="407"/>
            <ac:spMk id="174" creationId="{9D6CC16B-E5D8-4C92-A25D-8DAD06AE0089}"/>
          </ac:spMkLst>
        </pc:spChg>
        <pc:spChg chg="mod">
          <ac:chgData name="hassan MH" userId="84cd2103f36ef0dc" providerId="LiveId" clId="{503E8875-88F6-4C29-BD5A-496F9A349BB6}" dt="2022-04-24T15:44:15.805" v="1510"/>
          <ac:spMkLst>
            <pc:docMk/>
            <pc:sldMk cId="3944644770" sldId="407"/>
            <ac:spMk id="175" creationId="{A1C46119-0BC4-4C01-B3FA-EF7711C065D1}"/>
          </ac:spMkLst>
        </pc:spChg>
        <pc:spChg chg="mod">
          <ac:chgData name="hassan MH" userId="84cd2103f36ef0dc" providerId="LiveId" clId="{503E8875-88F6-4C29-BD5A-496F9A349BB6}" dt="2022-04-24T15:44:15.805" v="1510"/>
          <ac:spMkLst>
            <pc:docMk/>
            <pc:sldMk cId="3944644770" sldId="407"/>
            <ac:spMk id="176" creationId="{CCE595CD-12A1-4FCD-998A-5AA0E42720B7}"/>
          </ac:spMkLst>
        </pc:spChg>
        <pc:spChg chg="mod">
          <ac:chgData name="hassan MH" userId="84cd2103f36ef0dc" providerId="LiveId" clId="{503E8875-88F6-4C29-BD5A-496F9A349BB6}" dt="2022-04-24T15:44:15.805" v="1510"/>
          <ac:spMkLst>
            <pc:docMk/>
            <pc:sldMk cId="3944644770" sldId="407"/>
            <ac:spMk id="177" creationId="{992AEBAC-014B-4F0F-9F9D-AEBEBFD679EB}"/>
          </ac:spMkLst>
        </pc:spChg>
        <pc:spChg chg="mod">
          <ac:chgData name="hassan MH" userId="84cd2103f36ef0dc" providerId="LiveId" clId="{503E8875-88F6-4C29-BD5A-496F9A349BB6}" dt="2022-04-24T15:44:15.805" v="1510"/>
          <ac:spMkLst>
            <pc:docMk/>
            <pc:sldMk cId="3944644770" sldId="407"/>
            <ac:spMk id="178" creationId="{19353ADA-D23C-437C-B022-7738EB132CB6}"/>
          </ac:spMkLst>
        </pc:spChg>
        <pc:spChg chg="mod">
          <ac:chgData name="hassan MH" userId="84cd2103f36ef0dc" providerId="LiveId" clId="{503E8875-88F6-4C29-BD5A-496F9A349BB6}" dt="2022-04-24T15:44:15.805" v="1510"/>
          <ac:spMkLst>
            <pc:docMk/>
            <pc:sldMk cId="3944644770" sldId="407"/>
            <ac:spMk id="179" creationId="{473A6274-508F-48ED-A8ED-7DDFEB73949D}"/>
          </ac:spMkLst>
        </pc:spChg>
        <pc:spChg chg="mod">
          <ac:chgData name="hassan MH" userId="84cd2103f36ef0dc" providerId="LiveId" clId="{503E8875-88F6-4C29-BD5A-496F9A349BB6}" dt="2022-04-24T15:44:15.805" v="1510"/>
          <ac:spMkLst>
            <pc:docMk/>
            <pc:sldMk cId="3944644770" sldId="407"/>
            <ac:spMk id="180" creationId="{94310B18-8122-4870-8A44-80E454C53C1E}"/>
          </ac:spMkLst>
        </pc:spChg>
        <pc:spChg chg="mod">
          <ac:chgData name="hassan MH" userId="84cd2103f36ef0dc" providerId="LiveId" clId="{503E8875-88F6-4C29-BD5A-496F9A349BB6}" dt="2022-04-24T15:44:15.805" v="1510"/>
          <ac:spMkLst>
            <pc:docMk/>
            <pc:sldMk cId="3944644770" sldId="407"/>
            <ac:spMk id="181" creationId="{440EDF0B-6DCA-48D6-A00F-81E365939E4C}"/>
          </ac:spMkLst>
        </pc:spChg>
        <pc:spChg chg="mod">
          <ac:chgData name="hassan MH" userId="84cd2103f36ef0dc" providerId="LiveId" clId="{503E8875-88F6-4C29-BD5A-496F9A349BB6}" dt="2022-04-24T15:44:15.805" v="1510"/>
          <ac:spMkLst>
            <pc:docMk/>
            <pc:sldMk cId="3944644770" sldId="407"/>
            <ac:spMk id="182" creationId="{50F3C61E-9BE4-4EBC-97F4-F61EEC67B847}"/>
          </ac:spMkLst>
        </pc:spChg>
        <pc:spChg chg="mod">
          <ac:chgData name="hassan MH" userId="84cd2103f36ef0dc" providerId="LiveId" clId="{503E8875-88F6-4C29-BD5A-496F9A349BB6}" dt="2022-04-24T15:44:15.805" v="1510"/>
          <ac:spMkLst>
            <pc:docMk/>
            <pc:sldMk cId="3944644770" sldId="407"/>
            <ac:spMk id="183" creationId="{7921A14E-E477-40FB-ADB9-A9C0FA54F0B8}"/>
          </ac:spMkLst>
        </pc:spChg>
        <pc:spChg chg="mod">
          <ac:chgData name="hassan MH" userId="84cd2103f36ef0dc" providerId="LiveId" clId="{503E8875-88F6-4C29-BD5A-496F9A349BB6}" dt="2022-04-24T15:44:15.805" v="1510"/>
          <ac:spMkLst>
            <pc:docMk/>
            <pc:sldMk cId="3944644770" sldId="407"/>
            <ac:spMk id="184" creationId="{398C7FA4-3AF6-420D-AB36-50D8009E5E71}"/>
          </ac:spMkLst>
        </pc:spChg>
        <pc:spChg chg="mod">
          <ac:chgData name="hassan MH" userId="84cd2103f36ef0dc" providerId="LiveId" clId="{503E8875-88F6-4C29-BD5A-496F9A349BB6}" dt="2022-04-24T15:44:15.805" v="1510"/>
          <ac:spMkLst>
            <pc:docMk/>
            <pc:sldMk cId="3944644770" sldId="407"/>
            <ac:spMk id="185" creationId="{5F5F8139-FDDE-4C15-806E-D5A698C5627F}"/>
          </ac:spMkLst>
        </pc:spChg>
        <pc:spChg chg="mod">
          <ac:chgData name="hassan MH" userId="84cd2103f36ef0dc" providerId="LiveId" clId="{503E8875-88F6-4C29-BD5A-496F9A349BB6}" dt="2022-04-24T15:44:15.805" v="1510"/>
          <ac:spMkLst>
            <pc:docMk/>
            <pc:sldMk cId="3944644770" sldId="407"/>
            <ac:spMk id="186" creationId="{3A69763A-C96B-437E-B83B-0DA1F9CB9328}"/>
          </ac:spMkLst>
        </pc:spChg>
        <pc:spChg chg="mod">
          <ac:chgData name="hassan MH" userId="84cd2103f36ef0dc" providerId="LiveId" clId="{503E8875-88F6-4C29-BD5A-496F9A349BB6}" dt="2022-04-24T15:44:15.805" v="1510"/>
          <ac:spMkLst>
            <pc:docMk/>
            <pc:sldMk cId="3944644770" sldId="407"/>
            <ac:spMk id="187" creationId="{3306E731-1404-4DFE-B840-4B9B46E003DE}"/>
          </ac:spMkLst>
        </pc:spChg>
        <pc:spChg chg="mod">
          <ac:chgData name="hassan MH" userId="84cd2103f36ef0dc" providerId="LiveId" clId="{503E8875-88F6-4C29-BD5A-496F9A349BB6}" dt="2022-04-24T15:44:15.805" v="1510"/>
          <ac:spMkLst>
            <pc:docMk/>
            <pc:sldMk cId="3944644770" sldId="407"/>
            <ac:spMk id="188" creationId="{3BBE9A6E-BE2A-4D7D-9EB8-DFDB3965BD9D}"/>
          </ac:spMkLst>
        </pc:spChg>
        <pc:spChg chg="mod">
          <ac:chgData name="hassan MH" userId="84cd2103f36ef0dc" providerId="LiveId" clId="{503E8875-88F6-4C29-BD5A-496F9A349BB6}" dt="2022-04-24T15:44:15.805" v="1510"/>
          <ac:spMkLst>
            <pc:docMk/>
            <pc:sldMk cId="3944644770" sldId="407"/>
            <ac:spMk id="189" creationId="{5FCA0F8B-7AEF-409D-8739-6AB92090FFAF}"/>
          </ac:spMkLst>
        </pc:spChg>
        <pc:spChg chg="mod">
          <ac:chgData name="hassan MH" userId="84cd2103f36ef0dc" providerId="LiveId" clId="{503E8875-88F6-4C29-BD5A-496F9A349BB6}" dt="2022-04-24T15:44:15.805" v="1510"/>
          <ac:spMkLst>
            <pc:docMk/>
            <pc:sldMk cId="3944644770" sldId="407"/>
            <ac:spMk id="190" creationId="{260B6D3F-F0D6-4B68-8804-8F85978F1919}"/>
          </ac:spMkLst>
        </pc:spChg>
        <pc:grpChg chg="add mod">
          <ac:chgData name="hassan MH" userId="84cd2103f36ef0dc" providerId="LiveId" clId="{503E8875-88F6-4C29-BD5A-496F9A349BB6}" dt="2022-04-24T15:24:14.735" v="1280" actId="1076"/>
          <ac:grpSpMkLst>
            <pc:docMk/>
            <pc:sldMk cId="3944644770" sldId="407"/>
            <ac:grpSpMk id="2" creationId="{DC2ACCFA-2556-4867-AE5B-9F3E7978528F}"/>
          </ac:grpSpMkLst>
        </pc:grpChg>
        <pc:grpChg chg="add mod">
          <ac:chgData name="hassan MH" userId="84cd2103f36ef0dc" providerId="LiveId" clId="{503E8875-88F6-4C29-BD5A-496F9A349BB6}" dt="2022-04-24T15:44:44.192" v="1525" actId="1076"/>
          <ac:grpSpMkLst>
            <pc:docMk/>
            <pc:sldMk cId="3944644770" sldId="407"/>
            <ac:grpSpMk id="4" creationId="{65AC70A2-2607-4307-8BF6-5AB59ACAC452}"/>
          </ac:grpSpMkLst>
        </pc:grpChg>
        <pc:grpChg chg="del mod">
          <ac:chgData name="hassan MH" userId="84cd2103f36ef0dc" providerId="LiveId" clId="{503E8875-88F6-4C29-BD5A-496F9A349BB6}" dt="2022-04-24T15:44:29.429" v="1517" actId="21"/>
          <ac:grpSpMkLst>
            <pc:docMk/>
            <pc:sldMk cId="3944644770" sldId="407"/>
            <ac:grpSpMk id="120" creationId="{222528DB-F68F-4878-81E5-FC12C6E6FC78}"/>
          </ac:grpSpMkLst>
        </pc:grpChg>
        <pc:grpChg chg="mod">
          <ac:chgData name="hassan MH" userId="84cd2103f36ef0dc" providerId="LiveId" clId="{503E8875-88F6-4C29-BD5A-496F9A349BB6}" dt="2022-04-24T15:44:15.805" v="1510"/>
          <ac:grpSpMkLst>
            <pc:docMk/>
            <pc:sldMk cId="3944644770" sldId="407"/>
            <ac:grpSpMk id="125" creationId="{869D5838-DBB7-4246-9682-75367F861314}"/>
          </ac:grpSpMkLst>
        </pc:grpChg>
        <pc:grpChg chg="mod">
          <ac:chgData name="hassan MH" userId="84cd2103f36ef0dc" providerId="LiveId" clId="{503E8875-88F6-4C29-BD5A-496F9A349BB6}" dt="2022-04-24T15:44:15.805" v="1510"/>
          <ac:grpSpMkLst>
            <pc:docMk/>
            <pc:sldMk cId="3944644770" sldId="407"/>
            <ac:grpSpMk id="137" creationId="{3321E1E9-6532-47A4-B8CF-6B336B8E5035}"/>
          </ac:grpSpMkLst>
        </pc:grpChg>
        <pc:grpChg chg="mod">
          <ac:chgData name="hassan MH" userId="84cd2103f36ef0dc" providerId="LiveId" clId="{503E8875-88F6-4C29-BD5A-496F9A349BB6}" dt="2022-04-24T15:44:15.805" v="1510"/>
          <ac:grpSpMkLst>
            <pc:docMk/>
            <pc:sldMk cId="3944644770" sldId="407"/>
            <ac:grpSpMk id="140" creationId="{22E254EC-B087-4E60-9D71-A15D932D8304}"/>
          </ac:grpSpMkLst>
        </pc:grpChg>
        <pc:grpChg chg="mod">
          <ac:chgData name="hassan MH" userId="84cd2103f36ef0dc" providerId="LiveId" clId="{503E8875-88F6-4C29-BD5A-496F9A349BB6}" dt="2022-04-24T15:44:15.805" v="1510"/>
          <ac:grpSpMkLst>
            <pc:docMk/>
            <pc:sldMk cId="3944644770" sldId="407"/>
            <ac:grpSpMk id="142" creationId="{9308298E-F4E9-4E0E-8F81-68BA85387205}"/>
          </ac:grpSpMkLst>
        </pc:grpChg>
        <pc:grpChg chg="mod">
          <ac:chgData name="hassan MH" userId="84cd2103f36ef0dc" providerId="LiveId" clId="{503E8875-88F6-4C29-BD5A-496F9A349BB6}" dt="2022-04-24T15:44:15.805" v="1510"/>
          <ac:grpSpMkLst>
            <pc:docMk/>
            <pc:sldMk cId="3944644770" sldId="407"/>
            <ac:grpSpMk id="147" creationId="{44F91C2D-5674-4E4B-B0FA-CB3C17226C51}"/>
          </ac:grpSpMkLst>
        </pc:grpChg>
        <pc:grpChg chg="mod">
          <ac:chgData name="hassan MH" userId="84cd2103f36ef0dc" providerId="LiveId" clId="{503E8875-88F6-4C29-BD5A-496F9A349BB6}" dt="2022-04-24T15:44:15.805" v="1510"/>
          <ac:grpSpMkLst>
            <pc:docMk/>
            <pc:sldMk cId="3944644770" sldId="407"/>
            <ac:grpSpMk id="148" creationId="{0B53756B-62CE-4494-8A9A-CE53FB116713}"/>
          </ac:grpSpMkLst>
        </pc:grpChg>
        <pc:grpChg chg="mod">
          <ac:chgData name="hassan MH" userId="84cd2103f36ef0dc" providerId="LiveId" clId="{503E8875-88F6-4C29-BD5A-496F9A349BB6}" dt="2022-04-24T15:44:15.805" v="1510"/>
          <ac:grpSpMkLst>
            <pc:docMk/>
            <pc:sldMk cId="3944644770" sldId="407"/>
            <ac:grpSpMk id="149" creationId="{163F47BD-9A31-4EEA-BF32-AA4B4F1ABF98}"/>
          </ac:grpSpMkLst>
        </pc:grpChg>
        <pc:grpChg chg="mod">
          <ac:chgData name="hassan MH" userId="84cd2103f36ef0dc" providerId="LiveId" clId="{503E8875-88F6-4C29-BD5A-496F9A349BB6}" dt="2022-04-24T15:44:15.805" v="1510"/>
          <ac:grpSpMkLst>
            <pc:docMk/>
            <pc:sldMk cId="3944644770" sldId="407"/>
            <ac:grpSpMk id="151" creationId="{341201A6-5C0D-4486-BC8C-0E48C649A1C8}"/>
          </ac:grpSpMkLst>
        </pc:grpChg>
        <pc:grpChg chg="mod">
          <ac:chgData name="hassan MH" userId="84cd2103f36ef0dc" providerId="LiveId" clId="{503E8875-88F6-4C29-BD5A-496F9A349BB6}" dt="2022-04-24T15:44:15.805" v="1510"/>
          <ac:grpSpMkLst>
            <pc:docMk/>
            <pc:sldMk cId="3944644770" sldId="407"/>
            <ac:grpSpMk id="158" creationId="{ACBA256C-23EA-468C-9DCA-03D6E923DAD5}"/>
          </ac:grpSpMkLst>
        </pc:grpChg>
        <pc:grpChg chg="mod">
          <ac:chgData name="hassan MH" userId="84cd2103f36ef0dc" providerId="LiveId" clId="{503E8875-88F6-4C29-BD5A-496F9A349BB6}" dt="2022-04-24T15:44:15.805" v="1510"/>
          <ac:grpSpMkLst>
            <pc:docMk/>
            <pc:sldMk cId="3944644770" sldId="407"/>
            <ac:grpSpMk id="170" creationId="{537DB522-0D8B-4799-AB80-9A49272CF150}"/>
          </ac:grpSpMkLst>
        </pc:grpChg>
        <pc:picChg chg="add mod">
          <ac:chgData name="hassan MH" userId="84cd2103f36ef0dc" providerId="LiveId" clId="{503E8875-88F6-4C29-BD5A-496F9A349BB6}" dt="2022-04-24T15:48:01.552" v="1602" actId="1076"/>
          <ac:picMkLst>
            <pc:docMk/>
            <pc:sldMk cId="3944644770" sldId="407"/>
            <ac:picMk id="3" creationId="{4EEDFD18-F899-4F06-9802-2E90181C72CF}"/>
          </ac:picMkLst>
        </pc:picChg>
        <pc:picChg chg="del">
          <ac:chgData name="hassan MH" userId="84cd2103f36ef0dc" providerId="LiveId" clId="{503E8875-88F6-4C29-BD5A-496F9A349BB6}" dt="2022-04-24T15:24:04.755" v="1277" actId="478"/>
          <ac:picMkLst>
            <pc:docMk/>
            <pc:sldMk cId="3944644770" sldId="407"/>
            <ac:picMk id="34" creationId="{D5D3F332-F2F1-446C-9978-A70CF41E49A0}"/>
          </ac:picMkLst>
        </pc:picChg>
      </pc:sldChg>
      <pc:sldChg chg="addSp delSp modSp add mod">
        <pc:chgData name="hassan MH" userId="84cd2103f36ef0dc" providerId="LiveId" clId="{503E8875-88F6-4C29-BD5A-496F9A349BB6}" dt="2022-04-24T15:47:08.523" v="1586" actId="1076"/>
        <pc:sldMkLst>
          <pc:docMk/>
          <pc:sldMk cId="3291900804" sldId="408"/>
        </pc:sldMkLst>
        <pc:spChg chg="mod">
          <ac:chgData name="hassan MH" userId="84cd2103f36ef0dc" providerId="LiveId" clId="{503E8875-88F6-4C29-BD5A-496F9A349BB6}" dt="2022-04-24T15:28:30.265" v="1331" actId="14100"/>
          <ac:spMkLst>
            <pc:docMk/>
            <pc:sldMk cId="3291900804" sldId="408"/>
            <ac:spMk id="3" creationId="{282B1698-7832-41E7-BB90-E1030ECF6716}"/>
          </ac:spMkLst>
        </pc:spChg>
        <pc:spChg chg="del mod">
          <ac:chgData name="hassan MH" userId="84cd2103f36ef0dc" providerId="LiveId" clId="{503E8875-88F6-4C29-BD5A-496F9A349BB6}" dt="2022-04-24T15:28:57.209" v="1336" actId="478"/>
          <ac:spMkLst>
            <pc:docMk/>
            <pc:sldMk cId="3291900804" sldId="408"/>
            <ac:spMk id="12" creationId="{B038FB05-FBFE-4696-BB10-6D75C870EECE}"/>
          </ac:spMkLst>
        </pc:spChg>
        <pc:spChg chg="del">
          <ac:chgData name="hassan MH" userId="84cd2103f36ef0dc" providerId="LiveId" clId="{503E8875-88F6-4C29-BD5A-496F9A349BB6}" dt="2022-04-24T15:29:00.755" v="1339" actId="478"/>
          <ac:spMkLst>
            <pc:docMk/>
            <pc:sldMk cId="3291900804" sldId="408"/>
            <ac:spMk id="80" creationId="{96A42EE9-ABA1-4BAF-BCD0-D4FB059127FD}"/>
          </ac:spMkLst>
        </pc:spChg>
        <pc:spChg chg="del">
          <ac:chgData name="hassan MH" userId="84cd2103f36ef0dc" providerId="LiveId" clId="{503E8875-88F6-4C29-BD5A-496F9A349BB6}" dt="2022-04-24T15:28:57.777" v="1337" actId="478"/>
          <ac:spMkLst>
            <pc:docMk/>
            <pc:sldMk cId="3291900804" sldId="408"/>
            <ac:spMk id="105" creationId="{7835E43D-109A-455A-BAC8-3AB89311E8E1}"/>
          </ac:spMkLst>
        </pc:spChg>
        <pc:spChg chg="mod">
          <ac:chgData name="hassan MH" userId="84cd2103f36ef0dc" providerId="LiveId" clId="{503E8875-88F6-4C29-BD5A-496F9A349BB6}" dt="2022-04-24T15:25:16.531" v="1283"/>
          <ac:spMkLst>
            <pc:docMk/>
            <pc:sldMk cId="3291900804" sldId="408"/>
            <ac:spMk id="121" creationId="{20589D0D-C95C-43CC-B640-8ED03DFAFDF3}"/>
          </ac:spMkLst>
        </pc:spChg>
        <pc:spChg chg="mod">
          <ac:chgData name="hassan MH" userId="84cd2103f36ef0dc" providerId="LiveId" clId="{503E8875-88F6-4C29-BD5A-496F9A349BB6}" dt="2022-04-24T15:25:16.531" v="1283"/>
          <ac:spMkLst>
            <pc:docMk/>
            <pc:sldMk cId="3291900804" sldId="408"/>
            <ac:spMk id="123" creationId="{FB4AF54D-AB7E-4EA0-9DBA-B8111F3A2991}"/>
          </ac:spMkLst>
        </pc:spChg>
        <pc:spChg chg="mod">
          <ac:chgData name="hassan MH" userId="84cd2103f36ef0dc" providerId="LiveId" clId="{503E8875-88F6-4C29-BD5A-496F9A349BB6}" dt="2022-04-24T15:25:16.531" v="1283"/>
          <ac:spMkLst>
            <pc:docMk/>
            <pc:sldMk cId="3291900804" sldId="408"/>
            <ac:spMk id="124" creationId="{3200BBE0-8D5F-4797-A7DD-86FB26BD1E15}"/>
          </ac:spMkLst>
        </pc:spChg>
        <pc:spChg chg="mod">
          <ac:chgData name="hassan MH" userId="84cd2103f36ef0dc" providerId="LiveId" clId="{503E8875-88F6-4C29-BD5A-496F9A349BB6}" dt="2022-04-24T15:25:16.531" v="1283"/>
          <ac:spMkLst>
            <pc:docMk/>
            <pc:sldMk cId="3291900804" sldId="408"/>
            <ac:spMk id="125" creationId="{1B609A11-BE54-4448-84FB-A228F23C7E1C}"/>
          </ac:spMkLst>
        </pc:spChg>
        <pc:spChg chg="mod">
          <ac:chgData name="hassan MH" userId="84cd2103f36ef0dc" providerId="LiveId" clId="{503E8875-88F6-4C29-BD5A-496F9A349BB6}" dt="2022-04-24T15:25:16.531" v="1283"/>
          <ac:spMkLst>
            <pc:docMk/>
            <pc:sldMk cId="3291900804" sldId="408"/>
            <ac:spMk id="126" creationId="{841FEEBD-8BB1-4E1F-98AB-EB3CFFEFFBA9}"/>
          </ac:spMkLst>
        </pc:spChg>
        <pc:spChg chg="mod">
          <ac:chgData name="hassan MH" userId="84cd2103f36ef0dc" providerId="LiveId" clId="{503E8875-88F6-4C29-BD5A-496F9A349BB6}" dt="2022-04-24T15:25:16.531" v="1283"/>
          <ac:spMkLst>
            <pc:docMk/>
            <pc:sldMk cId="3291900804" sldId="408"/>
            <ac:spMk id="127" creationId="{BA951669-238C-41C3-B84F-2E7DC5D21C7E}"/>
          </ac:spMkLst>
        </pc:spChg>
        <pc:spChg chg="mod">
          <ac:chgData name="hassan MH" userId="84cd2103f36ef0dc" providerId="LiveId" clId="{503E8875-88F6-4C29-BD5A-496F9A349BB6}" dt="2022-04-24T15:25:16.531" v="1283"/>
          <ac:spMkLst>
            <pc:docMk/>
            <pc:sldMk cId="3291900804" sldId="408"/>
            <ac:spMk id="128" creationId="{0307ECE9-8E98-4682-B3CE-92CC72636115}"/>
          </ac:spMkLst>
        </pc:spChg>
        <pc:spChg chg="mod">
          <ac:chgData name="hassan MH" userId="84cd2103f36ef0dc" providerId="LiveId" clId="{503E8875-88F6-4C29-BD5A-496F9A349BB6}" dt="2022-04-24T15:25:16.531" v="1283"/>
          <ac:spMkLst>
            <pc:docMk/>
            <pc:sldMk cId="3291900804" sldId="408"/>
            <ac:spMk id="129" creationId="{55E37854-50C4-47F2-93F5-F13872A94F79}"/>
          </ac:spMkLst>
        </pc:spChg>
        <pc:spChg chg="mod">
          <ac:chgData name="hassan MH" userId="84cd2103f36ef0dc" providerId="LiveId" clId="{503E8875-88F6-4C29-BD5A-496F9A349BB6}" dt="2022-04-24T15:25:16.531" v="1283"/>
          <ac:spMkLst>
            <pc:docMk/>
            <pc:sldMk cId="3291900804" sldId="408"/>
            <ac:spMk id="130" creationId="{4C2F0089-77F1-4AF1-9CA6-242CC26E4FA3}"/>
          </ac:spMkLst>
        </pc:spChg>
        <pc:spChg chg="mod">
          <ac:chgData name="hassan MH" userId="84cd2103f36ef0dc" providerId="LiveId" clId="{503E8875-88F6-4C29-BD5A-496F9A349BB6}" dt="2022-04-24T15:25:16.531" v="1283"/>
          <ac:spMkLst>
            <pc:docMk/>
            <pc:sldMk cId="3291900804" sldId="408"/>
            <ac:spMk id="131" creationId="{9CB93D31-AA00-426C-8773-D02E4FA92B85}"/>
          </ac:spMkLst>
        </pc:spChg>
        <pc:spChg chg="mod">
          <ac:chgData name="hassan MH" userId="84cd2103f36ef0dc" providerId="LiveId" clId="{503E8875-88F6-4C29-BD5A-496F9A349BB6}" dt="2022-04-24T15:25:16.531" v="1283"/>
          <ac:spMkLst>
            <pc:docMk/>
            <pc:sldMk cId="3291900804" sldId="408"/>
            <ac:spMk id="132" creationId="{976A9F78-2D4C-44C1-9185-DC590AA90B04}"/>
          </ac:spMkLst>
        </pc:spChg>
        <pc:spChg chg="mod">
          <ac:chgData name="hassan MH" userId="84cd2103f36ef0dc" providerId="LiveId" clId="{503E8875-88F6-4C29-BD5A-496F9A349BB6}" dt="2022-04-24T15:25:16.531" v="1283"/>
          <ac:spMkLst>
            <pc:docMk/>
            <pc:sldMk cId="3291900804" sldId="408"/>
            <ac:spMk id="133" creationId="{382D9128-3E4A-475B-8C39-99365F034CDF}"/>
          </ac:spMkLst>
        </pc:spChg>
        <pc:spChg chg="mod">
          <ac:chgData name="hassan MH" userId="84cd2103f36ef0dc" providerId="LiveId" clId="{503E8875-88F6-4C29-BD5A-496F9A349BB6}" dt="2022-04-24T15:25:16.531" v="1283"/>
          <ac:spMkLst>
            <pc:docMk/>
            <pc:sldMk cId="3291900804" sldId="408"/>
            <ac:spMk id="134" creationId="{435BD84B-E66C-4090-9DB3-CF98BE54CCF8}"/>
          </ac:spMkLst>
        </pc:spChg>
        <pc:spChg chg="mod">
          <ac:chgData name="hassan MH" userId="84cd2103f36ef0dc" providerId="LiveId" clId="{503E8875-88F6-4C29-BD5A-496F9A349BB6}" dt="2022-04-24T15:25:16.531" v="1283"/>
          <ac:spMkLst>
            <pc:docMk/>
            <pc:sldMk cId="3291900804" sldId="408"/>
            <ac:spMk id="135" creationId="{E81695D0-22E0-4C60-B896-75C427D42EAC}"/>
          </ac:spMkLst>
        </pc:spChg>
        <pc:spChg chg="mod">
          <ac:chgData name="hassan MH" userId="84cd2103f36ef0dc" providerId="LiveId" clId="{503E8875-88F6-4C29-BD5A-496F9A349BB6}" dt="2022-04-24T15:25:16.531" v="1283"/>
          <ac:spMkLst>
            <pc:docMk/>
            <pc:sldMk cId="3291900804" sldId="408"/>
            <ac:spMk id="136" creationId="{AA190025-A301-4890-AA4D-02CB0B006E33}"/>
          </ac:spMkLst>
        </pc:spChg>
        <pc:spChg chg="mod">
          <ac:chgData name="hassan MH" userId="84cd2103f36ef0dc" providerId="LiveId" clId="{503E8875-88F6-4C29-BD5A-496F9A349BB6}" dt="2022-04-24T15:25:16.531" v="1283"/>
          <ac:spMkLst>
            <pc:docMk/>
            <pc:sldMk cId="3291900804" sldId="408"/>
            <ac:spMk id="137" creationId="{A63BB46F-3213-45AD-B4A0-B40A98B45CBF}"/>
          </ac:spMkLst>
        </pc:spChg>
        <pc:spChg chg="mod">
          <ac:chgData name="hassan MH" userId="84cd2103f36ef0dc" providerId="LiveId" clId="{503E8875-88F6-4C29-BD5A-496F9A349BB6}" dt="2022-04-24T15:25:16.531" v="1283"/>
          <ac:spMkLst>
            <pc:docMk/>
            <pc:sldMk cId="3291900804" sldId="408"/>
            <ac:spMk id="138" creationId="{0BC8F926-8FF5-4D16-AD98-A9A4DA50099D}"/>
          </ac:spMkLst>
        </pc:spChg>
        <pc:spChg chg="mod">
          <ac:chgData name="hassan MH" userId="84cd2103f36ef0dc" providerId="LiveId" clId="{503E8875-88F6-4C29-BD5A-496F9A349BB6}" dt="2022-04-24T15:25:16.531" v="1283"/>
          <ac:spMkLst>
            <pc:docMk/>
            <pc:sldMk cId="3291900804" sldId="408"/>
            <ac:spMk id="139" creationId="{A0E85D61-CF00-487B-A647-FF29B16403EB}"/>
          </ac:spMkLst>
        </pc:spChg>
        <pc:spChg chg="mod">
          <ac:chgData name="hassan MH" userId="84cd2103f36ef0dc" providerId="LiveId" clId="{503E8875-88F6-4C29-BD5A-496F9A349BB6}" dt="2022-04-24T15:25:16.531" v="1283"/>
          <ac:spMkLst>
            <pc:docMk/>
            <pc:sldMk cId="3291900804" sldId="408"/>
            <ac:spMk id="140" creationId="{0352D90C-79CD-4AF6-BE42-DEF6AF8AB06E}"/>
          </ac:spMkLst>
        </pc:spChg>
        <pc:spChg chg="mod">
          <ac:chgData name="hassan MH" userId="84cd2103f36ef0dc" providerId="LiveId" clId="{503E8875-88F6-4C29-BD5A-496F9A349BB6}" dt="2022-04-24T15:25:16.531" v="1283"/>
          <ac:spMkLst>
            <pc:docMk/>
            <pc:sldMk cId="3291900804" sldId="408"/>
            <ac:spMk id="141" creationId="{1DBC2898-A608-4196-9FAA-1A66C62DCFB9}"/>
          </ac:spMkLst>
        </pc:spChg>
        <pc:spChg chg="mod">
          <ac:chgData name="hassan MH" userId="84cd2103f36ef0dc" providerId="LiveId" clId="{503E8875-88F6-4C29-BD5A-496F9A349BB6}" dt="2022-04-24T15:25:16.531" v="1283"/>
          <ac:spMkLst>
            <pc:docMk/>
            <pc:sldMk cId="3291900804" sldId="408"/>
            <ac:spMk id="142" creationId="{F4096BF1-8551-4BAE-AE85-4C18B6936DF2}"/>
          </ac:spMkLst>
        </pc:spChg>
        <pc:spChg chg="mod">
          <ac:chgData name="hassan MH" userId="84cd2103f36ef0dc" providerId="LiveId" clId="{503E8875-88F6-4C29-BD5A-496F9A349BB6}" dt="2022-04-24T15:25:16.531" v="1283"/>
          <ac:spMkLst>
            <pc:docMk/>
            <pc:sldMk cId="3291900804" sldId="408"/>
            <ac:spMk id="143" creationId="{DD59C7E7-92BC-4DD8-B9DA-9F2242172148}"/>
          </ac:spMkLst>
        </pc:spChg>
        <pc:spChg chg="mod">
          <ac:chgData name="hassan MH" userId="84cd2103f36ef0dc" providerId="LiveId" clId="{503E8875-88F6-4C29-BD5A-496F9A349BB6}" dt="2022-04-24T15:25:16.531" v="1283"/>
          <ac:spMkLst>
            <pc:docMk/>
            <pc:sldMk cId="3291900804" sldId="408"/>
            <ac:spMk id="144" creationId="{0EC16D10-F0A0-48AF-B329-B5E76017A73A}"/>
          </ac:spMkLst>
        </pc:spChg>
        <pc:spChg chg="mod">
          <ac:chgData name="hassan MH" userId="84cd2103f36ef0dc" providerId="LiveId" clId="{503E8875-88F6-4C29-BD5A-496F9A349BB6}" dt="2022-04-24T15:25:16.531" v="1283"/>
          <ac:spMkLst>
            <pc:docMk/>
            <pc:sldMk cId="3291900804" sldId="408"/>
            <ac:spMk id="145" creationId="{807E195C-376B-414C-8F13-21F6EE637FD1}"/>
          </ac:spMkLst>
        </pc:spChg>
        <pc:spChg chg="mod">
          <ac:chgData name="hassan MH" userId="84cd2103f36ef0dc" providerId="LiveId" clId="{503E8875-88F6-4C29-BD5A-496F9A349BB6}" dt="2022-04-24T15:25:16.531" v="1283"/>
          <ac:spMkLst>
            <pc:docMk/>
            <pc:sldMk cId="3291900804" sldId="408"/>
            <ac:spMk id="146" creationId="{7497C7A9-46A3-41D9-9E2D-7839FA438664}"/>
          </ac:spMkLst>
        </pc:spChg>
        <pc:spChg chg="mod">
          <ac:chgData name="hassan MH" userId="84cd2103f36ef0dc" providerId="LiveId" clId="{503E8875-88F6-4C29-BD5A-496F9A349BB6}" dt="2022-04-24T15:25:16.531" v="1283"/>
          <ac:spMkLst>
            <pc:docMk/>
            <pc:sldMk cId="3291900804" sldId="408"/>
            <ac:spMk id="147" creationId="{7329F5DE-F5AC-4552-9B01-E6D6888E522C}"/>
          </ac:spMkLst>
        </pc:spChg>
        <pc:spChg chg="mod">
          <ac:chgData name="hassan MH" userId="84cd2103f36ef0dc" providerId="LiveId" clId="{503E8875-88F6-4C29-BD5A-496F9A349BB6}" dt="2022-04-24T15:25:16.531" v="1283"/>
          <ac:spMkLst>
            <pc:docMk/>
            <pc:sldMk cId="3291900804" sldId="408"/>
            <ac:spMk id="148" creationId="{41EFC243-F985-4B35-AFDD-AEF987140771}"/>
          </ac:spMkLst>
        </pc:spChg>
        <pc:spChg chg="mod">
          <ac:chgData name="hassan MH" userId="84cd2103f36ef0dc" providerId="LiveId" clId="{503E8875-88F6-4C29-BD5A-496F9A349BB6}" dt="2022-04-24T15:25:16.531" v="1283"/>
          <ac:spMkLst>
            <pc:docMk/>
            <pc:sldMk cId="3291900804" sldId="408"/>
            <ac:spMk id="149" creationId="{2145A475-07AC-4918-9026-0094D7530216}"/>
          </ac:spMkLst>
        </pc:spChg>
        <pc:spChg chg="mod">
          <ac:chgData name="hassan MH" userId="84cd2103f36ef0dc" providerId="LiveId" clId="{503E8875-88F6-4C29-BD5A-496F9A349BB6}" dt="2022-04-24T15:25:16.531" v="1283"/>
          <ac:spMkLst>
            <pc:docMk/>
            <pc:sldMk cId="3291900804" sldId="408"/>
            <ac:spMk id="150" creationId="{4E8333C5-4028-4CB0-BB31-11360678ED1F}"/>
          </ac:spMkLst>
        </pc:spChg>
        <pc:spChg chg="mod">
          <ac:chgData name="hassan MH" userId="84cd2103f36ef0dc" providerId="LiveId" clId="{503E8875-88F6-4C29-BD5A-496F9A349BB6}" dt="2022-04-24T15:25:16.531" v="1283"/>
          <ac:spMkLst>
            <pc:docMk/>
            <pc:sldMk cId="3291900804" sldId="408"/>
            <ac:spMk id="151" creationId="{42CC3FC0-BF9B-4EE8-AEB7-581A9549CDAE}"/>
          </ac:spMkLst>
        </pc:spChg>
        <pc:spChg chg="mod">
          <ac:chgData name="hassan MH" userId="84cd2103f36ef0dc" providerId="LiveId" clId="{503E8875-88F6-4C29-BD5A-496F9A349BB6}" dt="2022-04-24T15:25:16.531" v="1283"/>
          <ac:spMkLst>
            <pc:docMk/>
            <pc:sldMk cId="3291900804" sldId="408"/>
            <ac:spMk id="152" creationId="{BD3E9079-E7E5-4137-B841-88BBFF1DE2F7}"/>
          </ac:spMkLst>
        </pc:spChg>
        <pc:spChg chg="mod">
          <ac:chgData name="hassan MH" userId="84cd2103f36ef0dc" providerId="LiveId" clId="{503E8875-88F6-4C29-BD5A-496F9A349BB6}" dt="2022-04-24T15:25:16.531" v="1283"/>
          <ac:spMkLst>
            <pc:docMk/>
            <pc:sldMk cId="3291900804" sldId="408"/>
            <ac:spMk id="153" creationId="{ACE0D74D-01CA-4BBF-A6A4-897763E8E920}"/>
          </ac:spMkLst>
        </pc:spChg>
        <pc:spChg chg="mod">
          <ac:chgData name="hassan MH" userId="84cd2103f36ef0dc" providerId="LiveId" clId="{503E8875-88F6-4C29-BD5A-496F9A349BB6}" dt="2022-04-24T15:25:16.531" v="1283"/>
          <ac:spMkLst>
            <pc:docMk/>
            <pc:sldMk cId="3291900804" sldId="408"/>
            <ac:spMk id="154" creationId="{ECFC161F-DDFF-4509-B9D4-7B2025455391}"/>
          </ac:spMkLst>
        </pc:spChg>
        <pc:spChg chg="mod">
          <ac:chgData name="hassan MH" userId="84cd2103f36ef0dc" providerId="LiveId" clId="{503E8875-88F6-4C29-BD5A-496F9A349BB6}" dt="2022-04-24T15:25:16.531" v="1283"/>
          <ac:spMkLst>
            <pc:docMk/>
            <pc:sldMk cId="3291900804" sldId="408"/>
            <ac:spMk id="155" creationId="{0BA1A9E7-5FC1-47EE-A294-729A9D8F5A1F}"/>
          </ac:spMkLst>
        </pc:spChg>
        <pc:spChg chg="mod">
          <ac:chgData name="hassan MH" userId="84cd2103f36ef0dc" providerId="LiveId" clId="{503E8875-88F6-4C29-BD5A-496F9A349BB6}" dt="2022-04-24T15:25:16.531" v="1283"/>
          <ac:spMkLst>
            <pc:docMk/>
            <pc:sldMk cId="3291900804" sldId="408"/>
            <ac:spMk id="156" creationId="{5DFFF512-1D34-4D95-B31C-DA6DF4F785C2}"/>
          </ac:spMkLst>
        </pc:spChg>
        <pc:spChg chg="mod">
          <ac:chgData name="hassan MH" userId="84cd2103f36ef0dc" providerId="LiveId" clId="{503E8875-88F6-4C29-BD5A-496F9A349BB6}" dt="2022-04-24T15:25:16.531" v="1283"/>
          <ac:spMkLst>
            <pc:docMk/>
            <pc:sldMk cId="3291900804" sldId="408"/>
            <ac:spMk id="157" creationId="{325541C7-A12D-4C85-98DE-54134B617137}"/>
          </ac:spMkLst>
        </pc:spChg>
        <pc:spChg chg="mod">
          <ac:chgData name="hassan MH" userId="84cd2103f36ef0dc" providerId="LiveId" clId="{503E8875-88F6-4C29-BD5A-496F9A349BB6}" dt="2022-04-24T15:25:16.531" v="1283"/>
          <ac:spMkLst>
            <pc:docMk/>
            <pc:sldMk cId="3291900804" sldId="408"/>
            <ac:spMk id="158" creationId="{93661B62-7B5A-447A-A756-01509B7E8B6C}"/>
          </ac:spMkLst>
        </pc:spChg>
        <pc:spChg chg="mod">
          <ac:chgData name="hassan MH" userId="84cd2103f36ef0dc" providerId="LiveId" clId="{503E8875-88F6-4C29-BD5A-496F9A349BB6}" dt="2022-04-24T15:25:16.531" v="1283"/>
          <ac:spMkLst>
            <pc:docMk/>
            <pc:sldMk cId="3291900804" sldId="408"/>
            <ac:spMk id="159" creationId="{B7521C50-A800-40E7-BA4A-CD10C9123A2F}"/>
          </ac:spMkLst>
        </pc:spChg>
        <pc:spChg chg="mod">
          <ac:chgData name="hassan MH" userId="84cd2103f36ef0dc" providerId="LiveId" clId="{503E8875-88F6-4C29-BD5A-496F9A349BB6}" dt="2022-04-24T15:25:16.531" v="1283"/>
          <ac:spMkLst>
            <pc:docMk/>
            <pc:sldMk cId="3291900804" sldId="408"/>
            <ac:spMk id="160" creationId="{AA76868B-9A24-4E0F-87E9-25FE6B88F1F7}"/>
          </ac:spMkLst>
        </pc:spChg>
        <pc:spChg chg="mod">
          <ac:chgData name="hassan MH" userId="84cd2103f36ef0dc" providerId="LiveId" clId="{503E8875-88F6-4C29-BD5A-496F9A349BB6}" dt="2022-04-24T15:25:16.531" v="1283"/>
          <ac:spMkLst>
            <pc:docMk/>
            <pc:sldMk cId="3291900804" sldId="408"/>
            <ac:spMk id="161" creationId="{F705C15A-BD61-4883-BEEA-687610B503A7}"/>
          </ac:spMkLst>
        </pc:spChg>
        <pc:spChg chg="mod">
          <ac:chgData name="hassan MH" userId="84cd2103f36ef0dc" providerId="LiveId" clId="{503E8875-88F6-4C29-BD5A-496F9A349BB6}" dt="2022-04-24T15:25:16.531" v="1283"/>
          <ac:spMkLst>
            <pc:docMk/>
            <pc:sldMk cId="3291900804" sldId="408"/>
            <ac:spMk id="162" creationId="{43861FFB-8B0D-471A-A602-9CB1DE55B2ED}"/>
          </ac:spMkLst>
        </pc:spChg>
        <pc:spChg chg="mod">
          <ac:chgData name="hassan MH" userId="84cd2103f36ef0dc" providerId="LiveId" clId="{503E8875-88F6-4C29-BD5A-496F9A349BB6}" dt="2022-04-24T15:25:16.531" v="1283"/>
          <ac:spMkLst>
            <pc:docMk/>
            <pc:sldMk cId="3291900804" sldId="408"/>
            <ac:spMk id="163" creationId="{5855A0D2-81A4-41FC-B1D1-B9B2AC2EB1D3}"/>
          </ac:spMkLst>
        </pc:spChg>
        <pc:spChg chg="mod">
          <ac:chgData name="hassan MH" userId="84cd2103f36ef0dc" providerId="LiveId" clId="{503E8875-88F6-4C29-BD5A-496F9A349BB6}" dt="2022-04-24T15:25:16.531" v="1283"/>
          <ac:spMkLst>
            <pc:docMk/>
            <pc:sldMk cId="3291900804" sldId="408"/>
            <ac:spMk id="164" creationId="{30718238-E25C-40D7-B3BE-E79317E7F050}"/>
          </ac:spMkLst>
        </pc:spChg>
        <pc:spChg chg="mod">
          <ac:chgData name="hassan MH" userId="84cd2103f36ef0dc" providerId="LiveId" clId="{503E8875-88F6-4C29-BD5A-496F9A349BB6}" dt="2022-04-24T15:25:16.531" v="1283"/>
          <ac:spMkLst>
            <pc:docMk/>
            <pc:sldMk cId="3291900804" sldId="408"/>
            <ac:spMk id="165" creationId="{D99515BF-D6EE-4759-B849-2F5EFDF451A9}"/>
          </ac:spMkLst>
        </pc:spChg>
        <pc:spChg chg="mod">
          <ac:chgData name="hassan MH" userId="84cd2103f36ef0dc" providerId="LiveId" clId="{503E8875-88F6-4C29-BD5A-496F9A349BB6}" dt="2022-04-24T15:25:16.531" v="1283"/>
          <ac:spMkLst>
            <pc:docMk/>
            <pc:sldMk cId="3291900804" sldId="408"/>
            <ac:spMk id="166" creationId="{A90A9806-FFE1-4B9F-820F-1DE9CBFA01FB}"/>
          </ac:spMkLst>
        </pc:spChg>
        <pc:spChg chg="mod">
          <ac:chgData name="hassan MH" userId="84cd2103f36ef0dc" providerId="LiveId" clId="{503E8875-88F6-4C29-BD5A-496F9A349BB6}" dt="2022-04-24T15:25:16.531" v="1283"/>
          <ac:spMkLst>
            <pc:docMk/>
            <pc:sldMk cId="3291900804" sldId="408"/>
            <ac:spMk id="167" creationId="{B138EF83-65A0-4CFD-9059-D12A3519491D}"/>
          </ac:spMkLst>
        </pc:spChg>
        <pc:spChg chg="mod">
          <ac:chgData name="hassan MH" userId="84cd2103f36ef0dc" providerId="LiveId" clId="{503E8875-88F6-4C29-BD5A-496F9A349BB6}" dt="2022-04-24T15:25:16.531" v="1283"/>
          <ac:spMkLst>
            <pc:docMk/>
            <pc:sldMk cId="3291900804" sldId="408"/>
            <ac:spMk id="168" creationId="{8AC33E8D-4F24-41F1-B11B-C9000E7BE44F}"/>
          </ac:spMkLst>
        </pc:spChg>
        <pc:spChg chg="mod">
          <ac:chgData name="hassan MH" userId="84cd2103f36ef0dc" providerId="LiveId" clId="{503E8875-88F6-4C29-BD5A-496F9A349BB6}" dt="2022-04-24T15:25:16.531" v="1283"/>
          <ac:spMkLst>
            <pc:docMk/>
            <pc:sldMk cId="3291900804" sldId="408"/>
            <ac:spMk id="169" creationId="{6A34918E-03E2-4160-B336-AB3AC8550058}"/>
          </ac:spMkLst>
        </pc:spChg>
        <pc:spChg chg="mod">
          <ac:chgData name="hassan MH" userId="84cd2103f36ef0dc" providerId="LiveId" clId="{503E8875-88F6-4C29-BD5A-496F9A349BB6}" dt="2022-04-24T15:25:16.531" v="1283"/>
          <ac:spMkLst>
            <pc:docMk/>
            <pc:sldMk cId="3291900804" sldId="408"/>
            <ac:spMk id="170" creationId="{83E19EAA-FEA2-4CAC-86F8-06581FE5D7D6}"/>
          </ac:spMkLst>
        </pc:spChg>
        <pc:spChg chg="mod">
          <ac:chgData name="hassan MH" userId="84cd2103f36ef0dc" providerId="LiveId" clId="{503E8875-88F6-4C29-BD5A-496F9A349BB6}" dt="2022-04-24T15:25:16.531" v="1283"/>
          <ac:spMkLst>
            <pc:docMk/>
            <pc:sldMk cId="3291900804" sldId="408"/>
            <ac:spMk id="171" creationId="{0D497EA4-3CBB-42E7-B436-F04AB5C5211E}"/>
          </ac:spMkLst>
        </pc:spChg>
        <pc:spChg chg="mod">
          <ac:chgData name="hassan MH" userId="84cd2103f36ef0dc" providerId="LiveId" clId="{503E8875-88F6-4C29-BD5A-496F9A349BB6}" dt="2022-04-24T15:25:16.531" v="1283"/>
          <ac:spMkLst>
            <pc:docMk/>
            <pc:sldMk cId="3291900804" sldId="408"/>
            <ac:spMk id="172" creationId="{95E7CCB0-8DC7-4D8F-A181-74A02C9B531D}"/>
          </ac:spMkLst>
        </pc:spChg>
        <pc:spChg chg="mod">
          <ac:chgData name="hassan MH" userId="84cd2103f36ef0dc" providerId="LiveId" clId="{503E8875-88F6-4C29-BD5A-496F9A349BB6}" dt="2022-04-24T15:25:16.531" v="1283"/>
          <ac:spMkLst>
            <pc:docMk/>
            <pc:sldMk cId="3291900804" sldId="408"/>
            <ac:spMk id="173" creationId="{A0ACC8F2-A9AD-4339-B91D-B5194C41F528}"/>
          </ac:spMkLst>
        </pc:spChg>
        <pc:spChg chg="mod">
          <ac:chgData name="hassan MH" userId="84cd2103f36ef0dc" providerId="LiveId" clId="{503E8875-88F6-4C29-BD5A-496F9A349BB6}" dt="2022-04-24T15:25:16.531" v="1283"/>
          <ac:spMkLst>
            <pc:docMk/>
            <pc:sldMk cId="3291900804" sldId="408"/>
            <ac:spMk id="174" creationId="{94F4CC05-A511-48D4-A284-00F401F277C3}"/>
          </ac:spMkLst>
        </pc:spChg>
        <pc:spChg chg="mod">
          <ac:chgData name="hassan MH" userId="84cd2103f36ef0dc" providerId="LiveId" clId="{503E8875-88F6-4C29-BD5A-496F9A349BB6}" dt="2022-04-24T15:25:16.531" v="1283"/>
          <ac:spMkLst>
            <pc:docMk/>
            <pc:sldMk cId="3291900804" sldId="408"/>
            <ac:spMk id="175" creationId="{E890DB87-94B0-44C8-82E9-30EF5C0059FC}"/>
          </ac:spMkLst>
        </pc:spChg>
        <pc:spChg chg="mod">
          <ac:chgData name="hassan MH" userId="84cd2103f36ef0dc" providerId="LiveId" clId="{503E8875-88F6-4C29-BD5A-496F9A349BB6}" dt="2022-04-24T15:25:16.531" v="1283"/>
          <ac:spMkLst>
            <pc:docMk/>
            <pc:sldMk cId="3291900804" sldId="408"/>
            <ac:spMk id="176" creationId="{3E17630E-BFF5-47D1-9E4E-C0263E5A7211}"/>
          </ac:spMkLst>
        </pc:spChg>
        <pc:spChg chg="mod">
          <ac:chgData name="hassan MH" userId="84cd2103f36ef0dc" providerId="LiveId" clId="{503E8875-88F6-4C29-BD5A-496F9A349BB6}" dt="2022-04-24T15:25:16.531" v="1283"/>
          <ac:spMkLst>
            <pc:docMk/>
            <pc:sldMk cId="3291900804" sldId="408"/>
            <ac:spMk id="177" creationId="{7AEFAADB-7B07-4DBF-9FB2-7284F3D7F7B4}"/>
          </ac:spMkLst>
        </pc:spChg>
        <pc:spChg chg="mod">
          <ac:chgData name="hassan MH" userId="84cd2103f36ef0dc" providerId="LiveId" clId="{503E8875-88F6-4C29-BD5A-496F9A349BB6}" dt="2022-04-24T15:25:16.531" v="1283"/>
          <ac:spMkLst>
            <pc:docMk/>
            <pc:sldMk cId="3291900804" sldId="408"/>
            <ac:spMk id="178" creationId="{BABFD72E-ABC4-467D-8A07-07DC5DE3FF57}"/>
          </ac:spMkLst>
        </pc:spChg>
        <pc:spChg chg="mod">
          <ac:chgData name="hassan MH" userId="84cd2103f36ef0dc" providerId="LiveId" clId="{503E8875-88F6-4C29-BD5A-496F9A349BB6}" dt="2022-04-24T15:25:16.531" v="1283"/>
          <ac:spMkLst>
            <pc:docMk/>
            <pc:sldMk cId="3291900804" sldId="408"/>
            <ac:spMk id="179" creationId="{0A892F13-0201-41E4-90FF-5752FF444E6B}"/>
          </ac:spMkLst>
        </pc:spChg>
        <pc:spChg chg="mod">
          <ac:chgData name="hassan MH" userId="84cd2103f36ef0dc" providerId="LiveId" clId="{503E8875-88F6-4C29-BD5A-496F9A349BB6}" dt="2022-04-24T15:25:16.531" v="1283"/>
          <ac:spMkLst>
            <pc:docMk/>
            <pc:sldMk cId="3291900804" sldId="408"/>
            <ac:spMk id="180" creationId="{C2F4FACD-11FA-40C7-BA72-7D5A3255E40C}"/>
          </ac:spMkLst>
        </pc:spChg>
        <pc:spChg chg="mod">
          <ac:chgData name="hassan MH" userId="84cd2103f36ef0dc" providerId="LiveId" clId="{503E8875-88F6-4C29-BD5A-496F9A349BB6}" dt="2022-04-24T15:25:16.531" v="1283"/>
          <ac:spMkLst>
            <pc:docMk/>
            <pc:sldMk cId="3291900804" sldId="408"/>
            <ac:spMk id="181" creationId="{6BE41B1F-6863-49A6-B622-FA2F4A9B8A39}"/>
          </ac:spMkLst>
        </pc:spChg>
        <pc:spChg chg="mod">
          <ac:chgData name="hassan MH" userId="84cd2103f36ef0dc" providerId="LiveId" clId="{503E8875-88F6-4C29-BD5A-496F9A349BB6}" dt="2022-04-24T15:25:16.531" v="1283"/>
          <ac:spMkLst>
            <pc:docMk/>
            <pc:sldMk cId="3291900804" sldId="408"/>
            <ac:spMk id="182" creationId="{93CB9131-5A55-4C4E-BF23-3D57A974740E}"/>
          </ac:spMkLst>
        </pc:spChg>
        <pc:spChg chg="mod">
          <ac:chgData name="hassan MH" userId="84cd2103f36ef0dc" providerId="LiveId" clId="{503E8875-88F6-4C29-BD5A-496F9A349BB6}" dt="2022-04-24T15:25:16.531" v="1283"/>
          <ac:spMkLst>
            <pc:docMk/>
            <pc:sldMk cId="3291900804" sldId="408"/>
            <ac:spMk id="183" creationId="{84CAB588-F791-4E55-B393-7FA59385B78B}"/>
          </ac:spMkLst>
        </pc:spChg>
        <pc:spChg chg="mod">
          <ac:chgData name="hassan MH" userId="84cd2103f36ef0dc" providerId="LiveId" clId="{503E8875-88F6-4C29-BD5A-496F9A349BB6}" dt="2022-04-24T15:25:16.531" v="1283"/>
          <ac:spMkLst>
            <pc:docMk/>
            <pc:sldMk cId="3291900804" sldId="408"/>
            <ac:spMk id="184" creationId="{75989266-AE86-4DF6-831D-D7D7273A2596}"/>
          </ac:spMkLst>
        </pc:spChg>
        <pc:spChg chg="mod">
          <ac:chgData name="hassan MH" userId="84cd2103f36ef0dc" providerId="LiveId" clId="{503E8875-88F6-4C29-BD5A-496F9A349BB6}" dt="2022-04-24T15:25:16.531" v="1283"/>
          <ac:spMkLst>
            <pc:docMk/>
            <pc:sldMk cId="3291900804" sldId="408"/>
            <ac:spMk id="185" creationId="{E1FE63E4-0109-4E19-8F1C-61DF0167976B}"/>
          </ac:spMkLst>
        </pc:spChg>
        <pc:spChg chg="mod">
          <ac:chgData name="hassan MH" userId="84cd2103f36ef0dc" providerId="LiveId" clId="{503E8875-88F6-4C29-BD5A-496F9A349BB6}" dt="2022-04-24T15:25:16.531" v="1283"/>
          <ac:spMkLst>
            <pc:docMk/>
            <pc:sldMk cId="3291900804" sldId="408"/>
            <ac:spMk id="186" creationId="{73BE551B-21DD-45F9-A79B-37594F7F08C1}"/>
          </ac:spMkLst>
        </pc:spChg>
        <pc:spChg chg="mod">
          <ac:chgData name="hassan MH" userId="84cd2103f36ef0dc" providerId="LiveId" clId="{503E8875-88F6-4C29-BD5A-496F9A349BB6}" dt="2022-04-24T15:25:16.531" v="1283"/>
          <ac:spMkLst>
            <pc:docMk/>
            <pc:sldMk cId="3291900804" sldId="408"/>
            <ac:spMk id="187" creationId="{A28DBB31-8BB3-4F46-9B79-03AB20001A73}"/>
          </ac:spMkLst>
        </pc:spChg>
        <pc:spChg chg="mod">
          <ac:chgData name="hassan MH" userId="84cd2103f36ef0dc" providerId="LiveId" clId="{503E8875-88F6-4C29-BD5A-496F9A349BB6}" dt="2022-04-24T15:25:16.531" v="1283"/>
          <ac:spMkLst>
            <pc:docMk/>
            <pc:sldMk cId="3291900804" sldId="408"/>
            <ac:spMk id="188" creationId="{999E47E4-5161-4660-9709-A5EED63AE983}"/>
          </ac:spMkLst>
        </pc:spChg>
        <pc:spChg chg="mod">
          <ac:chgData name="hassan MH" userId="84cd2103f36ef0dc" providerId="LiveId" clId="{503E8875-88F6-4C29-BD5A-496F9A349BB6}" dt="2022-04-24T15:25:16.531" v="1283"/>
          <ac:spMkLst>
            <pc:docMk/>
            <pc:sldMk cId="3291900804" sldId="408"/>
            <ac:spMk id="189" creationId="{7975705A-0FE9-4888-9655-A2FBE8C2AF7D}"/>
          </ac:spMkLst>
        </pc:spChg>
        <pc:spChg chg="mod">
          <ac:chgData name="hassan MH" userId="84cd2103f36ef0dc" providerId="LiveId" clId="{503E8875-88F6-4C29-BD5A-496F9A349BB6}" dt="2022-04-24T15:25:16.531" v="1283"/>
          <ac:spMkLst>
            <pc:docMk/>
            <pc:sldMk cId="3291900804" sldId="408"/>
            <ac:spMk id="190" creationId="{0A9261B5-5D48-45E2-A754-6D855080F539}"/>
          </ac:spMkLst>
        </pc:spChg>
        <pc:spChg chg="mod">
          <ac:chgData name="hassan MH" userId="84cd2103f36ef0dc" providerId="LiveId" clId="{503E8875-88F6-4C29-BD5A-496F9A349BB6}" dt="2022-04-24T15:25:16.531" v="1283"/>
          <ac:spMkLst>
            <pc:docMk/>
            <pc:sldMk cId="3291900804" sldId="408"/>
            <ac:spMk id="276" creationId="{37C420BC-BD52-4C05-8086-65D1EE7C56ED}"/>
          </ac:spMkLst>
        </pc:spChg>
        <pc:spChg chg="mod">
          <ac:chgData name="hassan MH" userId="84cd2103f36ef0dc" providerId="LiveId" clId="{503E8875-88F6-4C29-BD5A-496F9A349BB6}" dt="2022-04-24T15:25:16.531" v="1283"/>
          <ac:spMkLst>
            <pc:docMk/>
            <pc:sldMk cId="3291900804" sldId="408"/>
            <ac:spMk id="277" creationId="{E02C6528-40B4-4801-9187-49DF19B9CB43}"/>
          </ac:spMkLst>
        </pc:spChg>
        <pc:spChg chg="mod">
          <ac:chgData name="hassan MH" userId="84cd2103f36ef0dc" providerId="LiveId" clId="{503E8875-88F6-4C29-BD5A-496F9A349BB6}" dt="2022-04-24T15:25:16.531" v="1283"/>
          <ac:spMkLst>
            <pc:docMk/>
            <pc:sldMk cId="3291900804" sldId="408"/>
            <ac:spMk id="278" creationId="{6EE888A7-9C49-44D8-B5BD-F6BA2D0BB252}"/>
          </ac:spMkLst>
        </pc:spChg>
        <pc:spChg chg="mod">
          <ac:chgData name="hassan MH" userId="84cd2103f36ef0dc" providerId="LiveId" clId="{503E8875-88F6-4C29-BD5A-496F9A349BB6}" dt="2022-04-24T15:25:16.531" v="1283"/>
          <ac:spMkLst>
            <pc:docMk/>
            <pc:sldMk cId="3291900804" sldId="408"/>
            <ac:spMk id="279" creationId="{419FB76A-9C8E-4BE4-804C-F8B480B9685E}"/>
          </ac:spMkLst>
        </pc:spChg>
        <pc:spChg chg="mod">
          <ac:chgData name="hassan MH" userId="84cd2103f36ef0dc" providerId="LiveId" clId="{503E8875-88F6-4C29-BD5A-496F9A349BB6}" dt="2022-04-24T15:25:16.531" v="1283"/>
          <ac:spMkLst>
            <pc:docMk/>
            <pc:sldMk cId="3291900804" sldId="408"/>
            <ac:spMk id="280" creationId="{56F1667F-0497-4099-ADED-13FA5A8FA320}"/>
          </ac:spMkLst>
        </pc:spChg>
        <pc:spChg chg="mod">
          <ac:chgData name="hassan MH" userId="84cd2103f36ef0dc" providerId="LiveId" clId="{503E8875-88F6-4C29-BD5A-496F9A349BB6}" dt="2022-04-24T15:25:16.531" v="1283"/>
          <ac:spMkLst>
            <pc:docMk/>
            <pc:sldMk cId="3291900804" sldId="408"/>
            <ac:spMk id="281" creationId="{566D25B6-6D94-478F-8A0B-67EC18D92117}"/>
          </ac:spMkLst>
        </pc:spChg>
        <pc:spChg chg="mod">
          <ac:chgData name="hassan MH" userId="84cd2103f36ef0dc" providerId="LiveId" clId="{503E8875-88F6-4C29-BD5A-496F9A349BB6}" dt="2022-04-24T15:25:16.531" v="1283"/>
          <ac:spMkLst>
            <pc:docMk/>
            <pc:sldMk cId="3291900804" sldId="408"/>
            <ac:spMk id="282" creationId="{E456D0A9-8552-4F86-980B-D7FDE6977341}"/>
          </ac:spMkLst>
        </pc:spChg>
        <pc:spChg chg="mod">
          <ac:chgData name="hassan MH" userId="84cd2103f36ef0dc" providerId="LiveId" clId="{503E8875-88F6-4C29-BD5A-496F9A349BB6}" dt="2022-04-24T15:25:16.531" v="1283"/>
          <ac:spMkLst>
            <pc:docMk/>
            <pc:sldMk cId="3291900804" sldId="408"/>
            <ac:spMk id="283" creationId="{24825ECC-372E-4D8E-BC0B-833E66962FC1}"/>
          </ac:spMkLst>
        </pc:spChg>
        <pc:spChg chg="mod">
          <ac:chgData name="hassan MH" userId="84cd2103f36ef0dc" providerId="LiveId" clId="{503E8875-88F6-4C29-BD5A-496F9A349BB6}" dt="2022-04-24T15:25:16.531" v="1283"/>
          <ac:spMkLst>
            <pc:docMk/>
            <pc:sldMk cId="3291900804" sldId="408"/>
            <ac:spMk id="284" creationId="{090DBCF9-4FE3-412B-BFAD-F8F3E50751EA}"/>
          </ac:spMkLst>
        </pc:spChg>
        <pc:spChg chg="mod">
          <ac:chgData name="hassan MH" userId="84cd2103f36ef0dc" providerId="LiveId" clId="{503E8875-88F6-4C29-BD5A-496F9A349BB6}" dt="2022-04-24T15:25:16.531" v="1283"/>
          <ac:spMkLst>
            <pc:docMk/>
            <pc:sldMk cId="3291900804" sldId="408"/>
            <ac:spMk id="285" creationId="{2800B446-73A9-4CF1-874F-B0E801CA2E8D}"/>
          </ac:spMkLst>
        </pc:spChg>
        <pc:spChg chg="mod">
          <ac:chgData name="hassan MH" userId="84cd2103f36ef0dc" providerId="LiveId" clId="{503E8875-88F6-4C29-BD5A-496F9A349BB6}" dt="2022-04-24T15:25:16.531" v="1283"/>
          <ac:spMkLst>
            <pc:docMk/>
            <pc:sldMk cId="3291900804" sldId="408"/>
            <ac:spMk id="286" creationId="{F1FF4CAF-F2BC-4455-BD8D-7667CABBA440}"/>
          </ac:spMkLst>
        </pc:spChg>
        <pc:spChg chg="mod">
          <ac:chgData name="hassan MH" userId="84cd2103f36ef0dc" providerId="LiveId" clId="{503E8875-88F6-4C29-BD5A-496F9A349BB6}" dt="2022-04-24T15:25:16.531" v="1283"/>
          <ac:spMkLst>
            <pc:docMk/>
            <pc:sldMk cId="3291900804" sldId="408"/>
            <ac:spMk id="287" creationId="{DA75B260-DE97-4F98-A8F8-D1D7BF0CEBF5}"/>
          </ac:spMkLst>
        </pc:spChg>
        <pc:spChg chg="mod">
          <ac:chgData name="hassan MH" userId="84cd2103f36ef0dc" providerId="LiveId" clId="{503E8875-88F6-4C29-BD5A-496F9A349BB6}" dt="2022-04-24T15:25:16.531" v="1283"/>
          <ac:spMkLst>
            <pc:docMk/>
            <pc:sldMk cId="3291900804" sldId="408"/>
            <ac:spMk id="288" creationId="{E994F78A-E00C-4CBA-AC30-84BA7F95466F}"/>
          </ac:spMkLst>
        </pc:spChg>
        <pc:spChg chg="mod">
          <ac:chgData name="hassan MH" userId="84cd2103f36ef0dc" providerId="LiveId" clId="{503E8875-88F6-4C29-BD5A-496F9A349BB6}" dt="2022-04-24T15:25:16.531" v="1283"/>
          <ac:spMkLst>
            <pc:docMk/>
            <pc:sldMk cId="3291900804" sldId="408"/>
            <ac:spMk id="289" creationId="{BD9804AE-7A88-4717-883A-434BF0788BBA}"/>
          </ac:spMkLst>
        </pc:spChg>
        <pc:spChg chg="mod">
          <ac:chgData name="hassan MH" userId="84cd2103f36ef0dc" providerId="LiveId" clId="{503E8875-88F6-4C29-BD5A-496F9A349BB6}" dt="2022-04-24T15:25:16.531" v="1283"/>
          <ac:spMkLst>
            <pc:docMk/>
            <pc:sldMk cId="3291900804" sldId="408"/>
            <ac:spMk id="290" creationId="{DD8215D8-4381-4F3D-9FB0-9027A828B91F}"/>
          </ac:spMkLst>
        </pc:spChg>
        <pc:spChg chg="mod">
          <ac:chgData name="hassan MH" userId="84cd2103f36ef0dc" providerId="LiveId" clId="{503E8875-88F6-4C29-BD5A-496F9A349BB6}" dt="2022-04-24T15:25:16.531" v="1283"/>
          <ac:spMkLst>
            <pc:docMk/>
            <pc:sldMk cId="3291900804" sldId="408"/>
            <ac:spMk id="291" creationId="{3A116CFE-4B2F-458B-834F-6980A6860526}"/>
          </ac:spMkLst>
        </pc:spChg>
        <pc:spChg chg="mod">
          <ac:chgData name="hassan MH" userId="84cd2103f36ef0dc" providerId="LiveId" clId="{503E8875-88F6-4C29-BD5A-496F9A349BB6}" dt="2022-04-24T15:25:16.531" v="1283"/>
          <ac:spMkLst>
            <pc:docMk/>
            <pc:sldMk cId="3291900804" sldId="408"/>
            <ac:spMk id="292" creationId="{6563BDA7-3E6B-4FFF-B384-7472B5E31EF9}"/>
          </ac:spMkLst>
        </pc:spChg>
        <pc:spChg chg="mod">
          <ac:chgData name="hassan MH" userId="84cd2103f36ef0dc" providerId="LiveId" clId="{503E8875-88F6-4C29-BD5A-496F9A349BB6}" dt="2022-04-24T15:25:16.531" v="1283"/>
          <ac:spMkLst>
            <pc:docMk/>
            <pc:sldMk cId="3291900804" sldId="408"/>
            <ac:spMk id="293" creationId="{138DE96E-853A-487C-AFB6-B138DFADAEAA}"/>
          </ac:spMkLst>
        </pc:spChg>
        <pc:spChg chg="mod">
          <ac:chgData name="hassan MH" userId="84cd2103f36ef0dc" providerId="LiveId" clId="{503E8875-88F6-4C29-BD5A-496F9A349BB6}" dt="2022-04-24T15:25:16.531" v="1283"/>
          <ac:spMkLst>
            <pc:docMk/>
            <pc:sldMk cId="3291900804" sldId="408"/>
            <ac:spMk id="294" creationId="{2A74F774-BB22-45D6-AF0A-00B6938B56A0}"/>
          </ac:spMkLst>
        </pc:spChg>
        <pc:spChg chg="mod">
          <ac:chgData name="hassan MH" userId="84cd2103f36ef0dc" providerId="LiveId" clId="{503E8875-88F6-4C29-BD5A-496F9A349BB6}" dt="2022-04-24T15:25:16.531" v="1283"/>
          <ac:spMkLst>
            <pc:docMk/>
            <pc:sldMk cId="3291900804" sldId="408"/>
            <ac:spMk id="295" creationId="{11C857AD-004B-42FF-BADE-A9B931D9A3AB}"/>
          </ac:spMkLst>
        </pc:spChg>
        <pc:spChg chg="mod">
          <ac:chgData name="hassan MH" userId="84cd2103f36ef0dc" providerId="LiveId" clId="{503E8875-88F6-4C29-BD5A-496F9A349BB6}" dt="2022-04-24T15:25:16.531" v="1283"/>
          <ac:spMkLst>
            <pc:docMk/>
            <pc:sldMk cId="3291900804" sldId="408"/>
            <ac:spMk id="296" creationId="{8A16045B-3E0A-4933-AD00-3A840C0C57C6}"/>
          </ac:spMkLst>
        </pc:spChg>
        <pc:spChg chg="mod">
          <ac:chgData name="hassan MH" userId="84cd2103f36ef0dc" providerId="LiveId" clId="{503E8875-88F6-4C29-BD5A-496F9A349BB6}" dt="2022-04-24T15:25:16.531" v="1283"/>
          <ac:spMkLst>
            <pc:docMk/>
            <pc:sldMk cId="3291900804" sldId="408"/>
            <ac:spMk id="297" creationId="{2C28877E-39E1-48E0-A86D-A07F813C5C84}"/>
          </ac:spMkLst>
        </pc:spChg>
        <pc:spChg chg="mod">
          <ac:chgData name="hassan MH" userId="84cd2103f36ef0dc" providerId="LiveId" clId="{503E8875-88F6-4C29-BD5A-496F9A349BB6}" dt="2022-04-24T15:25:16.531" v="1283"/>
          <ac:spMkLst>
            <pc:docMk/>
            <pc:sldMk cId="3291900804" sldId="408"/>
            <ac:spMk id="298" creationId="{9C4768B9-1BE2-4125-B9B8-998D444561F4}"/>
          </ac:spMkLst>
        </pc:spChg>
        <pc:spChg chg="mod">
          <ac:chgData name="hassan MH" userId="84cd2103f36ef0dc" providerId="LiveId" clId="{503E8875-88F6-4C29-BD5A-496F9A349BB6}" dt="2022-04-24T15:25:16.531" v="1283"/>
          <ac:spMkLst>
            <pc:docMk/>
            <pc:sldMk cId="3291900804" sldId="408"/>
            <ac:spMk id="299" creationId="{D11433A4-AF6A-48A3-B7EC-B1846BAD37F2}"/>
          </ac:spMkLst>
        </pc:spChg>
        <pc:spChg chg="mod">
          <ac:chgData name="hassan MH" userId="84cd2103f36ef0dc" providerId="LiveId" clId="{503E8875-88F6-4C29-BD5A-496F9A349BB6}" dt="2022-04-24T15:25:16.531" v="1283"/>
          <ac:spMkLst>
            <pc:docMk/>
            <pc:sldMk cId="3291900804" sldId="408"/>
            <ac:spMk id="300" creationId="{46DB83A4-716C-44A4-AE63-307CF7915D17}"/>
          </ac:spMkLst>
        </pc:spChg>
        <pc:spChg chg="mod">
          <ac:chgData name="hassan MH" userId="84cd2103f36ef0dc" providerId="LiveId" clId="{503E8875-88F6-4C29-BD5A-496F9A349BB6}" dt="2022-04-24T15:25:16.531" v="1283"/>
          <ac:spMkLst>
            <pc:docMk/>
            <pc:sldMk cId="3291900804" sldId="408"/>
            <ac:spMk id="302" creationId="{FB60E6D7-A9AD-4FB8-BF01-1CF030FE2273}"/>
          </ac:spMkLst>
        </pc:spChg>
        <pc:spChg chg="mod">
          <ac:chgData name="hassan MH" userId="84cd2103f36ef0dc" providerId="LiveId" clId="{503E8875-88F6-4C29-BD5A-496F9A349BB6}" dt="2022-04-24T15:25:16.531" v="1283"/>
          <ac:spMkLst>
            <pc:docMk/>
            <pc:sldMk cId="3291900804" sldId="408"/>
            <ac:spMk id="304" creationId="{AC36DD88-0BFA-452E-8FD9-658D7E4C9589}"/>
          </ac:spMkLst>
        </pc:spChg>
        <pc:spChg chg="mod">
          <ac:chgData name="hassan MH" userId="84cd2103f36ef0dc" providerId="LiveId" clId="{503E8875-88F6-4C29-BD5A-496F9A349BB6}" dt="2022-04-24T15:25:16.531" v="1283"/>
          <ac:spMkLst>
            <pc:docMk/>
            <pc:sldMk cId="3291900804" sldId="408"/>
            <ac:spMk id="305" creationId="{25E35B98-ECFB-4AD9-BC43-4A22AE9DF874}"/>
          </ac:spMkLst>
        </pc:spChg>
        <pc:spChg chg="mod">
          <ac:chgData name="hassan MH" userId="84cd2103f36ef0dc" providerId="LiveId" clId="{503E8875-88F6-4C29-BD5A-496F9A349BB6}" dt="2022-04-24T15:25:16.531" v="1283"/>
          <ac:spMkLst>
            <pc:docMk/>
            <pc:sldMk cId="3291900804" sldId="408"/>
            <ac:spMk id="307" creationId="{F3A90AE9-A199-4C1F-8687-DD7CD10FDE0E}"/>
          </ac:spMkLst>
        </pc:spChg>
        <pc:spChg chg="mod">
          <ac:chgData name="hassan MH" userId="84cd2103f36ef0dc" providerId="LiveId" clId="{503E8875-88F6-4C29-BD5A-496F9A349BB6}" dt="2022-04-24T15:25:16.531" v="1283"/>
          <ac:spMkLst>
            <pc:docMk/>
            <pc:sldMk cId="3291900804" sldId="408"/>
            <ac:spMk id="308" creationId="{38595A14-5121-4D22-8DB2-BA3916D339EE}"/>
          </ac:spMkLst>
        </pc:spChg>
        <pc:spChg chg="mod">
          <ac:chgData name="hassan MH" userId="84cd2103f36ef0dc" providerId="LiveId" clId="{503E8875-88F6-4C29-BD5A-496F9A349BB6}" dt="2022-04-24T15:25:16.531" v="1283"/>
          <ac:spMkLst>
            <pc:docMk/>
            <pc:sldMk cId="3291900804" sldId="408"/>
            <ac:spMk id="309" creationId="{BC455EB6-FC3F-4D92-AF6F-264D8A75031E}"/>
          </ac:spMkLst>
        </pc:spChg>
        <pc:spChg chg="mod">
          <ac:chgData name="hassan MH" userId="84cd2103f36ef0dc" providerId="LiveId" clId="{503E8875-88F6-4C29-BD5A-496F9A349BB6}" dt="2022-04-24T15:25:16.531" v="1283"/>
          <ac:spMkLst>
            <pc:docMk/>
            <pc:sldMk cId="3291900804" sldId="408"/>
            <ac:spMk id="312" creationId="{1F7B8110-9299-47BA-81B5-D6EC1E2BDEA7}"/>
          </ac:spMkLst>
        </pc:spChg>
        <pc:spChg chg="mod">
          <ac:chgData name="hassan MH" userId="84cd2103f36ef0dc" providerId="LiveId" clId="{503E8875-88F6-4C29-BD5A-496F9A349BB6}" dt="2022-04-24T15:25:16.531" v="1283"/>
          <ac:spMkLst>
            <pc:docMk/>
            <pc:sldMk cId="3291900804" sldId="408"/>
            <ac:spMk id="313" creationId="{8EF9BF65-45A7-41A0-BA48-510CD603AB97}"/>
          </ac:spMkLst>
        </pc:spChg>
        <pc:spChg chg="mod">
          <ac:chgData name="hassan MH" userId="84cd2103f36ef0dc" providerId="LiveId" clId="{503E8875-88F6-4C29-BD5A-496F9A349BB6}" dt="2022-04-24T15:25:16.531" v="1283"/>
          <ac:spMkLst>
            <pc:docMk/>
            <pc:sldMk cId="3291900804" sldId="408"/>
            <ac:spMk id="314" creationId="{5493ECEF-6707-4807-8C35-68DCA6F9A7F6}"/>
          </ac:spMkLst>
        </pc:spChg>
        <pc:spChg chg="mod">
          <ac:chgData name="hassan MH" userId="84cd2103f36ef0dc" providerId="LiveId" clId="{503E8875-88F6-4C29-BD5A-496F9A349BB6}" dt="2022-04-24T15:25:16.531" v="1283"/>
          <ac:spMkLst>
            <pc:docMk/>
            <pc:sldMk cId="3291900804" sldId="408"/>
            <ac:spMk id="316" creationId="{87E46F1D-976B-41AD-B0A1-0F4728F295C6}"/>
          </ac:spMkLst>
        </pc:spChg>
        <pc:spChg chg="mod">
          <ac:chgData name="hassan MH" userId="84cd2103f36ef0dc" providerId="LiveId" clId="{503E8875-88F6-4C29-BD5A-496F9A349BB6}" dt="2022-04-24T15:25:16.531" v="1283"/>
          <ac:spMkLst>
            <pc:docMk/>
            <pc:sldMk cId="3291900804" sldId="408"/>
            <ac:spMk id="317" creationId="{D7652890-D676-459E-82B6-61BEFB370976}"/>
          </ac:spMkLst>
        </pc:spChg>
        <pc:spChg chg="mod">
          <ac:chgData name="hassan MH" userId="84cd2103f36ef0dc" providerId="LiveId" clId="{503E8875-88F6-4C29-BD5A-496F9A349BB6}" dt="2022-04-24T15:25:16.531" v="1283"/>
          <ac:spMkLst>
            <pc:docMk/>
            <pc:sldMk cId="3291900804" sldId="408"/>
            <ac:spMk id="318" creationId="{A2C9DCF4-556D-4248-9A1A-95DBEC7F27B6}"/>
          </ac:spMkLst>
        </pc:spChg>
        <pc:spChg chg="mod">
          <ac:chgData name="hassan MH" userId="84cd2103f36ef0dc" providerId="LiveId" clId="{503E8875-88F6-4C29-BD5A-496F9A349BB6}" dt="2022-04-24T15:25:16.531" v="1283"/>
          <ac:spMkLst>
            <pc:docMk/>
            <pc:sldMk cId="3291900804" sldId="408"/>
            <ac:spMk id="319" creationId="{B43BB568-0A25-4072-A31F-FDE2535E9855}"/>
          </ac:spMkLst>
        </pc:spChg>
        <pc:spChg chg="mod">
          <ac:chgData name="hassan MH" userId="84cd2103f36ef0dc" providerId="LiveId" clId="{503E8875-88F6-4C29-BD5A-496F9A349BB6}" dt="2022-04-24T15:25:16.531" v="1283"/>
          <ac:spMkLst>
            <pc:docMk/>
            <pc:sldMk cId="3291900804" sldId="408"/>
            <ac:spMk id="320" creationId="{60717158-2C2D-4A50-A040-3DA69802F9D7}"/>
          </ac:spMkLst>
        </pc:spChg>
        <pc:spChg chg="mod">
          <ac:chgData name="hassan MH" userId="84cd2103f36ef0dc" providerId="LiveId" clId="{503E8875-88F6-4C29-BD5A-496F9A349BB6}" dt="2022-04-24T15:25:16.531" v="1283"/>
          <ac:spMkLst>
            <pc:docMk/>
            <pc:sldMk cId="3291900804" sldId="408"/>
            <ac:spMk id="321" creationId="{767DFD01-A096-46B2-B76D-2A70BCDDABB0}"/>
          </ac:spMkLst>
        </pc:spChg>
        <pc:spChg chg="mod">
          <ac:chgData name="hassan MH" userId="84cd2103f36ef0dc" providerId="LiveId" clId="{503E8875-88F6-4C29-BD5A-496F9A349BB6}" dt="2022-04-24T15:25:16.531" v="1283"/>
          <ac:spMkLst>
            <pc:docMk/>
            <pc:sldMk cId="3291900804" sldId="408"/>
            <ac:spMk id="322" creationId="{E894063F-8242-4729-9EC0-7C920C47C0D9}"/>
          </ac:spMkLst>
        </pc:spChg>
        <pc:spChg chg="mod">
          <ac:chgData name="hassan MH" userId="84cd2103f36ef0dc" providerId="LiveId" clId="{503E8875-88F6-4C29-BD5A-496F9A349BB6}" dt="2022-04-24T15:25:16.531" v="1283"/>
          <ac:spMkLst>
            <pc:docMk/>
            <pc:sldMk cId="3291900804" sldId="408"/>
            <ac:spMk id="323" creationId="{FC311205-2694-42BB-B6EB-E0EDD910FF3D}"/>
          </ac:spMkLst>
        </pc:spChg>
        <pc:spChg chg="mod">
          <ac:chgData name="hassan MH" userId="84cd2103f36ef0dc" providerId="LiveId" clId="{503E8875-88F6-4C29-BD5A-496F9A349BB6}" dt="2022-04-24T15:25:16.531" v="1283"/>
          <ac:spMkLst>
            <pc:docMk/>
            <pc:sldMk cId="3291900804" sldId="408"/>
            <ac:spMk id="324" creationId="{AB727B07-5779-4B2D-B967-CEAF632397A5}"/>
          </ac:spMkLst>
        </pc:spChg>
        <pc:spChg chg="mod">
          <ac:chgData name="hassan MH" userId="84cd2103f36ef0dc" providerId="LiveId" clId="{503E8875-88F6-4C29-BD5A-496F9A349BB6}" dt="2022-04-24T15:25:16.531" v="1283"/>
          <ac:spMkLst>
            <pc:docMk/>
            <pc:sldMk cId="3291900804" sldId="408"/>
            <ac:spMk id="325" creationId="{ED5DAACA-B1D3-4A40-8C1C-4D5E14201528}"/>
          </ac:spMkLst>
        </pc:spChg>
        <pc:spChg chg="mod">
          <ac:chgData name="hassan MH" userId="84cd2103f36ef0dc" providerId="LiveId" clId="{503E8875-88F6-4C29-BD5A-496F9A349BB6}" dt="2022-04-24T15:25:16.531" v="1283"/>
          <ac:spMkLst>
            <pc:docMk/>
            <pc:sldMk cId="3291900804" sldId="408"/>
            <ac:spMk id="326" creationId="{D78A9F83-DF39-48B3-B009-D5EB41F10E53}"/>
          </ac:spMkLst>
        </pc:spChg>
        <pc:spChg chg="mod">
          <ac:chgData name="hassan MH" userId="84cd2103f36ef0dc" providerId="LiveId" clId="{503E8875-88F6-4C29-BD5A-496F9A349BB6}" dt="2022-04-24T15:25:16.531" v="1283"/>
          <ac:spMkLst>
            <pc:docMk/>
            <pc:sldMk cId="3291900804" sldId="408"/>
            <ac:spMk id="327" creationId="{FF45E11F-149F-4574-885F-BB44FC806BD2}"/>
          </ac:spMkLst>
        </pc:spChg>
        <pc:spChg chg="mod">
          <ac:chgData name="hassan MH" userId="84cd2103f36ef0dc" providerId="LiveId" clId="{503E8875-88F6-4C29-BD5A-496F9A349BB6}" dt="2022-04-24T15:25:16.531" v="1283"/>
          <ac:spMkLst>
            <pc:docMk/>
            <pc:sldMk cId="3291900804" sldId="408"/>
            <ac:spMk id="328" creationId="{D4FA58D6-6DD5-4F24-9B5F-E34216C83811}"/>
          </ac:spMkLst>
        </pc:spChg>
        <pc:spChg chg="mod">
          <ac:chgData name="hassan MH" userId="84cd2103f36ef0dc" providerId="LiveId" clId="{503E8875-88F6-4C29-BD5A-496F9A349BB6}" dt="2022-04-24T15:25:16.531" v="1283"/>
          <ac:spMkLst>
            <pc:docMk/>
            <pc:sldMk cId="3291900804" sldId="408"/>
            <ac:spMk id="329" creationId="{0AB62F3A-9C92-4973-A8EA-6DEF8C2989F6}"/>
          </ac:spMkLst>
        </pc:spChg>
        <pc:spChg chg="mod">
          <ac:chgData name="hassan MH" userId="84cd2103f36ef0dc" providerId="LiveId" clId="{503E8875-88F6-4C29-BD5A-496F9A349BB6}" dt="2022-04-24T15:25:16.531" v="1283"/>
          <ac:spMkLst>
            <pc:docMk/>
            <pc:sldMk cId="3291900804" sldId="408"/>
            <ac:spMk id="330" creationId="{33AC55EE-E668-4913-93CD-402F1F490829}"/>
          </ac:spMkLst>
        </pc:spChg>
        <pc:spChg chg="mod">
          <ac:chgData name="hassan MH" userId="84cd2103f36ef0dc" providerId="LiveId" clId="{503E8875-88F6-4C29-BD5A-496F9A349BB6}" dt="2022-04-24T15:25:16.531" v="1283"/>
          <ac:spMkLst>
            <pc:docMk/>
            <pc:sldMk cId="3291900804" sldId="408"/>
            <ac:spMk id="331" creationId="{D2380A36-A922-4D73-BEF9-B8F28FD7451D}"/>
          </ac:spMkLst>
        </pc:spChg>
        <pc:spChg chg="mod">
          <ac:chgData name="hassan MH" userId="84cd2103f36ef0dc" providerId="LiveId" clId="{503E8875-88F6-4C29-BD5A-496F9A349BB6}" dt="2022-04-24T15:25:16.531" v="1283"/>
          <ac:spMkLst>
            <pc:docMk/>
            <pc:sldMk cId="3291900804" sldId="408"/>
            <ac:spMk id="332" creationId="{543AAB22-4DFD-44C0-A414-39377C2F59E5}"/>
          </ac:spMkLst>
        </pc:spChg>
        <pc:spChg chg="mod">
          <ac:chgData name="hassan MH" userId="84cd2103f36ef0dc" providerId="LiveId" clId="{503E8875-88F6-4C29-BD5A-496F9A349BB6}" dt="2022-04-24T15:25:16.531" v="1283"/>
          <ac:spMkLst>
            <pc:docMk/>
            <pc:sldMk cId="3291900804" sldId="408"/>
            <ac:spMk id="333" creationId="{71007CD3-BCFE-450B-B12D-885D63CAB349}"/>
          </ac:spMkLst>
        </pc:spChg>
        <pc:spChg chg="mod">
          <ac:chgData name="hassan MH" userId="84cd2103f36ef0dc" providerId="LiveId" clId="{503E8875-88F6-4C29-BD5A-496F9A349BB6}" dt="2022-04-24T15:25:16.531" v="1283"/>
          <ac:spMkLst>
            <pc:docMk/>
            <pc:sldMk cId="3291900804" sldId="408"/>
            <ac:spMk id="334" creationId="{EDF91F40-7D19-49B6-AE07-A47DE4976B92}"/>
          </ac:spMkLst>
        </pc:spChg>
        <pc:spChg chg="mod">
          <ac:chgData name="hassan MH" userId="84cd2103f36ef0dc" providerId="LiveId" clId="{503E8875-88F6-4C29-BD5A-496F9A349BB6}" dt="2022-04-24T15:25:16.531" v="1283"/>
          <ac:spMkLst>
            <pc:docMk/>
            <pc:sldMk cId="3291900804" sldId="408"/>
            <ac:spMk id="335" creationId="{A23789FB-6B3E-4249-86FA-5D75B450BA26}"/>
          </ac:spMkLst>
        </pc:spChg>
        <pc:spChg chg="mod">
          <ac:chgData name="hassan MH" userId="84cd2103f36ef0dc" providerId="LiveId" clId="{503E8875-88F6-4C29-BD5A-496F9A349BB6}" dt="2022-04-24T15:25:16.531" v="1283"/>
          <ac:spMkLst>
            <pc:docMk/>
            <pc:sldMk cId="3291900804" sldId="408"/>
            <ac:spMk id="337" creationId="{024B8250-EC79-4883-9121-EDE9B85DC28C}"/>
          </ac:spMkLst>
        </pc:spChg>
        <pc:spChg chg="mod">
          <ac:chgData name="hassan MH" userId="84cd2103f36ef0dc" providerId="LiveId" clId="{503E8875-88F6-4C29-BD5A-496F9A349BB6}" dt="2022-04-24T15:25:16.531" v="1283"/>
          <ac:spMkLst>
            <pc:docMk/>
            <pc:sldMk cId="3291900804" sldId="408"/>
            <ac:spMk id="338" creationId="{6CC09385-F442-468B-82EB-505F073DF983}"/>
          </ac:spMkLst>
        </pc:spChg>
        <pc:spChg chg="mod">
          <ac:chgData name="hassan MH" userId="84cd2103f36ef0dc" providerId="LiveId" clId="{503E8875-88F6-4C29-BD5A-496F9A349BB6}" dt="2022-04-24T15:25:16.531" v="1283"/>
          <ac:spMkLst>
            <pc:docMk/>
            <pc:sldMk cId="3291900804" sldId="408"/>
            <ac:spMk id="339" creationId="{3C366EB3-1A03-44EC-B57D-349E07D81BFD}"/>
          </ac:spMkLst>
        </pc:spChg>
        <pc:spChg chg="mod">
          <ac:chgData name="hassan MH" userId="84cd2103f36ef0dc" providerId="LiveId" clId="{503E8875-88F6-4C29-BD5A-496F9A349BB6}" dt="2022-04-24T15:25:16.531" v="1283"/>
          <ac:spMkLst>
            <pc:docMk/>
            <pc:sldMk cId="3291900804" sldId="408"/>
            <ac:spMk id="340" creationId="{F963BAD0-1FA3-459A-B6E0-1EBC1217BBA4}"/>
          </ac:spMkLst>
        </pc:spChg>
        <pc:spChg chg="mod">
          <ac:chgData name="hassan MH" userId="84cd2103f36ef0dc" providerId="LiveId" clId="{503E8875-88F6-4C29-BD5A-496F9A349BB6}" dt="2022-04-24T15:25:16.531" v="1283"/>
          <ac:spMkLst>
            <pc:docMk/>
            <pc:sldMk cId="3291900804" sldId="408"/>
            <ac:spMk id="341" creationId="{FE3B7FBC-4E7A-48CE-A2DA-B1B6872A38D7}"/>
          </ac:spMkLst>
        </pc:spChg>
        <pc:spChg chg="mod">
          <ac:chgData name="hassan MH" userId="84cd2103f36ef0dc" providerId="LiveId" clId="{503E8875-88F6-4C29-BD5A-496F9A349BB6}" dt="2022-04-24T15:25:16.531" v="1283"/>
          <ac:spMkLst>
            <pc:docMk/>
            <pc:sldMk cId="3291900804" sldId="408"/>
            <ac:spMk id="342" creationId="{2BDDCBE8-7E7C-442C-BAFB-CE92B71232AE}"/>
          </ac:spMkLst>
        </pc:spChg>
        <pc:spChg chg="mod">
          <ac:chgData name="hassan MH" userId="84cd2103f36ef0dc" providerId="LiveId" clId="{503E8875-88F6-4C29-BD5A-496F9A349BB6}" dt="2022-04-24T15:25:16.531" v="1283"/>
          <ac:spMkLst>
            <pc:docMk/>
            <pc:sldMk cId="3291900804" sldId="408"/>
            <ac:spMk id="343" creationId="{87B93686-5B10-433D-B0B9-0A01D49DBFAE}"/>
          </ac:spMkLst>
        </pc:spChg>
        <pc:spChg chg="mod">
          <ac:chgData name="hassan MH" userId="84cd2103f36ef0dc" providerId="LiveId" clId="{503E8875-88F6-4C29-BD5A-496F9A349BB6}" dt="2022-04-24T15:25:16.531" v="1283"/>
          <ac:spMkLst>
            <pc:docMk/>
            <pc:sldMk cId="3291900804" sldId="408"/>
            <ac:spMk id="344" creationId="{C5B5895F-4793-4F33-8222-BD8A92486662}"/>
          </ac:spMkLst>
        </pc:spChg>
        <pc:spChg chg="mod">
          <ac:chgData name="hassan MH" userId="84cd2103f36ef0dc" providerId="LiveId" clId="{503E8875-88F6-4C29-BD5A-496F9A349BB6}" dt="2022-04-24T15:25:16.531" v="1283"/>
          <ac:spMkLst>
            <pc:docMk/>
            <pc:sldMk cId="3291900804" sldId="408"/>
            <ac:spMk id="345" creationId="{E68C52E7-C12B-4AF0-A4F3-74D344BFE849}"/>
          </ac:spMkLst>
        </pc:spChg>
        <pc:spChg chg="mod">
          <ac:chgData name="hassan MH" userId="84cd2103f36ef0dc" providerId="LiveId" clId="{503E8875-88F6-4C29-BD5A-496F9A349BB6}" dt="2022-04-24T15:25:16.531" v="1283"/>
          <ac:spMkLst>
            <pc:docMk/>
            <pc:sldMk cId="3291900804" sldId="408"/>
            <ac:spMk id="346" creationId="{2664B04B-3B2D-4FB6-9A23-A076D9D29AF3}"/>
          </ac:spMkLst>
        </pc:spChg>
        <pc:spChg chg="mod">
          <ac:chgData name="hassan MH" userId="84cd2103f36ef0dc" providerId="LiveId" clId="{503E8875-88F6-4C29-BD5A-496F9A349BB6}" dt="2022-04-24T15:25:16.531" v="1283"/>
          <ac:spMkLst>
            <pc:docMk/>
            <pc:sldMk cId="3291900804" sldId="408"/>
            <ac:spMk id="347" creationId="{6AA28C7F-B99B-4C8D-88D7-FA1188F2FA41}"/>
          </ac:spMkLst>
        </pc:spChg>
        <pc:spChg chg="mod">
          <ac:chgData name="hassan MH" userId="84cd2103f36ef0dc" providerId="LiveId" clId="{503E8875-88F6-4C29-BD5A-496F9A349BB6}" dt="2022-04-24T15:25:16.531" v="1283"/>
          <ac:spMkLst>
            <pc:docMk/>
            <pc:sldMk cId="3291900804" sldId="408"/>
            <ac:spMk id="348" creationId="{9F494A9D-3A56-488D-A871-4A42560A8FF0}"/>
          </ac:spMkLst>
        </pc:spChg>
        <pc:spChg chg="mod">
          <ac:chgData name="hassan MH" userId="84cd2103f36ef0dc" providerId="LiveId" clId="{503E8875-88F6-4C29-BD5A-496F9A349BB6}" dt="2022-04-24T15:25:16.531" v="1283"/>
          <ac:spMkLst>
            <pc:docMk/>
            <pc:sldMk cId="3291900804" sldId="408"/>
            <ac:spMk id="349" creationId="{FACF2899-D6B7-4072-A545-AB7EB4FF3FA4}"/>
          </ac:spMkLst>
        </pc:spChg>
        <pc:spChg chg="mod">
          <ac:chgData name="hassan MH" userId="84cd2103f36ef0dc" providerId="LiveId" clId="{503E8875-88F6-4C29-BD5A-496F9A349BB6}" dt="2022-04-24T15:25:16.531" v="1283"/>
          <ac:spMkLst>
            <pc:docMk/>
            <pc:sldMk cId="3291900804" sldId="408"/>
            <ac:spMk id="350" creationId="{8FF00C6E-2A7B-4226-9C3C-8FEB6DC93732}"/>
          </ac:spMkLst>
        </pc:spChg>
        <pc:spChg chg="mod">
          <ac:chgData name="hassan MH" userId="84cd2103f36ef0dc" providerId="LiveId" clId="{503E8875-88F6-4C29-BD5A-496F9A349BB6}" dt="2022-04-24T15:25:16.531" v="1283"/>
          <ac:spMkLst>
            <pc:docMk/>
            <pc:sldMk cId="3291900804" sldId="408"/>
            <ac:spMk id="351" creationId="{BA48B0C2-46A5-4FE9-A4DB-A88BBC9C2E2C}"/>
          </ac:spMkLst>
        </pc:spChg>
        <pc:spChg chg="mod">
          <ac:chgData name="hassan MH" userId="84cd2103f36ef0dc" providerId="LiveId" clId="{503E8875-88F6-4C29-BD5A-496F9A349BB6}" dt="2022-04-24T15:25:16.531" v="1283"/>
          <ac:spMkLst>
            <pc:docMk/>
            <pc:sldMk cId="3291900804" sldId="408"/>
            <ac:spMk id="352" creationId="{2EA6C2F3-1B69-4E6E-909F-66ED314D5E43}"/>
          </ac:spMkLst>
        </pc:spChg>
        <pc:spChg chg="mod">
          <ac:chgData name="hassan MH" userId="84cd2103f36ef0dc" providerId="LiveId" clId="{503E8875-88F6-4C29-BD5A-496F9A349BB6}" dt="2022-04-24T15:25:16.531" v="1283"/>
          <ac:spMkLst>
            <pc:docMk/>
            <pc:sldMk cId="3291900804" sldId="408"/>
            <ac:spMk id="353" creationId="{BA456C61-27FF-453A-AC95-7EEE21294C4B}"/>
          </ac:spMkLst>
        </pc:spChg>
        <pc:spChg chg="mod">
          <ac:chgData name="hassan MH" userId="84cd2103f36ef0dc" providerId="LiveId" clId="{503E8875-88F6-4C29-BD5A-496F9A349BB6}" dt="2022-04-24T15:25:16.531" v="1283"/>
          <ac:spMkLst>
            <pc:docMk/>
            <pc:sldMk cId="3291900804" sldId="408"/>
            <ac:spMk id="354" creationId="{4734E460-E3B8-48A0-91E9-F248FB8FF1D7}"/>
          </ac:spMkLst>
        </pc:spChg>
        <pc:spChg chg="mod">
          <ac:chgData name="hassan MH" userId="84cd2103f36ef0dc" providerId="LiveId" clId="{503E8875-88F6-4C29-BD5A-496F9A349BB6}" dt="2022-04-24T15:25:16.531" v="1283"/>
          <ac:spMkLst>
            <pc:docMk/>
            <pc:sldMk cId="3291900804" sldId="408"/>
            <ac:spMk id="355" creationId="{E7EB7062-2037-4F0C-BA8A-227169F5E2C6}"/>
          </ac:spMkLst>
        </pc:spChg>
        <pc:spChg chg="mod">
          <ac:chgData name="hassan MH" userId="84cd2103f36ef0dc" providerId="LiveId" clId="{503E8875-88F6-4C29-BD5A-496F9A349BB6}" dt="2022-04-24T15:25:16.531" v="1283"/>
          <ac:spMkLst>
            <pc:docMk/>
            <pc:sldMk cId="3291900804" sldId="408"/>
            <ac:spMk id="356" creationId="{2454127E-FA9B-491B-AE19-7F164F9267A4}"/>
          </ac:spMkLst>
        </pc:spChg>
        <pc:spChg chg="mod">
          <ac:chgData name="hassan MH" userId="84cd2103f36ef0dc" providerId="LiveId" clId="{503E8875-88F6-4C29-BD5A-496F9A349BB6}" dt="2022-04-24T15:25:16.531" v="1283"/>
          <ac:spMkLst>
            <pc:docMk/>
            <pc:sldMk cId="3291900804" sldId="408"/>
            <ac:spMk id="357" creationId="{0CF11A27-8FDC-45F7-A2D2-1FF3E3396A31}"/>
          </ac:spMkLst>
        </pc:spChg>
        <pc:spChg chg="mod">
          <ac:chgData name="hassan MH" userId="84cd2103f36ef0dc" providerId="LiveId" clId="{503E8875-88F6-4C29-BD5A-496F9A349BB6}" dt="2022-04-24T15:25:16.531" v="1283"/>
          <ac:spMkLst>
            <pc:docMk/>
            <pc:sldMk cId="3291900804" sldId="408"/>
            <ac:spMk id="358" creationId="{DE2D288F-9CC2-45E0-9AED-A2ACA96203F2}"/>
          </ac:spMkLst>
        </pc:spChg>
        <pc:spChg chg="mod">
          <ac:chgData name="hassan MH" userId="84cd2103f36ef0dc" providerId="LiveId" clId="{503E8875-88F6-4C29-BD5A-496F9A349BB6}" dt="2022-04-24T15:25:16.531" v="1283"/>
          <ac:spMkLst>
            <pc:docMk/>
            <pc:sldMk cId="3291900804" sldId="408"/>
            <ac:spMk id="359" creationId="{123A9D78-F45A-4BAD-8A84-4F7B802E5ED4}"/>
          </ac:spMkLst>
        </pc:spChg>
        <pc:spChg chg="mod">
          <ac:chgData name="hassan MH" userId="84cd2103f36ef0dc" providerId="LiveId" clId="{503E8875-88F6-4C29-BD5A-496F9A349BB6}" dt="2022-04-24T15:25:16.531" v="1283"/>
          <ac:spMkLst>
            <pc:docMk/>
            <pc:sldMk cId="3291900804" sldId="408"/>
            <ac:spMk id="360" creationId="{FE819C7F-AB19-4E35-BAF1-F7D146AD9044}"/>
          </ac:spMkLst>
        </pc:spChg>
        <pc:spChg chg="mod">
          <ac:chgData name="hassan MH" userId="84cd2103f36ef0dc" providerId="LiveId" clId="{503E8875-88F6-4C29-BD5A-496F9A349BB6}" dt="2022-04-24T15:25:16.531" v="1283"/>
          <ac:spMkLst>
            <pc:docMk/>
            <pc:sldMk cId="3291900804" sldId="408"/>
            <ac:spMk id="361" creationId="{B8EBBCEB-2CBF-4323-B0C6-205DC9CA5651}"/>
          </ac:spMkLst>
        </pc:spChg>
        <pc:spChg chg="mod">
          <ac:chgData name="hassan MH" userId="84cd2103f36ef0dc" providerId="LiveId" clId="{503E8875-88F6-4C29-BD5A-496F9A349BB6}" dt="2022-04-24T15:25:16.531" v="1283"/>
          <ac:spMkLst>
            <pc:docMk/>
            <pc:sldMk cId="3291900804" sldId="408"/>
            <ac:spMk id="362" creationId="{E748361E-9BED-4A03-9FE7-E299B154274A}"/>
          </ac:spMkLst>
        </pc:spChg>
        <pc:spChg chg="mod">
          <ac:chgData name="hassan MH" userId="84cd2103f36ef0dc" providerId="LiveId" clId="{503E8875-88F6-4C29-BD5A-496F9A349BB6}" dt="2022-04-24T15:25:16.531" v="1283"/>
          <ac:spMkLst>
            <pc:docMk/>
            <pc:sldMk cId="3291900804" sldId="408"/>
            <ac:spMk id="363" creationId="{E6A34A5C-ECC3-4094-850E-D9D0CE0E9BB1}"/>
          </ac:spMkLst>
        </pc:spChg>
        <pc:spChg chg="mod">
          <ac:chgData name="hassan MH" userId="84cd2103f36ef0dc" providerId="LiveId" clId="{503E8875-88F6-4C29-BD5A-496F9A349BB6}" dt="2022-04-24T15:25:16.531" v="1283"/>
          <ac:spMkLst>
            <pc:docMk/>
            <pc:sldMk cId="3291900804" sldId="408"/>
            <ac:spMk id="364" creationId="{B99993AA-4E6B-4A2A-A3D9-D1AE5B228B7A}"/>
          </ac:spMkLst>
        </pc:spChg>
        <pc:spChg chg="mod">
          <ac:chgData name="hassan MH" userId="84cd2103f36ef0dc" providerId="LiveId" clId="{503E8875-88F6-4C29-BD5A-496F9A349BB6}" dt="2022-04-24T15:25:16.531" v="1283"/>
          <ac:spMkLst>
            <pc:docMk/>
            <pc:sldMk cId="3291900804" sldId="408"/>
            <ac:spMk id="365" creationId="{40AC2A3E-53DD-4453-AC9E-9850A1454C1F}"/>
          </ac:spMkLst>
        </pc:spChg>
        <pc:spChg chg="mod">
          <ac:chgData name="hassan MH" userId="84cd2103f36ef0dc" providerId="LiveId" clId="{503E8875-88F6-4C29-BD5A-496F9A349BB6}" dt="2022-04-24T15:25:16.531" v="1283"/>
          <ac:spMkLst>
            <pc:docMk/>
            <pc:sldMk cId="3291900804" sldId="408"/>
            <ac:spMk id="366" creationId="{7E695C82-F2E2-49FC-859A-E17BE18E3E83}"/>
          </ac:spMkLst>
        </pc:spChg>
        <pc:spChg chg="mod">
          <ac:chgData name="hassan MH" userId="84cd2103f36ef0dc" providerId="LiveId" clId="{503E8875-88F6-4C29-BD5A-496F9A349BB6}" dt="2022-04-24T15:25:16.531" v="1283"/>
          <ac:spMkLst>
            <pc:docMk/>
            <pc:sldMk cId="3291900804" sldId="408"/>
            <ac:spMk id="367" creationId="{A7004C8D-99D1-4434-B9AE-7CA142405574}"/>
          </ac:spMkLst>
        </pc:spChg>
        <pc:spChg chg="mod">
          <ac:chgData name="hassan MH" userId="84cd2103f36ef0dc" providerId="LiveId" clId="{503E8875-88F6-4C29-BD5A-496F9A349BB6}" dt="2022-04-24T15:25:16.531" v="1283"/>
          <ac:spMkLst>
            <pc:docMk/>
            <pc:sldMk cId="3291900804" sldId="408"/>
            <ac:spMk id="368" creationId="{21D8CE1B-0047-4413-9032-E16BFA3E7E03}"/>
          </ac:spMkLst>
        </pc:spChg>
        <pc:spChg chg="mod">
          <ac:chgData name="hassan MH" userId="84cd2103f36ef0dc" providerId="LiveId" clId="{503E8875-88F6-4C29-BD5A-496F9A349BB6}" dt="2022-04-24T15:25:16.531" v="1283"/>
          <ac:spMkLst>
            <pc:docMk/>
            <pc:sldMk cId="3291900804" sldId="408"/>
            <ac:spMk id="369" creationId="{E118C30E-99C5-4B02-972D-6DE24BC4C14D}"/>
          </ac:spMkLst>
        </pc:spChg>
        <pc:spChg chg="mod">
          <ac:chgData name="hassan MH" userId="84cd2103f36ef0dc" providerId="LiveId" clId="{503E8875-88F6-4C29-BD5A-496F9A349BB6}" dt="2022-04-24T15:25:16.531" v="1283"/>
          <ac:spMkLst>
            <pc:docMk/>
            <pc:sldMk cId="3291900804" sldId="408"/>
            <ac:spMk id="370" creationId="{EE902DCC-8686-4C55-8649-61E61B302CC2}"/>
          </ac:spMkLst>
        </pc:spChg>
        <pc:spChg chg="mod">
          <ac:chgData name="hassan MH" userId="84cd2103f36ef0dc" providerId="LiveId" clId="{503E8875-88F6-4C29-BD5A-496F9A349BB6}" dt="2022-04-24T15:25:16.531" v="1283"/>
          <ac:spMkLst>
            <pc:docMk/>
            <pc:sldMk cId="3291900804" sldId="408"/>
            <ac:spMk id="371" creationId="{E5A78A64-9DBC-40FB-9B48-278B11CF0935}"/>
          </ac:spMkLst>
        </pc:spChg>
        <pc:spChg chg="mod">
          <ac:chgData name="hassan MH" userId="84cd2103f36ef0dc" providerId="LiveId" clId="{503E8875-88F6-4C29-BD5A-496F9A349BB6}" dt="2022-04-24T15:25:16.531" v="1283"/>
          <ac:spMkLst>
            <pc:docMk/>
            <pc:sldMk cId="3291900804" sldId="408"/>
            <ac:spMk id="372" creationId="{F809A113-D912-44E1-9845-4B860043EAF6}"/>
          </ac:spMkLst>
        </pc:spChg>
        <pc:spChg chg="mod">
          <ac:chgData name="hassan MH" userId="84cd2103f36ef0dc" providerId="LiveId" clId="{503E8875-88F6-4C29-BD5A-496F9A349BB6}" dt="2022-04-24T15:25:16.531" v="1283"/>
          <ac:spMkLst>
            <pc:docMk/>
            <pc:sldMk cId="3291900804" sldId="408"/>
            <ac:spMk id="373" creationId="{641CCD43-EF2F-4DD9-A8F6-EAFF996EBEA3}"/>
          </ac:spMkLst>
        </pc:spChg>
        <pc:spChg chg="mod">
          <ac:chgData name="hassan MH" userId="84cd2103f36ef0dc" providerId="LiveId" clId="{503E8875-88F6-4C29-BD5A-496F9A349BB6}" dt="2022-04-24T15:25:16.531" v="1283"/>
          <ac:spMkLst>
            <pc:docMk/>
            <pc:sldMk cId="3291900804" sldId="408"/>
            <ac:spMk id="374" creationId="{E273A1FD-6F5A-4C5A-8524-018687A2C545}"/>
          </ac:spMkLst>
        </pc:spChg>
        <pc:spChg chg="mod">
          <ac:chgData name="hassan MH" userId="84cd2103f36ef0dc" providerId="LiveId" clId="{503E8875-88F6-4C29-BD5A-496F9A349BB6}" dt="2022-04-24T15:25:16.531" v="1283"/>
          <ac:spMkLst>
            <pc:docMk/>
            <pc:sldMk cId="3291900804" sldId="408"/>
            <ac:spMk id="375" creationId="{02840719-B74F-47B7-9668-C00427E227D3}"/>
          </ac:spMkLst>
        </pc:spChg>
        <pc:spChg chg="mod">
          <ac:chgData name="hassan MH" userId="84cd2103f36ef0dc" providerId="LiveId" clId="{503E8875-88F6-4C29-BD5A-496F9A349BB6}" dt="2022-04-24T15:25:16.531" v="1283"/>
          <ac:spMkLst>
            <pc:docMk/>
            <pc:sldMk cId="3291900804" sldId="408"/>
            <ac:spMk id="376" creationId="{C0877A30-F9D1-4343-AE50-F9718CF2E9F0}"/>
          </ac:spMkLst>
        </pc:spChg>
        <pc:spChg chg="mod">
          <ac:chgData name="hassan MH" userId="84cd2103f36ef0dc" providerId="LiveId" clId="{503E8875-88F6-4C29-BD5A-496F9A349BB6}" dt="2022-04-24T15:25:16.531" v="1283"/>
          <ac:spMkLst>
            <pc:docMk/>
            <pc:sldMk cId="3291900804" sldId="408"/>
            <ac:spMk id="377" creationId="{0535BB26-CD16-4CBC-A2D0-E34EB9DCDC25}"/>
          </ac:spMkLst>
        </pc:spChg>
        <pc:spChg chg="mod">
          <ac:chgData name="hassan MH" userId="84cd2103f36ef0dc" providerId="LiveId" clId="{503E8875-88F6-4C29-BD5A-496F9A349BB6}" dt="2022-04-24T15:25:16.531" v="1283"/>
          <ac:spMkLst>
            <pc:docMk/>
            <pc:sldMk cId="3291900804" sldId="408"/>
            <ac:spMk id="378" creationId="{5AE0E9E7-09E9-4F49-850E-0A681D60D32B}"/>
          </ac:spMkLst>
        </pc:spChg>
        <pc:spChg chg="mod">
          <ac:chgData name="hassan MH" userId="84cd2103f36ef0dc" providerId="LiveId" clId="{503E8875-88F6-4C29-BD5A-496F9A349BB6}" dt="2022-04-24T15:25:16.531" v="1283"/>
          <ac:spMkLst>
            <pc:docMk/>
            <pc:sldMk cId="3291900804" sldId="408"/>
            <ac:spMk id="379" creationId="{4716A54A-37C5-43BC-B6A3-E37771875A61}"/>
          </ac:spMkLst>
        </pc:spChg>
        <pc:spChg chg="mod">
          <ac:chgData name="hassan MH" userId="84cd2103f36ef0dc" providerId="LiveId" clId="{503E8875-88F6-4C29-BD5A-496F9A349BB6}" dt="2022-04-24T15:25:16.531" v="1283"/>
          <ac:spMkLst>
            <pc:docMk/>
            <pc:sldMk cId="3291900804" sldId="408"/>
            <ac:spMk id="380" creationId="{2F805571-B6D6-44E3-B6E2-5B6E31BAA9DD}"/>
          </ac:spMkLst>
        </pc:spChg>
        <pc:spChg chg="mod">
          <ac:chgData name="hassan MH" userId="84cd2103f36ef0dc" providerId="LiveId" clId="{503E8875-88F6-4C29-BD5A-496F9A349BB6}" dt="2022-04-24T15:25:16.531" v="1283"/>
          <ac:spMkLst>
            <pc:docMk/>
            <pc:sldMk cId="3291900804" sldId="408"/>
            <ac:spMk id="381" creationId="{CFE6E7E2-9A48-45C8-8300-8AB907511E7D}"/>
          </ac:spMkLst>
        </pc:spChg>
        <pc:spChg chg="add mod">
          <ac:chgData name="hassan MH" userId="84cd2103f36ef0dc" providerId="LiveId" clId="{503E8875-88F6-4C29-BD5A-496F9A349BB6}" dt="2022-04-24T15:28:58.627" v="1338"/>
          <ac:spMkLst>
            <pc:docMk/>
            <pc:sldMk cId="3291900804" sldId="408"/>
            <ac:spMk id="382" creationId="{94C33C29-914E-4A84-B394-B60BC214D2CD}"/>
          </ac:spMkLst>
        </pc:spChg>
        <pc:spChg chg="add mod">
          <ac:chgData name="hassan MH" userId="84cd2103f36ef0dc" providerId="LiveId" clId="{503E8875-88F6-4C29-BD5A-496F9A349BB6}" dt="2022-04-24T15:28:58.627" v="1338"/>
          <ac:spMkLst>
            <pc:docMk/>
            <pc:sldMk cId="3291900804" sldId="408"/>
            <ac:spMk id="383" creationId="{3ECF1E39-2236-4792-9E22-50EF0D70A86A}"/>
          </ac:spMkLst>
        </pc:spChg>
        <pc:grpChg chg="del">
          <ac:chgData name="hassan MH" userId="84cd2103f36ef0dc" providerId="LiveId" clId="{503E8875-88F6-4C29-BD5A-496F9A349BB6}" dt="2022-04-24T15:25:10.542" v="1282" actId="478"/>
          <ac:grpSpMkLst>
            <pc:docMk/>
            <pc:sldMk cId="3291900804" sldId="408"/>
            <ac:grpSpMk id="92" creationId="{86B6AF1E-7671-456F-89CD-42BA2708A1C4}"/>
          </ac:grpSpMkLst>
        </pc:grpChg>
        <pc:grpChg chg="mod">
          <ac:chgData name="hassan MH" userId="84cd2103f36ef0dc" providerId="LiveId" clId="{503E8875-88F6-4C29-BD5A-496F9A349BB6}" dt="2022-04-24T15:28:35.320" v="1335" actId="1076"/>
          <ac:grpSpMkLst>
            <pc:docMk/>
            <pc:sldMk cId="3291900804" sldId="408"/>
            <ac:grpSpMk id="106" creationId="{460820CE-3C56-4175-AD30-7048AA149007}"/>
          </ac:grpSpMkLst>
        </pc:grpChg>
        <pc:grpChg chg="mod">
          <ac:chgData name="hassan MH" userId="84cd2103f36ef0dc" providerId="LiveId" clId="{503E8875-88F6-4C29-BD5A-496F9A349BB6}" dt="2022-04-24T15:28:29.314" v="1324" actId="1076"/>
          <ac:grpSpMkLst>
            <pc:docMk/>
            <pc:sldMk cId="3291900804" sldId="408"/>
            <ac:grpSpMk id="113" creationId="{9C691681-F684-42DC-A3C2-DE051F20370F}"/>
          </ac:grpSpMkLst>
        </pc:grpChg>
        <pc:grpChg chg="add del mod">
          <ac:chgData name="hassan MH" userId="84cd2103f36ef0dc" providerId="LiveId" clId="{503E8875-88F6-4C29-BD5A-496F9A349BB6}" dt="2022-04-24T15:46:59.220" v="1581" actId="21"/>
          <ac:grpSpMkLst>
            <pc:docMk/>
            <pc:sldMk cId="3291900804" sldId="408"/>
            <ac:grpSpMk id="120" creationId="{F8FB7580-A8E0-43F0-BB22-80258E50B850}"/>
          </ac:grpSpMkLst>
        </pc:grpChg>
        <pc:grpChg chg="mod">
          <ac:chgData name="hassan MH" userId="84cd2103f36ef0dc" providerId="LiveId" clId="{503E8875-88F6-4C29-BD5A-496F9A349BB6}" dt="2022-04-24T15:25:16.531" v="1283"/>
          <ac:grpSpMkLst>
            <pc:docMk/>
            <pc:sldMk cId="3291900804" sldId="408"/>
            <ac:grpSpMk id="122" creationId="{9C85095B-A328-4D2E-8116-96A406742A3D}"/>
          </ac:grpSpMkLst>
        </pc:grpChg>
        <pc:grpChg chg="mod">
          <ac:chgData name="hassan MH" userId="84cd2103f36ef0dc" providerId="LiveId" clId="{503E8875-88F6-4C29-BD5A-496F9A349BB6}" dt="2022-04-24T15:25:16.531" v="1283"/>
          <ac:grpSpMkLst>
            <pc:docMk/>
            <pc:sldMk cId="3291900804" sldId="408"/>
            <ac:grpSpMk id="301" creationId="{AA57067A-E40B-4286-ABCF-7688D79F7F2B}"/>
          </ac:grpSpMkLst>
        </pc:grpChg>
        <pc:grpChg chg="mod">
          <ac:chgData name="hassan MH" userId="84cd2103f36ef0dc" providerId="LiveId" clId="{503E8875-88F6-4C29-BD5A-496F9A349BB6}" dt="2022-04-24T15:25:16.531" v="1283"/>
          <ac:grpSpMkLst>
            <pc:docMk/>
            <pc:sldMk cId="3291900804" sldId="408"/>
            <ac:grpSpMk id="303" creationId="{C125F192-1AFD-4F72-BBE6-84C88D983A17}"/>
          </ac:grpSpMkLst>
        </pc:grpChg>
        <pc:grpChg chg="mod">
          <ac:chgData name="hassan MH" userId="84cd2103f36ef0dc" providerId="LiveId" clId="{503E8875-88F6-4C29-BD5A-496F9A349BB6}" dt="2022-04-24T15:25:16.531" v="1283"/>
          <ac:grpSpMkLst>
            <pc:docMk/>
            <pc:sldMk cId="3291900804" sldId="408"/>
            <ac:grpSpMk id="306" creationId="{001CC864-5F4D-4FDE-B437-E75D217BB92B}"/>
          </ac:grpSpMkLst>
        </pc:grpChg>
        <pc:grpChg chg="mod">
          <ac:chgData name="hassan MH" userId="84cd2103f36ef0dc" providerId="LiveId" clId="{503E8875-88F6-4C29-BD5A-496F9A349BB6}" dt="2022-04-24T15:25:16.531" v="1283"/>
          <ac:grpSpMkLst>
            <pc:docMk/>
            <pc:sldMk cId="3291900804" sldId="408"/>
            <ac:grpSpMk id="310" creationId="{73B6435B-A397-4E13-AE00-E380CA72BDE4}"/>
          </ac:grpSpMkLst>
        </pc:grpChg>
        <pc:grpChg chg="mod">
          <ac:chgData name="hassan MH" userId="84cd2103f36ef0dc" providerId="LiveId" clId="{503E8875-88F6-4C29-BD5A-496F9A349BB6}" dt="2022-04-24T15:25:16.531" v="1283"/>
          <ac:grpSpMkLst>
            <pc:docMk/>
            <pc:sldMk cId="3291900804" sldId="408"/>
            <ac:grpSpMk id="311" creationId="{A31425EB-3837-423D-BE84-3A32815E9F14}"/>
          </ac:grpSpMkLst>
        </pc:grpChg>
        <pc:grpChg chg="mod">
          <ac:chgData name="hassan MH" userId="84cd2103f36ef0dc" providerId="LiveId" clId="{503E8875-88F6-4C29-BD5A-496F9A349BB6}" dt="2022-04-24T15:25:16.531" v="1283"/>
          <ac:grpSpMkLst>
            <pc:docMk/>
            <pc:sldMk cId="3291900804" sldId="408"/>
            <ac:grpSpMk id="315" creationId="{27AD036E-BB92-42C0-9289-702C227E882B}"/>
          </ac:grpSpMkLst>
        </pc:grpChg>
        <pc:grpChg chg="mod">
          <ac:chgData name="hassan MH" userId="84cd2103f36ef0dc" providerId="LiveId" clId="{503E8875-88F6-4C29-BD5A-496F9A349BB6}" dt="2022-04-24T15:25:16.531" v="1283"/>
          <ac:grpSpMkLst>
            <pc:docMk/>
            <pc:sldMk cId="3291900804" sldId="408"/>
            <ac:grpSpMk id="336" creationId="{169169B7-16E1-4DD2-A1C4-83117E5267A4}"/>
          </ac:grpSpMkLst>
        </pc:grpChg>
        <pc:picChg chg="add mod">
          <ac:chgData name="hassan MH" userId="84cd2103f36ef0dc" providerId="LiveId" clId="{503E8875-88F6-4C29-BD5A-496F9A349BB6}" dt="2022-04-24T15:47:08.523" v="1586" actId="1076"/>
          <ac:picMkLst>
            <pc:docMk/>
            <pc:sldMk cId="3291900804" sldId="408"/>
            <ac:picMk id="2" creationId="{26417D78-F94E-4D19-A668-E9234F42F022}"/>
          </ac:picMkLst>
        </pc:picChg>
        <pc:picChg chg="del">
          <ac:chgData name="hassan MH" userId="84cd2103f36ef0dc" providerId="LiveId" clId="{503E8875-88F6-4C29-BD5A-496F9A349BB6}" dt="2022-04-24T15:29:01.370" v="1340" actId="478"/>
          <ac:picMkLst>
            <pc:docMk/>
            <pc:sldMk cId="3291900804" sldId="408"/>
            <ac:picMk id="34" creationId="{D5D3F332-F2F1-446C-9978-A70CF41E49A0}"/>
          </ac:picMkLst>
        </pc:picChg>
      </pc:sldChg>
      <pc:sldChg chg="add del">
        <pc:chgData name="hassan MH" userId="84cd2103f36ef0dc" providerId="LiveId" clId="{503E8875-88F6-4C29-BD5A-496F9A349BB6}" dt="2022-04-24T15:29:54.313" v="1344" actId="2890"/>
        <pc:sldMkLst>
          <pc:docMk/>
          <pc:sldMk cId="1604347278" sldId="409"/>
        </pc:sldMkLst>
      </pc:sldChg>
      <pc:sldChg chg="addSp delSp modSp add del mod">
        <pc:chgData name="hassan MH" userId="84cd2103f36ef0dc" providerId="LiveId" clId="{503E8875-88F6-4C29-BD5A-496F9A349BB6}" dt="2022-04-24T15:40:25.649" v="1506" actId="47"/>
        <pc:sldMkLst>
          <pc:docMk/>
          <pc:sldMk cId="2092037609" sldId="409"/>
        </pc:sldMkLst>
        <pc:spChg chg="mod">
          <ac:chgData name="hassan MH" userId="84cd2103f36ef0dc" providerId="LiveId" clId="{503E8875-88F6-4C29-BD5A-496F9A349BB6}" dt="2022-04-24T15:31:07.542" v="1378" actId="1076"/>
          <ac:spMkLst>
            <pc:docMk/>
            <pc:sldMk cId="2092037609" sldId="409"/>
            <ac:spMk id="12" creationId="{B038FB05-FBFE-4696-BB10-6D75C870EECE}"/>
          </ac:spMkLst>
        </pc:spChg>
        <pc:spChg chg="mod">
          <ac:chgData name="hassan MH" userId="84cd2103f36ef0dc" providerId="LiveId" clId="{503E8875-88F6-4C29-BD5A-496F9A349BB6}" dt="2022-04-24T15:32:18.763" v="1398" actId="207"/>
          <ac:spMkLst>
            <pc:docMk/>
            <pc:sldMk cId="2092037609" sldId="409"/>
            <ac:spMk id="91" creationId="{55C9BF8B-2DB5-4990-8BB6-1AA519553F0E}"/>
          </ac:spMkLst>
        </pc:spChg>
        <pc:spChg chg="mod">
          <ac:chgData name="hassan MH" userId="84cd2103f36ef0dc" providerId="LiveId" clId="{503E8875-88F6-4C29-BD5A-496F9A349BB6}" dt="2022-04-24T15:32:22.598" v="1399" actId="207"/>
          <ac:spMkLst>
            <pc:docMk/>
            <pc:sldMk cId="2092037609" sldId="409"/>
            <ac:spMk id="95" creationId="{2279971F-A300-4F40-B6FC-688286EA7DF4}"/>
          </ac:spMkLst>
        </pc:spChg>
        <pc:spChg chg="mod">
          <ac:chgData name="hassan MH" userId="84cd2103f36ef0dc" providerId="LiveId" clId="{503E8875-88F6-4C29-BD5A-496F9A349BB6}" dt="2022-04-24T15:32:25.423" v="1402" actId="207"/>
          <ac:spMkLst>
            <pc:docMk/>
            <pc:sldMk cId="2092037609" sldId="409"/>
            <ac:spMk id="99" creationId="{B3730D6B-4569-440D-9D4B-A42FCD56897E}"/>
          </ac:spMkLst>
        </pc:spChg>
        <pc:spChg chg="mod">
          <ac:chgData name="hassan MH" userId="84cd2103f36ef0dc" providerId="LiveId" clId="{503E8875-88F6-4C29-BD5A-496F9A349BB6}" dt="2022-04-24T15:32:24.124" v="1400" actId="207"/>
          <ac:spMkLst>
            <pc:docMk/>
            <pc:sldMk cId="2092037609" sldId="409"/>
            <ac:spMk id="100" creationId="{2EE376CD-6F4E-43AF-89AB-6CCFB641E83F}"/>
          </ac:spMkLst>
        </pc:spChg>
        <pc:spChg chg="mod">
          <ac:chgData name="hassan MH" userId="84cd2103f36ef0dc" providerId="LiveId" clId="{503E8875-88F6-4C29-BD5A-496F9A349BB6}" dt="2022-04-24T15:32:25.034" v="1401" actId="207"/>
          <ac:spMkLst>
            <pc:docMk/>
            <pc:sldMk cId="2092037609" sldId="409"/>
            <ac:spMk id="101" creationId="{92AE1BCC-58A5-4165-A6EC-CCAF9CDC9AF2}"/>
          </ac:spMkLst>
        </pc:spChg>
        <pc:spChg chg="mod">
          <ac:chgData name="hassan MH" userId="84cd2103f36ef0dc" providerId="LiveId" clId="{503E8875-88F6-4C29-BD5A-496F9A349BB6}" dt="2022-04-24T15:31:13.878" v="1379"/>
          <ac:spMkLst>
            <pc:docMk/>
            <pc:sldMk cId="2092037609" sldId="409"/>
            <ac:spMk id="102" creationId="{6DC0E2FC-3CEA-4CEC-A06F-7E473C99CE95}"/>
          </ac:spMkLst>
        </pc:spChg>
        <pc:spChg chg="mod">
          <ac:chgData name="hassan MH" userId="84cd2103f36ef0dc" providerId="LiveId" clId="{503E8875-88F6-4C29-BD5A-496F9A349BB6}" dt="2022-04-24T15:31:13.878" v="1379"/>
          <ac:spMkLst>
            <pc:docMk/>
            <pc:sldMk cId="2092037609" sldId="409"/>
            <ac:spMk id="103" creationId="{67069DD9-F4B9-4D05-BF0C-E9726D756016}"/>
          </ac:spMkLst>
        </pc:spChg>
        <pc:spChg chg="mod">
          <ac:chgData name="hassan MH" userId="84cd2103f36ef0dc" providerId="LiveId" clId="{503E8875-88F6-4C29-BD5A-496F9A349BB6}" dt="2022-04-24T15:31:13.878" v="1379"/>
          <ac:spMkLst>
            <pc:docMk/>
            <pc:sldMk cId="2092037609" sldId="409"/>
            <ac:spMk id="104" creationId="{BC214415-71B8-4784-95C7-C145DEAE72BE}"/>
          </ac:spMkLst>
        </pc:spChg>
        <pc:spChg chg="mod">
          <ac:chgData name="hassan MH" userId="84cd2103f36ef0dc" providerId="LiveId" clId="{503E8875-88F6-4C29-BD5A-496F9A349BB6}" dt="2022-04-24T15:31:13.878" v="1379"/>
          <ac:spMkLst>
            <pc:docMk/>
            <pc:sldMk cId="2092037609" sldId="409"/>
            <ac:spMk id="191" creationId="{489FDF3F-2A0E-48F9-8332-39E10E5296D6}"/>
          </ac:spMkLst>
        </pc:spChg>
        <pc:spChg chg="mod">
          <ac:chgData name="hassan MH" userId="84cd2103f36ef0dc" providerId="LiveId" clId="{503E8875-88F6-4C29-BD5A-496F9A349BB6}" dt="2022-04-24T15:31:13.878" v="1379"/>
          <ac:spMkLst>
            <pc:docMk/>
            <pc:sldMk cId="2092037609" sldId="409"/>
            <ac:spMk id="192" creationId="{8EF1924E-3E42-4DFC-8624-EAC2F3E1CC42}"/>
          </ac:spMkLst>
        </pc:spChg>
        <pc:spChg chg="mod">
          <ac:chgData name="hassan MH" userId="84cd2103f36ef0dc" providerId="LiveId" clId="{503E8875-88F6-4C29-BD5A-496F9A349BB6}" dt="2022-04-24T15:31:13.878" v="1379"/>
          <ac:spMkLst>
            <pc:docMk/>
            <pc:sldMk cId="2092037609" sldId="409"/>
            <ac:spMk id="193" creationId="{BB6AF996-D9BD-4AF3-888E-7D3C7B508499}"/>
          </ac:spMkLst>
        </pc:spChg>
        <pc:spChg chg="mod">
          <ac:chgData name="hassan MH" userId="84cd2103f36ef0dc" providerId="LiveId" clId="{503E8875-88F6-4C29-BD5A-496F9A349BB6}" dt="2022-04-24T15:31:13.878" v="1379"/>
          <ac:spMkLst>
            <pc:docMk/>
            <pc:sldMk cId="2092037609" sldId="409"/>
            <ac:spMk id="194" creationId="{B845ADDF-D247-43C2-B48C-F35ACD9AA263}"/>
          </ac:spMkLst>
        </pc:spChg>
        <pc:spChg chg="mod">
          <ac:chgData name="hassan MH" userId="84cd2103f36ef0dc" providerId="LiveId" clId="{503E8875-88F6-4C29-BD5A-496F9A349BB6}" dt="2022-04-24T15:31:13.878" v="1379"/>
          <ac:spMkLst>
            <pc:docMk/>
            <pc:sldMk cId="2092037609" sldId="409"/>
            <ac:spMk id="195" creationId="{1D6C2E27-D0FA-4FFF-A26C-D174ADD19303}"/>
          </ac:spMkLst>
        </pc:spChg>
        <pc:spChg chg="mod">
          <ac:chgData name="hassan MH" userId="84cd2103f36ef0dc" providerId="LiveId" clId="{503E8875-88F6-4C29-BD5A-496F9A349BB6}" dt="2022-04-24T15:31:13.878" v="1379"/>
          <ac:spMkLst>
            <pc:docMk/>
            <pc:sldMk cId="2092037609" sldId="409"/>
            <ac:spMk id="196" creationId="{FCC88908-5E3A-48A4-B6A7-185C20CAB588}"/>
          </ac:spMkLst>
        </pc:spChg>
        <pc:spChg chg="mod">
          <ac:chgData name="hassan MH" userId="84cd2103f36ef0dc" providerId="LiveId" clId="{503E8875-88F6-4C29-BD5A-496F9A349BB6}" dt="2022-04-24T15:31:13.878" v="1379"/>
          <ac:spMkLst>
            <pc:docMk/>
            <pc:sldMk cId="2092037609" sldId="409"/>
            <ac:spMk id="197" creationId="{2B69282A-763D-4F81-A52D-3F77FF7206AF}"/>
          </ac:spMkLst>
        </pc:spChg>
        <pc:spChg chg="mod">
          <ac:chgData name="hassan MH" userId="84cd2103f36ef0dc" providerId="LiveId" clId="{503E8875-88F6-4C29-BD5A-496F9A349BB6}" dt="2022-04-24T15:31:13.878" v="1379"/>
          <ac:spMkLst>
            <pc:docMk/>
            <pc:sldMk cId="2092037609" sldId="409"/>
            <ac:spMk id="198" creationId="{6CA69D01-FB17-4D95-BE31-EB13322D1681}"/>
          </ac:spMkLst>
        </pc:spChg>
        <pc:spChg chg="mod">
          <ac:chgData name="hassan MH" userId="84cd2103f36ef0dc" providerId="LiveId" clId="{503E8875-88F6-4C29-BD5A-496F9A349BB6}" dt="2022-04-24T15:31:13.878" v="1379"/>
          <ac:spMkLst>
            <pc:docMk/>
            <pc:sldMk cId="2092037609" sldId="409"/>
            <ac:spMk id="199" creationId="{FF3424E5-C478-4987-9B86-8BAA7C72FA06}"/>
          </ac:spMkLst>
        </pc:spChg>
        <pc:spChg chg="mod">
          <ac:chgData name="hassan MH" userId="84cd2103f36ef0dc" providerId="LiveId" clId="{503E8875-88F6-4C29-BD5A-496F9A349BB6}" dt="2022-04-24T15:31:13.878" v="1379"/>
          <ac:spMkLst>
            <pc:docMk/>
            <pc:sldMk cId="2092037609" sldId="409"/>
            <ac:spMk id="200" creationId="{809A1C7B-4632-4840-82AB-417737C43D04}"/>
          </ac:spMkLst>
        </pc:spChg>
        <pc:spChg chg="mod">
          <ac:chgData name="hassan MH" userId="84cd2103f36ef0dc" providerId="LiveId" clId="{503E8875-88F6-4C29-BD5A-496F9A349BB6}" dt="2022-04-24T15:31:13.878" v="1379"/>
          <ac:spMkLst>
            <pc:docMk/>
            <pc:sldMk cId="2092037609" sldId="409"/>
            <ac:spMk id="201" creationId="{5E1D9E15-3000-479D-B26F-2EA4BD6D48BA}"/>
          </ac:spMkLst>
        </pc:spChg>
        <pc:spChg chg="mod">
          <ac:chgData name="hassan MH" userId="84cd2103f36ef0dc" providerId="LiveId" clId="{503E8875-88F6-4C29-BD5A-496F9A349BB6}" dt="2022-04-24T15:31:13.878" v="1379"/>
          <ac:spMkLst>
            <pc:docMk/>
            <pc:sldMk cId="2092037609" sldId="409"/>
            <ac:spMk id="202" creationId="{78690B46-8A7E-4D19-89D1-017AACECDEE1}"/>
          </ac:spMkLst>
        </pc:spChg>
        <pc:spChg chg="mod">
          <ac:chgData name="hassan MH" userId="84cd2103f36ef0dc" providerId="LiveId" clId="{503E8875-88F6-4C29-BD5A-496F9A349BB6}" dt="2022-04-24T15:31:13.878" v="1379"/>
          <ac:spMkLst>
            <pc:docMk/>
            <pc:sldMk cId="2092037609" sldId="409"/>
            <ac:spMk id="203" creationId="{01CE2117-4997-44BD-BDF3-776FE2E6ACBB}"/>
          </ac:spMkLst>
        </pc:spChg>
        <pc:spChg chg="mod">
          <ac:chgData name="hassan MH" userId="84cd2103f36ef0dc" providerId="LiveId" clId="{503E8875-88F6-4C29-BD5A-496F9A349BB6}" dt="2022-04-24T15:31:13.878" v="1379"/>
          <ac:spMkLst>
            <pc:docMk/>
            <pc:sldMk cId="2092037609" sldId="409"/>
            <ac:spMk id="204" creationId="{4E69F020-08DE-4F06-A833-E7EA86460572}"/>
          </ac:spMkLst>
        </pc:spChg>
        <pc:spChg chg="mod">
          <ac:chgData name="hassan MH" userId="84cd2103f36ef0dc" providerId="LiveId" clId="{503E8875-88F6-4C29-BD5A-496F9A349BB6}" dt="2022-04-24T15:31:13.878" v="1379"/>
          <ac:spMkLst>
            <pc:docMk/>
            <pc:sldMk cId="2092037609" sldId="409"/>
            <ac:spMk id="205" creationId="{4A29F509-8F8D-4FC0-8869-2AC6BCE30233}"/>
          </ac:spMkLst>
        </pc:spChg>
        <pc:spChg chg="mod">
          <ac:chgData name="hassan MH" userId="84cd2103f36ef0dc" providerId="LiveId" clId="{503E8875-88F6-4C29-BD5A-496F9A349BB6}" dt="2022-04-24T15:31:13.878" v="1379"/>
          <ac:spMkLst>
            <pc:docMk/>
            <pc:sldMk cId="2092037609" sldId="409"/>
            <ac:spMk id="206" creationId="{C8514D06-2319-4821-9571-362C726D3ACD}"/>
          </ac:spMkLst>
        </pc:spChg>
        <pc:spChg chg="mod">
          <ac:chgData name="hassan MH" userId="84cd2103f36ef0dc" providerId="LiveId" clId="{503E8875-88F6-4C29-BD5A-496F9A349BB6}" dt="2022-04-24T15:31:13.878" v="1379"/>
          <ac:spMkLst>
            <pc:docMk/>
            <pc:sldMk cId="2092037609" sldId="409"/>
            <ac:spMk id="207" creationId="{37A62AD2-D3CE-463F-92CF-D559D3094FF9}"/>
          </ac:spMkLst>
        </pc:spChg>
        <pc:spChg chg="mod">
          <ac:chgData name="hassan MH" userId="84cd2103f36ef0dc" providerId="LiveId" clId="{503E8875-88F6-4C29-BD5A-496F9A349BB6}" dt="2022-04-24T15:31:13.878" v="1379"/>
          <ac:spMkLst>
            <pc:docMk/>
            <pc:sldMk cId="2092037609" sldId="409"/>
            <ac:spMk id="208" creationId="{B17FB2D2-A7EB-4525-A039-F55763A76620}"/>
          </ac:spMkLst>
        </pc:spChg>
        <pc:spChg chg="mod">
          <ac:chgData name="hassan MH" userId="84cd2103f36ef0dc" providerId="LiveId" clId="{503E8875-88F6-4C29-BD5A-496F9A349BB6}" dt="2022-04-24T15:31:13.878" v="1379"/>
          <ac:spMkLst>
            <pc:docMk/>
            <pc:sldMk cId="2092037609" sldId="409"/>
            <ac:spMk id="209" creationId="{55F52E69-05E8-4628-A33B-5714D3749B0E}"/>
          </ac:spMkLst>
        </pc:spChg>
        <pc:spChg chg="mod">
          <ac:chgData name="hassan MH" userId="84cd2103f36ef0dc" providerId="LiveId" clId="{503E8875-88F6-4C29-BD5A-496F9A349BB6}" dt="2022-04-24T15:31:13.878" v="1379"/>
          <ac:spMkLst>
            <pc:docMk/>
            <pc:sldMk cId="2092037609" sldId="409"/>
            <ac:spMk id="210" creationId="{4BB6CB0E-15A9-4B5C-9649-69DDC2FC09B8}"/>
          </ac:spMkLst>
        </pc:spChg>
        <pc:spChg chg="mod">
          <ac:chgData name="hassan MH" userId="84cd2103f36ef0dc" providerId="LiveId" clId="{503E8875-88F6-4C29-BD5A-496F9A349BB6}" dt="2022-04-24T15:31:13.878" v="1379"/>
          <ac:spMkLst>
            <pc:docMk/>
            <pc:sldMk cId="2092037609" sldId="409"/>
            <ac:spMk id="211" creationId="{4D9C412D-8CAF-46E5-82C6-3A1D43CFCF05}"/>
          </ac:spMkLst>
        </pc:spChg>
        <pc:spChg chg="mod">
          <ac:chgData name="hassan MH" userId="84cd2103f36ef0dc" providerId="LiveId" clId="{503E8875-88F6-4C29-BD5A-496F9A349BB6}" dt="2022-04-24T15:31:13.878" v="1379"/>
          <ac:spMkLst>
            <pc:docMk/>
            <pc:sldMk cId="2092037609" sldId="409"/>
            <ac:spMk id="212" creationId="{65A74A07-3EB4-439F-A63C-7289336C7917}"/>
          </ac:spMkLst>
        </pc:spChg>
        <pc:spChg chg="mod">
          <ac:chgData name="hassan MH" userId="84cd2103f36ef0dc" providerId="LiveId" clId="{503E8875-88F6-4C29-BD5A-496F9A349BB6}" dt="2022-04-24T15:31:13.878" v="1379"/>
          <ac:spMkLst>
            <pc:docMk/>
            <pc:sldMk cId="2092037609" sldId="409"/>
            <ac:spMk id="213" creationId="{CD42AFD8-614C-45E8-B4F0-3DDF318BB250}"/>
          </ac:spMkLst>
        </pc:spChg>
        <pc:spChg chg="mod">
          <ac:chgData name="hassan MH" userId="84cd2103f36ef0dc" providerId="LiveId" clId="{503E8875-88F6-4C29-BD5A-496F9A349BB6}" dt="2022-04-24T15:31:13.878" v="1379"/>
          <ac:spMkLst>
            <pc:docMk/>
            <pc:sldMk cId="2092037609" sldId="409"/>
            <ac:spMk id="214" creationId="{060DC0FA-A22D-43FC-B4B9-BBF8FE2909D3}"/>
          </ac:spMkLst>
        </pc:spChg>
        <pc:spChg chg="mod">
          <ac:chgData name="hassan MH" userId="84cd2103f36ef0dc" providerId="LiveId" clId="{503E8875-88F6-4C29-BD5A-496F9A349BB6}" dt="2022-04-24T15:33:33.295" v="1412"/>
          <ac:spMkLst>
            <pc:docMk/>
            <pc:sldMk cId="2092037609" sldId="409"/>
            <ac:spMk id="217" creationId="{76CF3E8B-3AB0-4008-B3D5-C2590D6A39C5}"/>
          </ac:spMkLst>
        </pc:spChg>
        <pc:spChg chg="mod">
          <ac:chgData name="hassan MH" userId="84cd2103f36ef0dc" providerId="LiveId" clId="{503E8875-88F6-4C29-BD5A-496F9A349BB6}" dt="2022-04-24T15:33:33.295" v="1412"/>
          <ac:spMkLst>
            <pc:docMk/>
            <pc:sldMk cId="2092037609" sldId="409"/>
            <ac:spMk id="218" creationId="{786DAD60-C17B-4102-8C37-BCB8635DD838}"/>
          </ac:spMkLst>
        </pc:spChg>
        <pc:spChg chg="mod">
          <ac:chgData name="hassan MH" userId="84cd2103f36ef0dc" providerId="LiveId" clId="{503E8875-88F6-4C29-BD5A-496F9A349BB6}" dt="2022-04-24T15:33:33.295" v="1412"/>
          <ac:spMkLst>
            <pc:docMk/>
            <pc:sldMk cId="2092037609" sldId="409"/>
            <ac:spMk id="219" creationId="{7DA24DBE-238D-41CD-B39F-28B1D8870B94}"/>
          </ac:spMkLst>
        </pc:spChg>
        <pc:spChg chg="mod">
          <ac:chgData name="hassan MH" userId="84cd2103f36ef0dc" providerId="LiveId" clId="{503E8875-88F6-4C29-BD5A-496F9A349BB6}" dt="2022-04-24T15:33:33.295" v="1412"/>
          <ac:spMkLst>
            <pc:docMk/>
            <pc:sldMk cId="2092037609" sldId="409"/>
            <ac:spMk id="220" creationId="{610223A0-DFF3-4662-B137-3364BC077E07}"/>
          </ac:spMkLst>
        </pc:spChg>
        <pc:spChg chg="mod">
          <ac:chgData name="hassan MH" userId="84cd2103f36ef0dc" providerId="LiveId" clId="{503E8875-88F6-4C29-BD5A-496F9A349BB6}" dt="2022-04-24T15:33:33.295" v="1412"/>
          <ac:spMkLst>
            <pc:docMk/>
            <pc:sldMk cId="2092037609" sldId="409"/>
            <ac:spMk id="223" creationId="{A75BBF42-6618-4AE6-891B-91E6C849C722}"/>
          </ac:spMkLst>
        </pc:spChg>
        <pc:spChg chg="mod">
          <ac:chgData name="hassan MH" userId="84cd2103f36ef0dc" providerId="LiveId" clId="{503E8875-88F6-4C29-BD5A-496F9A349BB6}" dt="2022-04-24T15:33:33.295" v="1412"/>
          <ac:spMkLst>
            <pc:docMk/>
            <pc:sldMk cId="2092037609" sldId="409"/>
            <ac:spMk id="224" creationId="{560837C0-B342-4005-AFF9-8B87E5E60C77}"/>
          </ac:spMkLst>
        </pc:spChg>
        <pc:spChg chg="mod">
          <ac:chgData name="hassan MH" userId="84cd2103f36ef0dc" providerId="LiveId" clId="{503E8875-88F6-4C29-BD5A-496F9A349BB6}" dt="2022-04-24T15:33:33.295" v="1412"/>
          <ac:spMkLst>
            <pc:docMk/>
            <pc:sldMk cId="2092037609" sldId="409"/>
            <ac:spMk id="225" creationId="{6FB33C06-568F-4181-BF02-A4F217F3EE2D}"/>
          </ac:spMkLst>
        </pc:spChg>
        <pc:spChg chg="mod">
          <ac:chgData name="hassan MH" userId="84cd2103f36ef0dc" providerId="LiveId" clId="{503E8875-88F6-4C29-BD5A-496F9A349BB6}" dt="2022-04-24T15:33:33.295" v="1412"/>
          <ac:spMkLst>
            <pc:docMk/>
            <pc:sldMk cId="2092037609" sldId="409"/>
            <ac:spMk id="226" creationId="{778543D4-DD6E-4D35-BC6F-9A77AB705475}"/>
          </ac:spMkLst>
        </pc:spChg>
        <pc:spChg chg="mod">
          <ac:chgData name="hassan MH" userId="84cd2103f36ef0dc" providerId="LiveId" clId="{503E8875-88F6-4C29-BD5A-496F9A349BB6}" dt="2022-04-24T15:33:33.295" v="1412"/>
          <ac:spMkLst>
            <pc:docMk/>
            <pc:sldMk cId="2092037609" sldId="409"/>
            <ac:spMk id="227" creationId="{91C1A9D6-8313-47A5-AC8F-F6AEBD64D784}"/>
          </ac:spMkLst>
        </pc:spChg>
        <pc:spChg chg="mod">
          <ac:chgData name="hassan MH" userId="84cd2103f36ef0dc" providerId="LiveId" clId="{503E8875-88F6-4C29-BD5A-496F9A349BB6}" dt="2022-04-24T15:33:33.295" v="1412"/>
          <ac:spMkLst>
            <pc:docMk/>
            <pc:sldMk cId="2092037609" sldId="409"/>
            <ac:spMk id="228" creationId="{4FB1C717-FDC9-40CB-BCA1-917B8C0EFFD9}"/>
          </ac:spMkLst>
        </pc:spChg>
        <pc:spChg chg="mod">
          <ac:chgData name="hassan MH" userId="84cd2103f36ef0dc" providerId="LiveId" clId="{503E8875-88F6-4C29-BD5A-496F9A349BB6}" dt="2022-04-24T15:33:33.295" v="1412"/>
          <ac:spMkLst>
            <pc:docMk/>
            <pc:sldMk cId="2092037609" sldId="409"/>
            <ac:spMk id="229" creationId="{9CFCDF6D-8317-4F3F-B3E4-58DC98F74F5D}"/>
          </ac:spMkLst>
        </pc:spChg>
        <pc:spChg chg="mod">
          <ac:chgData name="hassan MH" userId="84cd2103f36ef0dc" providerId="LiveId" clId="{503E8875-88F6-4C29-BD5A-496F9A349BB6}" dt="2022-04-24T15:34:33.458" v="1422"/>
          <ac:spMkLst>
            <pc:docMk/>
            <pc:sldMk cId="2092037609" sldId="409"/>
            <ac:spMk id="233" creationId="{F5C3DB3C-2C08-4567-A8A1-54181E936195}"/>
          </ac:spMkLst>
        </pc:spChg>
        <pc:spChg chg="mod">
          <ac:chgData name="hassan MH" userId="84cd2103f36ef0dc" providerId="LiveId" clId="{503E8875-88F6-4C29-BD5A-496F9A349BB6}" dt="2022-04-24T15:34:33.458" v="1422"/>
          <ac:spMkLst>
            <pc:docMk/>
            <pc:sldMk cId="2092037609" sldId="409"/>
            <ac:spMk id="236" creationId="{9E1753F9-B78B-42A4-AEBC-B2CE159582C5}"/>
          </ac:spMkLst>
        </pc:spChg>
        <pc:spChg chg="mod">
          <ac:chgData name="hassan MH" userId="84cd2103f36ef0dc" providerId="LiveId" clId="{503E8875-88F6-4C29-BD5A-496F9A349BB6}" dt="2022-04-24T15:34:33.458" v="1422"/>
          <ac:spMkLst>
            <pc:docMk/>
            <pc:sldMk cId="2092037609" sldId="409"/>
            <ac:spMk id="237" creationId="{74C7A61E-BBB7-432A-B4FF-D3A125AA4282}"/>
          </ac:spMkLst>
        </pc:spChg>
        <pc:spChg chg="mod">
          <ac:chgData name="hassan MH" userId="84cd2103f36ef0dc" providerId="LiveId" clId="{503E8875-88F6-4C29-BD5A-496F9A349BB6}" dt="2022-04-24T15:34:33.458" v="1422"/>
          <ac:spMkLst>
            <pc:docMk/>
            <pc:sldMk cId="2092037609" sldId="409"/>
            <ac:spMk id="238" creationId="{8E97C9A9-A39E-40D1-8C99-E1B91512AF95}"/>
          </ac:spMkLst>
        </pc:spChg>
        <pc:spChg chg="mod">
          <ac:chgData name="hassan MH" userId="84cd2103f36ef0dc" providerId="LiveId" clId="{503E8875-88F6-4C29-BD5A-496F9A349BB6}" dt="2022-04-24T15:34:33.458" v="1422"/>
          <ac:spMkLst>
            <pc:docMk/>
            <pc:sldMk cId="2092037609" sldId="409"/>
            <ac:spMk id="243" creationId="{B562BE45-9CD0-40BB-8956-E3E1EDD3E717}"/>
          </ac:spMkLst>
        </pc:spChg>
        <pc:spChg chg="mod">
          <ac:chgData name="hassan MH" userId="84cd2103f36ef0dc" providerId="LiveId" clId="{503E8875-88F6-4C29-BD5A-496F9A349BB6}" dt="2022-04-24T15:34:33.458" v="1422"/>
          <ac:spMkLst>
            <pc:docMk/>
            <pc:sldMk cId="2092037609" sldId="409"/>
            <ac:spMk id="244" creationId="{33ED07AE-14E4-4E36-915E-22D4FBDFDC0F}"/>
          </ac:spMkLst>
        </pc:spChg>
        <pc:spChg chg="mod">
          <ac:chgData name="hassan MH" userId="84cd2103f36ef0dc" providerId="LiveId" clId="{503E8875-88F6-4C29-BD5A-496F9A349BB6}" dt="2022-04-24T15:34:33.458" v="1422"/>
          <ac:spMkLst>
            <pc:docMk/>
            <pc:sldMk cId="2092037609" sldId="409"/>
            <ac:spMk id="248" creationId="{F44DB8AE-CA2C-4F2C-B195-B0212A612A54}"/>
          </ac:spMkLst>
        </pc:spChg>
        <pc:spChg chg="mod">
          <ac:chgData name="hassan MH" userId="84cd2103f36ef0dc" providerId="LiveId" clId="{503E8875-88F6-4C29-BD5A-496F9A349BB6}" dt="2022-04-24T15:34:33.458" v="1422"/>
          <ac:spMkLst>
            <pc:docMk/>
            <pc:sldMk cId="2092037609" sldId="409"/>
            <ac:spMk id="249" creationId="{684F0DC7-4FA1-477B-81AC-8B0F711D2EE1}"/>
          </ac:spMkLst>
        </pc:spChg>
        <pc:spChg chg="mod">
          <ac:chgData name="hassan MH" userId="84cd2103f36ef0dc" providerId="LiveId" clId="{503E8875-88F6-4C29-BD5A-496F9A349BB6}" dt="2022-04-24T15:34:33.458" v="1422"/>
          <ac:spMkLst>
            <pc:docMk/>
            <pc:sldMk cId="2092037609" sldId="409"/>
            <ac:spMk id="250" creationId="{B161B05F-D3EB-4E3E-A0A2-1873FF7494EB}"/>
          </ac:spMkLst>
        </pc:spChg>
        <pc:spChg chg="mod">
          <ac:chgData name="hassan MH" userId="84cd2103f36ef0dc" providerId="LiveId" clId="{503E8875-88F6-4C29-BD5A-496F9A349BB6}" dt="2022-04-24T15:34:33.458" v="1422"/>
          <ac:spMkLst>
            <pc:docMk/>
            <pc:sldMk cId="2092037609" sldId="409"/>
            <ac:spMk id="251" creationId="{D0B1B64C-99ED-405F-9F9A-99396A5325E1}"/>
          </ac:spMkLst>
        </pc:spChg>
        <pc:spChg chg="mod">
          <ac:chgData name="hassan MH" userId="84cd2103f36ef0dc" providerId="LiveId" clId="{503E8875-88F6-4C29-BD5A-496F9A349BB6}" dt="2022-04-24T15:34:33.458" v="1422"/>
          <ac:spMkLst>
            <pc:docMk/>
            <pc:sldMk cId="2092037609" sldId="409"/>
            <ac:spMk id="252" creationId="{E2CA1D37-DAEC-4299-A60A-776DD0EF12EC}"/>
          </ac:spMkLst>
        </pc:spChg>
        <pc:spChg chg="mod">
          <ac:chgData name="hassan MH" userId="84cd2103f36ef0dc" providerId="LiveId" clId="{503E8875-88F6-4C29-BD5A-496F9A349BB6}" dt="2022-04-24T15:34:33.458" v="1422"/>
          <ac:spMkLst>
            <pc:docMk/>
            <pc:sldMk cId="2092037609" sldId="409"/>
            <ac:spMk id="253" creationId="{AECA8486-BCFB-4528-9EA4-54D12729B486}"/>
          </ac:spMkLst>
        </pc:spChg>
        <pc:spChg chg="mod">
          <ac:chgData name="hassan MH" userId="84cd2103f36ef0dc" providerId="LiveId" clId="{503E8875-88F6-4C29-BD5A-496F9A349BB6}" dt="2022-04-24T15:34:33.458" v="1422"/>
          <ac:spMkLst>
            <pc:docMk/>
            <pc:sldMk cId="2092037609" sldId="409"/>
            <ac:spMk id="254" creationId="{14ACBC40-789E-4360-8EA7-39AEDA8006A8}"/>
          </ac:spMkLst>
        </pc:spChg>
        <pc:spChg chg="mod">
          <ac:chgData name="hassan MH" userId="84cd2103f36ef0dc" providerId="LiveId" clId="{503E8875-88F6-4C29-BD5A-496F9A349BB6}" dt="2022-04-24T15:34:33.458" v="1422"/>
          <ac:spMkLst>
            <pc:docMk/>
            <pc:sldMk cId="2092037609" sldId="409"/>
            <ac:spMk id="255" creationId="{E72B6910-AF2D-4BCA-8539-5E4EDA856B42}"/>
          </ac:spMkLst>
        </pc:spChg>
        <pc:spChg chg="mod">
          <ac:chgData name="hassan MH" userId="84cd2103f36ef0dc" providerId="LiveId" clId="{503E8875-88F6-4C29-BD5A-496F9A349BB6}" dt="2022-04-24T15:34:33.458" v="1422"/>
          <ac:spMkLst>
            <pc:docMk/>
            <pc:sldMk cId="2092037609" sldId="409"/>
            <ac:spMk id="256" creationId="{82AEF341-CDA4-4740-A4DE-3E348911870C}"/>
          </ac:spMkLst>
        </pc:spChg>
        <pc:spChg chg="mod">
          <ac:chgData name="hassan MH" userId="84cd2103f36ef0dc" providerId="LiveId" clId="{503E8875-88F6-4C29-BD5A-496F9A349BB6}" dt="2022-04-24T15:34:33.458" v="1422"/>
          <ac:spMkLst>
            <pc:docMk/>
            <pc:sldMk cId="2092037609" sldId="409"/>
            <ac:spMk id="257" creationId="{9C4524B8-ED00-456A-BD92-CD0DE9D7A12B}"/>
          </ac:spMkLst>
        </pc:spChg>
        <pc:spChg chg="mod">
          <ac:chgData name="hassan MH" userId="84cd2103f36ef0dc" providerId="LiveId" clId="{503E8875-88F6-4C29-BD5A-496F9A349BB6}" dt="2022-04-24T15:34:33.458" v="1422"/>
          <ac:spMkLst>
            <pc:docMk/>
            <pc:sldMk cId="2092037609" sldId="409"/>
            <ac:spMk id="258" creationId="{3F7D04B5-66D8-43C4-83F2-E1AE1B05A18E}"/>
          </ac:spMkLst>
        </pc:spChg>
        <pc:spChg chg="mod">
          <ac:chgData name="hassan MH" userId="84cd2103f36ef0dc" providerId="LiveId" clId="{503E8875-88F6-4C29-BD5A-496F9A349BB6}" dt="2022-04-24T15:34:33.458" v="1422"/>
          <ac:spMkLst>
            <pc:docMk/>
            <pc:sldMk cId="2092037609" sldId="409"/>
            <ac:spMk id="259" creationId="{4037EDF6-B7B9-4F33-B9F6-4A9D9BC7BCCE}"/>
          </ac:spMkLst>
        </pc:spChg>
        <pc:spChg chg="mod">
          <ac:chgData name="hassan MH" userId="84cd2103f36ef0dc" providerId="LiveId" clId="{503E8875-88F6-4C29-BD5A-496F9A349BB6}" dt="2022-04-24T15:34:33.458" v="1422"/>
          <ac:spMkLst>
            <pc:docMk/>
            <pc:sldMk cId="2092037609" sldId="409"/>
            <ac:spMk id="260" creationId="{0C5C9B7B-A21D-40A1-97E9-4D33C93500E9}"/>
          </ac:spMkLst>
        </pc:spChg>
        <pc:spChg chg="mod">
          <ac:chgData name="hassan MH" userId="84cd2103f36ef0dc" providerId="LiveId" clId="{503E8875-88F6-4C29-BD5A-496F9A349BB6}" dt="2022-04-24T15:34:33.458" v="1422"/>
          <ac:spMkLst>
            <pc:docMk/>
            <pc:sldMk cId="2092037609" sldId="409"/>
            <ac:spMk id="261" creationId="{A645BE54-7E62-47EA-BDC8-B08139DA948E}"/>
          </ac:spMkLst>
        </pc:spChg>
        <pc:spChg chg="mod">
          <ac:chgData name="hassan MH" userId="84cd2103f36ef0dc" providerId="LiveId" clId="{503E8875-88F6-4C29-BD5A-496F9A349BB6}" dt="2022-04-24T15:34:33.458" v="1422"/>
          <ac:spMkLst>
            <pc:docMk/>
            <pc:sldMk cId="2092037609" sldId="409"/>
            <ac:spMk id="262" creationId="{172C9D0F-6E4B-454B-AAB8-FA579757891D}"/>
          </ac:spMkLst>
        </pc:spChg>
        <pc:spChg chg="mod">
          <ac:chgData name="hassan MH" userId="84cd2103f36ef0dc" providerId="LiveId" clId="{503E8875-88F6-4C29-BD5A-496F9A349BB6}" dt="2022-04-24T15:34:33.458" v="1422"/>
          <ac:spMkLst>
            <pc:docMk/>
            <pc:sldMk cId="2092037609" sldId="409"/>
            <ac:spMk id="263" creationId="{1DACB4DC-FBE2-4288-9164-BFFEDAAB68BC}"/>
          </ac:spMkLst>
        </pc:spChg>
        <pc:spChg chg="mod">
          <ac:chgData name="hassan MH" userId="84cd2103f36ef0dc" providerId="LiveId" clId="{503E8875-88F6-4C29-BD5A-496F9A349BB6}" dt="2022-04-24T15:34:33.458" v="1422"/>
          <ac:spMkLst>
            <pc:docMk/>
            <pc:sldMk cId="2092037609" sldId="409"/>
            <ac:spMk id="264" creationId="{86F47903-8237-4B13-9D76-6FB7A4D91EEF}"/>
          </ac:spMkLst>
        </pc:spChg>
        <pc:spChg chg="mod">
          <ac:chgData name="hassan MH" userId="84cd2103f36ef0dc" providerId="LiveId" clId="{503E8875-88F6-4C29-BD5A-496F9A349BB6}" dt="2022-04-24T15:34:33.458" v="1422"/>
          <ac:spMkLst>
            <pc:docMk/>
            <pc:sldMk cId="2092037609" sldId="409"/>
            <ac:spMk id="265" creationId="{60E357B3-F3CD-43D2-A7C7-23E9E008CC90}"/>
          </ac:spMkLst>
        </pc:spChg>
        <pc:spChg chg="mod">
          <ac:chgData name="hassan MH" userId="84cd2103f36ef0dc" providerId="LiveId" clId="{503E8875-88F6-4C29-BD5A-496F9A349BB6}" dt="2022-04-24T15:34:33.458" v="1422"/>
          <ac:spMkLst>
            <pc:docMk/>
            <pc:sldMk cId="2092037609" sldId="409"/>
            <ac:spMk id="266" creationId="{EB7B8042-973E-40B0-9FFF-9C031B3473EF}"/>
          </ac:spMkLst>
        </pc:spChg>
        <pc:spChg chg="mod">
          <ac:chgData name="hassan MH" userId="84cd2103f36ef0dc" providerId="LiveId" clId="{503E8875-88F6-4C29-BD5A-496F9A349BB6}" dt="2022-04-24T15:34:33.458" v="1422"/>
          <ac:spMkLst>
            <pc:docMk/>
            <pc:sldMk cId="2092037609" sldId="409"/>
            <ac:spMk id="267" creationId="{658A2FF7-BD51-43CC-9E7E-59DD644DA92B}"/>
          </ac:spMkLst>
        </pc:spChg>
        <pc:spChg chg="mod">
          <ac:chgData name="hassan MH" userId="84cd2103f36ef0dc" providerId="LiveId" clId="{503E8875-88F6-4C29-BD5A-496F9A349BB6}" dt="2022-04-24T15:34:33.458" v="1422"/>
          <ac:spMkLst>
            <pc:docMk/>
            <pc:sldMk cId="2092037609" sldId="409"/>
            <ac:spMk id="268" creationId="{656812D1-5FF8-484B-B607-82FBE689FD4F}"/>
          </ac:spMkLst>
        </pc:spChg>
        <pc:spChg chg="mod">
          <ac:chgData name="hassan MH" userId="84cd2103f36ef0dc" providerId="LiveId" clId="{503E8875-88F6-4C29-BD5A-496F9A349BB6}" dt="2022-04-24T15:34:33.458" v="1422"/>
          <ac:spMkLst>
            <pc:docMk/>
            <pc:sldMk cId="2092037609" sldId="409"/>
            <ac:spMk id="269" creationId="{563533A2-5222-4A3E-BCEA-9232D4ED63EF}"/>
          </ac:spMkLst>
        </pc:spChg>
        <pc:spChg chg="mod">
          <ac:chgData name="hassan MH" userId="84cd2103f36ef0dc" providerId="LiveId" clId="{503E8875-88F6-4C29-BD5A-496F9A349BB6}" dt="2022-04-24T15:34:33.458" v="1422"/>
          <ac:spMkLst>
            <pc:docMk/>
            <pc:sldMk cId="2092037609" sldId="409"/>
            <ac:spMk id="270" creationId="{580BE075-FFFC-41B1-8B26-1A09D156BE0E}"/>
          </ac:spMkLst>
        </pc:spChg>
        <pc:spChg chg="mod">
          <ac:chgData name="hassan MH" userId="84cd2103f36ef0dc" providerId="LiveId" clId="{503E8875-88F6-4C29-BD5A-496F9A349BB6}" dt="2022-04-24T15:34:33.458" v="1422"/>
          <ac:spMkLst>
            <pc:docMk/>
            <pc:sldMk cId="2092037609" sldId="409"/>
            <ac:spMk id="271" creationId="{85D4F66B-376B-4A66-BDEC-800BAE95C5EF}"/>
          </ac:spMkLst>
        </pc:spChg>
        <pc:spChg chg="mod">
          <ac:chgData name="hassan MH" userId="84cd2103f36ef0dc" providerId="LiveId" clId="{503E8875-88F6-4C29-BD5A-496F9A349BB6}" dt="2022-04-24T15:34:33.458" v="1422"/>
          <ac:spMkLst>
            <pc:docMk/>
            <pc:sldMk cId="2092037609" sldId="409"/>
            <ac:spMk id="272" creationId="{C402C0F1-EBD3-477A-B6BF-3733E36617B1}"/>
          </ac:spMkLst>
        </pc:spChg>
        <pc:spChg chg="mod">
          <ac:chgData name="hassan MH" userId="84cd2103f36ef0dc" providerId="LiveId" clId="{503E8875-88F6-4C29-BD5A-496F9A349BB6}" dt="2022-04-24T15:34:33.458" v="1422"/>
          <ac:spMkLst>
            <pc:docMk/>
            <pc:sldMk cId="2092037609" sldId="409"/>
            <ac:spMk id="273" creationId="{5A04B6C2-29B6-406C-892F-7B847F213D2E}"/>
          </ac:spMkLst>
        </pc:spChg>
        <pc:spChg chg="mod">
          <ac:chgData name="hassan MH" userId="84cd2103f36ef0dc" providerId="LiveId" clId="{503E8875-88F6-4C29-BD5A-496F9A349BB6}" dt="2022-04-24T15:34:33.458" v="1422"/>
          <ac:spMkLst>
            <pc:docMk/>
            <pc:sldMk cId="2092037609" sldId="409"/>
            <ac:spMk id="274" creationId="{D4B8116F-F4FE-44AA-A333-3804910593EB}"/>
          </ac:spMkLst>
        </pc:spChg>
        <pc:spChg chg="mod">
          <ac:chgData name="hassan MH" userId="84cd2103f36ef0dc" providerId="LiveId" clId="{503E8875-88F6-4C29-BD5A-496F9A349BB6}" dt="2022-04-24T15:34:33.458" v="1422"/>
          <ac:spMkLst>
            <pc:docMk/>
            <pc:sldMk cId="2092037609" sldId="409"/>
            <ac:spMk id="275" creationId="{D291876B-2DB5-4324-B03C-218867A37190}"/>
          </ac:spMkLst>
        </pc:spChg>
        <pc:spChg chg="mod">
          <ac:chgData name="hassan MH" userId="84cd2103f36ef0dc" providerId="LiveId" clId="{503E8875-88F6-4C29-BD5A-496F9A349BB6}" dt="2022-04-24T15:34:33.458" v="1422"/>
          <ac:spMkLst>
            <pc:docMk/>
            <pc:sldMk cId="2092037609" sldId="409"/>
            <ac:spMk id="276" creationId="{6980D7EB-BDF2-4134-85D5-209B08EBA37A}"/>
          </ac:spMkLst>
        </pc:spChg>
        <pc:spChg chg="mod">
          <ac:chgData name="hassan MH" userId="84cd2103f36ef0dc" providerId="LiveId" clId="{503E8875-88F6-4C29-BD5A-496F9A349BB6}" dt="2022-04-24T15:34:33.458" v="1422"/>
          <ac:spMkLst>
            <pc:docMk/>
            <pc:sldMk cId="2092037609" sldId="409"/>
            <ac:spMk id="277" creationId="{F7548387-2528-492A-B868-15A1D64C638D}"/>
          </ac:spMkLst>
        </pc:spChg>
        <pc:spChg chg="mod">
          <ac:chgData name="hassan MH" userId="84cd2103f36ef0dc" providerId="LiveId" clId="{503E8875-88F6-4C29-BD5A-496F9A349BB6}" dt="2022-04-24T15:34:33.458" v="1422"/>
          <ac:spMkLst>
            <pc:docMk/>
            <pc:sldMk cId="2092037609" sldId="409"/>
            <ac:spMk id="278" creationId="{227D82C6-EDB9-46B2-9062-704049406C4C}"/>
          </ac:spMkLst>
        </pc:spChg>
        <pc:spChg chg="mod">
          <ac:chgData name="hassan MH" userId="84cd2103f36ef0dc" providerId="LiveId" clId="{503E8875-88F6-4C29-BD5A-496F9A349BB6}" dt="2022-04-24T15:34:33.458" v="1422"/>
          <ac:spMkLst>
            <pc:docMk/>
            <pc:sldMk cId="2092037609" sldId="409"/>
            <ac:spMk id="279" creationId="{3EEA63B1-79EB-4BF1-A66B-A44320632B52}"/>
          </ac:spMkLst>
        </pc:spChg>
        <pc:spChg chg="mod">
          <ac:chgData name="hassan MH" userId="84cd2103f36ef0dc" providerId="LiveId" clId="{503E8875-88F6-4C29-BD5A-496F9A349BB6}" dt="2022-04-24T15:34:33.458" v="1422"/>
          <ac:spMkLst>
            <pc:docMk/>
            <pc:sldMk cId="2092037609" sldId="409"/>
            <ac:spMk id="280" creationId="{5BD5FA66-2653-43D3-A47C-B60119BCB2BE}"/>
          </ac:spMkLst>
        </pc:spChg>
        <pc:spChg chg="mod">
          <ac:chgData name="hassan MH" userId="84cd2103f36ef0dc" providerId="LiveId" clId="{503E8875-88F6-4C29-BD5A-496F9A349BB6}" dt="2022-04-24T15:34:33.458" v="1422"/>
          <ac:spMkLst>
            <pc:docMk/>
            <pc:sldMk cId="2092037609" sldId="409"/>
            <ac:spMk id="281" creationId="{A914A808-5793-4CD9-8895-C884B10B8915}"/>
          </ac:spMkLst>
        </pc:spChg>
        <pc:spChg chg="mod">
          <ac:chgData name="hassan MH" userId="84cd2103f36ef0dc" providerId="LiveId" clId="{503E8875-88F6-4C29-BD5A-496F9A349BB6}" dt="2022-04-24T15:34:33.458" v="1422"/>
          <ac:spMkLst>
            <pc:docMk/>
            <pc:sldMk cId="2092037609" sldId="409"/>
            <ac:spMk id="282" creationId="{21000739-F1AF-4C80-94F0-CA9CEF054E2B}"/>
          </ac:spMkLst>
        </pc:spChg>
        <pc:spChg chg="mod">
          <ac:chgData name="hassan MH" userId="84cd2103f36ef0dc" providerId="LiveId" clId="{503E8875-88F6-4C29-BD5A-496F9A349BB6}" dt="2022-04-24T15:34:33.458" v="1422"/>
          <ac:spMkLst>
            <pc:docMk/>
            <pc:sldMk cId="2092037609" sldId="409"/>
            <ac:spMk id="283" creationId="{FE7FD8FB-6AC5-4BE5-944A-12FAD737BF66}"/>
          </ac:spMkLst>
        </pc:spChg>
        <pc:spChg chg="mod">
          <ac:chgData name="hassan MH" userId="84cd2103f36ef0dc" providerId="LiveId" clId="{503E8875-88F6-4C29-BD5A-496F9A349BB6}" dt="2022-04-24T15:34:33.458" v="1422"/>
          <ac:spMkLst>
            <pc:docMk/>
            <pc:sldMk cId="2092037609" sldId="409"/>
            <ac:spMk id="284" creationId="{33CEA17D-3CA7-4BE0-A7B8-5468ECC72000}"/>
          </ac:spMkLst>
        </pc:spChg>
        <pc:spChg chg="mod">
          <ac:chgData name="hassan MH" userId="84cd2103f36ef0dc" providerId="LiveId" clId="{503E8875-88F6-4C29-BD5A-496F9A349BB6}" dt="2022-04-24T15:34:33.458" v="1422"/>
          <ac:spMkLst>
            <pc:docMk/>
            <pc:sldMk cId="2092037609" sldId="409"/>
            <ac:spMk id="285" creationId="{14436556-131A-4153-92F8-7A235964B6E4}"/>
          </ac:spMkLst>
        </pc:spChg>
        <pc:spChg chg="mod">
          <ac:chgData name="hassan MH" userId="84cd2103f36ef0dc" providerId="LiveId" clId="{503E8875-88F6-4C29-BD5A-496F9A349BB6}" dt="2022-04-24T15:34:33.458" v="1422"/>
          <ac:spMkLst>
            <pc:docMk/>
            <pc:sldMk cId="2092037609" sldId="409"/>
            <ac:spMk id="286" creationId="{87A029CE-FDAF-4224-90DD-41C252C0C87E}"/>
          </ac:spMkLst>
        </pc:spChg>
        <pc:spChg chg="mod">
          <ac:chgData name="hassan MH" userId="84cd2103f36ef0dc" providerId="LiveId" clId="{503E8875-88F6-4C29-BD5A-496F9A349BB6}" dt="2022-04-24T15:34:33.458" v="1422"/>
          <ac:spMkLst>
            <pc:docMk/>
            <pc:sldMk cId="2092037609" sldId="409"/>
            <ac:spMk id="287" creationId="{8EE16CA5-BBAB-4B98-91AD-6FBCC077CC6C}"/>
          </ac:spMkLst>
        </pc:spChg>
        <pc:spChg chg="mod">
          <ac:chgData name="hassan MH" userId="84cd2103f36ef0dc" providerId="LiveId" clId="{503E8875-88F6-4C29-BD5A-496F9A349BB6}" dt="2022-04-24T15:34:33.458" v="1422"/>
          <ac:spMkLst>
            <pc:docMk/>
            <pc:sldMk cId="2092037609" sldId="409"/>
            <ac:spMk id="288" creationId="{CC9D824C-A427-4B6C-A75A-979FC19ECFDB}"/>
          </ac:spMkLst>
        </pc:spChg>
        <pc:spChg chg="mod">
          <ac:chgData name="hassan MH" userId="84cd2103f36ef0dc" providerId="LiveId" clId="{503E8875-88F6-4C29-BD5A-496F9A349BB6}" dt="2022-04-24T15:34:33.458" v="1422"/>
          <ac:spMkLst>
            <pc:docMk/>
            <pc:sldMk cId="2092037609" sldId="409"/>
            <ac:spMk id="289" creationId="{FE14409F-3D6E-4C4E-B8F4-4D6DF9E5FDE6}"/>
          </ac:spMkLst>
        </pc:spChg>
        <pc:spChg chg="mod">
          <ac:chgData name="hassan MH" userId="84cd2103f36ef0dc" providerId="LiveId" clId="{503E8875-88F6-4C29-BD5A-496F9A349BB6}" dt="2022-04-24T15:34:33.458" v="1422"/>
          <ac:spMkLst>
            <pc:docMk/>
            <pc:sldMk cId="2092037609" sldId="409"/>
            <ac:spMk id="290" creationId="{A42E4028-8D96-4D25-8839-DC73F5BB66AB}"/>
          </ac:spMkLst>
        </pc:spChg>
        <pc:spChg chg="mod">
          <ac:chgData name="hassan MH" userId="84cd2103f36ef0dc" providerId="LiveId" clId="{503E8875-88F6-4C29-BD5A-496F9A349BB6}" dt="2022-04-24T15:34:33.458" v="1422"/>
          <ac:spMkLst>
            <pc:docMk/>
            <pc:sldMk cId="2092037609" sldId="409"/>
            <ac:spMk id="292" creationId="{F2A7D5DF-ECB4-4ED6-9E24-9386E2C0A470}"/>
          </ac:spMkLst>
        </pc:spChg>
        <pc:spChg chg="mod">
          <ac:chgData name="hassan MH" userId="84cd2103f36ef0dc" providerId="LiveId" clId="{503E8875-88F6-4C29-BD5A-496F9A349BB6}" dt="2022-04-24T15:34:33.458" v="1422"/>
          <ac:spMkLst>
            <pc:docMk/>
            <pc:sldMk cId="2092037609" sldId="409"/>
            <ac:spMk id="293" creationId="{4796BB43-758F-4DBF-93EE-059ABD921C34}"/>
          </ac:spMkLst>
        </pc:spChg>
        <pc:spChg chg="mod">
          <ac:chgData name="hassan MH" userId="84cd2103f36ef0dc" providerId="LiveId" clId="{503E8875-88F6-4C29-BD5A-496F9A349BB6}" dt="2022-04-24T15:34:33.458" v="1422"/>
          <ac:spMkLst>
            <pc:docMk/>
            <pc:sldMk cId="2092037609" sldId="409"/>
            <ac:spMk id="294" creationId="{F832ACC6-6C3B-443A-A320-A5F76A9DD249}"/>
          </ac:spMkLst>
        </pc:spChg>
        <pc:spChg chg="mod">
          <ac:chgData name="hassan MH" userId="84cd2103f36ef0dc" providerId="LiveId" clId="{503E8875-88F6-4C29-BD5A-496F9A349BB6}" dt="2022-04-24T15:34:33.458" v="1422"/>
          <ac:spMkLst>
            <pc:docMk/>
            <pc:sldMk cId="2092037609" sldId="409"/>
            <ac:spMk id="295" creationId="{2DA97C82-C33B-4616-908A-4E9A34C5A8ED}"/>
          </ac:spMkLst>
        </pc:spChg>
        <pc:spChg chg="mod">
          <ac:chgData name="hassan MH" userId="84cd2103f36ef0dc" providerId="LiveId" clId="{503E8875-88F6-4C29-BD5A-496F9A349BB6}" dt="2022-04-24T15:34:33.458" v="1422"/>
          <ac:spMkLst>
            <pc:docMk/>
            <pc:sldMk cId="2092037609" sldId="409"/>
            <ac:spMk id="296" creationId="{536BDFCF-9988-4D84-B422-700EA8D1B5BA}"/>
          </ac:spMkLst>
        </pc:spChg>
        <pc:spChg chg="mod">
          <ac:chgData name="hassan MH" userId="84cd2103f36ef0dc" providerId="LiveId" clId="{503E8875-88F6-4C29-BD5A-496F9A349BB6}" dt="2022-04-24T15:34:33.458" v="1422"/>
          <ac:spMkLst>
            <pc:docMk/>
            <pc:sldMk cId="2092037609" sldId="409"/>
            <ac:spMk id="297" creationId="{AF51895A-A6BC-4E4D-A354-BE2C3A2AFCCC}"/>
          </ac:spMkLst>
        </pc:spChg>
        <pc:spChg chg="mod">
          <ac:chgData name="hassan MH" userId="84cd2103f36ef0dc" providerId="LiveId" clId="{503E8875-88F6-4C29-BD5A-496F9A349BB6}" dt="2022-04-24T15:34:33.458" v="1422"/>
          <ac:spMkLst>
            <pc:docMk/>
            <pc:sldMk cId="2092037609" sldId="409"/>
            <ac:spMk id="298" creationId="{E520ED4D-6343-4A0F-8CFA-F1C267B305FE}"/>
          </ac:spMkLst>
        </pc:spChg>
        <pc:spChg chg="mod">
          <ac:chgData name="hassan MH" userId="84cd2103f36ef0dc" providerId="LiveId" clId="{503E8875-88F6-4C29-BD5A-496F9A349BB6}" dt="2022-04-24T15:34:33.458" v="1422"/>
          <ac:spMkLst>
            <pc:docMk/>
            <pc:sldMk cId="2092037609" sldId="409"/>
            <ac:spMk id="299" creationId="{5561BB7B-3BAA-4934-AF1F-3CC1B3890136}"/>
          </ac:spMkLst>
        </pc:spChg>
        <pc:spChg chg="mod">
          <ac:chgData name="hassan MH" userId="84cd2103f36ef0dc" providerId="LiveId" clId="{503E8875-88F6-4C29-BD5A-496F9A349BB6}" dt="2022-04-24T15:34:33.458" v="1422"/>
          <ac:spMkLst>
            <pc:docMk/>
            <pc:sldMk cId="2092037609" sldId="409"/>
            <ac:spMk id="300" creationId="{C89AF4B7-8091-4D09-968B-3A40E6960400}"/>
          </ac:spMkLst>
        </pc:spChg>
        <pc:spChg chg="mod">
          <ac:chgData name="hassan MH" userId="84cd2103f36ef0dc" providerId="LiveId" clId="{503E8875-88F6-4C29-BD5A-496F9A349BB6}" dt="2022-04-24T15:34:33.458" v="1422"/>
          <ac:spMkLst>
            <pc:docMk/>
            <pc:sldMk cId="2092037609" sldId="409"/>
            <ac:spMk id="301" creationId="{7C8B68EC-D1C0-40A9-986E-EBDE01061E16}"/>
          </ac:spMkLst>
        </pc:spChg>
        <pc:spChg chg="mod">
          <ac:chgData name="hassan MH" userId="84cd2103f36ef0dc" providerId="LiveId" clId="{503E8875-88F6-4C29-BD5A-496F9A349BB6}" dt="2022-04-24T15:34:33.458" v="1422"/>
          <ac:spMkLst>
            <pc:docMk/>
            <pc:sldMk cId="2092037609" sldId="409"/>
            <ac:spMk id="302" creationId="{6A776AFA-37E3-401A-BEF8-D86F37C3FE09}"/>
          </ac:spMkLst>
        </pc:spChg>
        <pc:spChg chg="mod">
          <ac:chgData name="hassan MH" userId="84cd2103f36ef0dc" providerId="LiveId" clId="{503E8875-88F6-4C29-BD5A-496F9A349BB6}" dt="2022-04-24T15:34:33.458" v="1422"/>
          <ac:spMkLst>
            <pc:docMk/>
            <pc:sldMk cId="2092037609" sldId="409"/>
            <ac:spMk id="303" creationId="{3C717674-01F8-4B1F-8798-74806108FC98}"/>
          </ac:spMkLst>
        </pc:spChg>
        <pc:spChg chg="mod">
          <ac:chgData name="hassan MH" userId="84cd2103f36ef0dc" providerId="LiveId" clId="{503E8875-88F6-4C29-BD5A-496F9A349BB6}" dt="2022-04-24T15:34:33.458" v="1422"/>
          <ac:spMkLst>
            <pc:docMk/>
            <pc:sldMk cId="2092037609" sldId="409"/>
            <ac:spMk id="304" creationId="{111AF497-82D1-4728-B924-7110349B779F}"/>
          </ac:spMkLst>
        </pc:spChg>
        <pc:spChg chg="mod">
          <ac:chgData name="hassan MH" userId="84cd2103f36ef0dc" providerId="LiveId" clId="{503E8875-88F6-4C29-BD5A-496F9A349BB6}" dt="2022-04-24T15:34:33.458" v="1422"/>
          <ac:spMkLst>
            <pc:docMk/>
            <pc:sldMk cId="2092037609" sldId="409"/>
            <ac:spMk id="305" creationId="{6DE621ED-14E5-4A25-A938-E333873B985E}"/>
          </ac:spMkLst>
        </pc:spChg>
        <pc:spChg chg="mod">
          <ac:chgData name="hassan MH" userId="84cd2103f36ef0dc" providerId="LiveId" clId="{503E8875-88F6-4C29-BD5A-496F9A349BB6}" dt="2022-04-24T15:34:33.458" v="1422"/>
          <ac:spMkLst>
            <pc:docMk/>
            <pc:sldMk cId="2092037609" sldId="409"/>
            <ac:spMk id="306" creationId="{2FEDF015-CD01-4801-9B7B-088875CE2B55}"/>
          </ac:spMkLst>
        </pc:spChg>
        <pc:spChg chg="mod">
          <ac:chgData name="hassan MH" userId="84cd2103f36ef0dc" providerId="LiveId" clId="{503E8875-88F6-4C29-BD5A-496F9A349BB6}" dt="2022-04-24T15:34:33.458" v="1422"/>
          <ac:spMkLst>
            <pc:docMk/>
            <pc:sldMk cId="2092037609" sldId="409"/>
            <ac:spMk id="307" creationId="{213D67F2-500C-4AE1-BA37-58463BDB85E2}"/>
          </ac:spMkLst>
        </pc:spChg>
        <pc:spChg chg="mod">
          <ac:chgData name="hassan MH" userId="84cd2103f36ef0dc" providerId="LiveId" clId="{503E8875-88F6-4C29-BD5A-496F9A349BB6}" dt="2022-04-24T15:34:33.458" v="1422"/>
          <ac:spMkLst>
            <pc:docMk/>
            <pc:sldMk cId="2092037609" sldId="409"/>
            <ac:spMk id="308" creationId="{2709BD0A-01D4-4134-A6C9-F231D4D48FF8}"/>
          </ac:spMkLst>
        </pc:spChg>
        <pc:spChg chg="mod">
          <ac:chgData name="hassan MH" userId="84cd2103f36ef0dc" providerId="LiveId" clId="{503E8875-88F6-4C29-BD5A-496F9A349BB6}" dt="2022-04-24T15:34:33.458" v="1422"/>
          <ac:spMkLst>
            <pc:docMk/>
            <pc:sldMk cId="2092037609" sldId="409"/>
            <ac:spMk id="309" creationId="{27669B3F-EE9A-4E0C-B4AD-5B515729E906}"/>
          </ac:spMkLst>
        </pc:spChg>
        <pc:spChg chg="mod">
          <ac:chgData name="hassan MH" userId="84cd2103f36ef0dc" providerId="LiveId" clId="{503E8875-88F6-4C29-BD5A-496F9A349BB6}" dt="2022-04-24T15:34:33.458" v="1422"/>
          <ac:spMkLst>
            <pc:docMk/>
            <pc:sldMk cId="2092037609" sldId="409"/>
            <ac:spMk id="310" creationId="{793021AE-5290-4B41-9CF8-5D2EF1CCAEC5}"/>
          </ac:spMkLst>
        </pc:spChg>
        <pc:spChg chg="mod">
          <ac:chgData name="hassan MH" userId="84cd2103f36ef0dc" providerId="LiveId" clId="{503E8875-88F6-4C29-BD5A-496F9A349BB6}" dt="2022-04-24T15:34:33.458" v="1422"/>
          <ac:spMkLst>
            <pc:docMk/>
            <pc:sldMk cId="2092037609" sldId="409"/>
            <ac:spMk id="311" creationId="{F02AC4C6-7605-49BE-8072-17D349D4778F}"/>
          </ac:spMkLst>
        </pc:spChg>
        <pc:spChg chg="mod">
          <ac:chgData name="hassan MH" userId="84cd2103f36ef0dc" providerId="LiveId" clId="{503E8875-88F6-4C29-BD5A-496F9A349BB6}" dt="2022-04-24T15:34:33.458" v="1422"/>
          <ac:spMkLst>
            <pc:docMk/>
            <pc:sldMk cId="2092037609" sldId="409"/>
            <ac:spMk id="312" creationId="{FD6729D2-302C-4287-B9AE-7EF781B7D3A8}"/>
          </ac:spMkLst>
        </pc:spChg>
        <pc:spChg chg="mod">
          <ac:chgData name="hassan MH" userId="84cd2103f36ef0dc" providerId="LiveId" clId="{503E8875-88F6-4C29-BD5A-496F9A349BB6}" dt="2022-04-24T15:34:33.458" v="1422"/>
          <ac:spMkLst>
            <pc:docMk/>
            <pc:sldMk cId="2092037609" sldId="409"/>
            <ac:spMk id="313" creationId="{3F35F081-7583-4D16-A1D0-D6A512846FCF}"/>
          </ac:spMkLst>
        </pc:spChg>
        <pc:spChg chg="mod">
          <ac:chgData name="hassan MH" userId="84cd2103f36ef0dc" providerId="LiveId" clId="{503E8875-88F6-4C29-BD5A-496F9A349BB6}" dt="2022-04-24T15:34:33.458" v="1422"/>
          <ac:spMkLst>
            <pc:docMk/>
            <pc:sldMk cId="2092037609" sldId="409"/>
            <ac:spMk id="316" creationId="{8A71BFAD-3E14-435C-ABFD-C235B42CA2B7}"/>
          </ac:spMkLst>
        </pc:spChg>
        <pc:spChg chg="mod">
          <ac:chgData name="hassan MH" userId="84cd2103f36ef0dc" providerId="LiveId" clId="{503E8875-88F6-4C29-BD5A-496F9A349BB6}" dt="2022-04-24T15:34:33.458" v="1422"/>
          <ac:spMkLst>
            <pc:docMk/>
            <pc:sldMk cId="2092037609" sldId="409"/>
            <ac:spMk id="317" creationId="{0BCD90C6-B0BC-4616-90BA-693283050B1D}"/>
          </ac:spMkLst>
        </pc:spChg>
        <pc:spChg chg="mod">
          <ac:chgData name="hassan MH" userId="84cd2103f36ef0dc" providerId="LiveId" clId="{503E8875-88F6-4C29-BD5A-496F9A349BB6}" dt="2022-04-24T15:34:33.458" v="1422"/>
          <ac:spMkLst>
            <pc:docMk/>
            <pc:sldMk cId="2092037609" sldId="409"/>
            <ac:spMk id="318" creationId="{FEC3D111-7692-44FE-AE7F-B1A82D9EB8C5}"/>
          </ac:spMkLst>
        </pc:spChg>
        <pc:spChg chg="mod">
          <ac:chgData name="hassan MH" userId="84cd2103f36ef0dc" providerId="LiveId" clId="{503E8875-88F6-4C29-BD5A-496F9A349BB6}" dt="2022-04-24T15:34:33.458" v="1422"/>
          <ac:spMkLst>
            <pc:docMk/>
            <pc:sldMk cId="2092037609" sldId="409"/>
            <ac:spMk id="319" creationId="{F8D1FFF1-57CF-41B4-9BA9-290BA8A34728}"/>
          </ac:spMkLst>
        </pc:spChg>
        <pc:spChg chg="mod">
          <ac:chgData name="hassan MH" userId="84cd2103f36ef0dc" providerId="LiveId" clId="{503E8875-88F6-4C29-BD5A-496F9A349BB6}" dt="2022-04-24T15:34:33.458" v="1422"/>
          <ac:spMkLst>
            <pc:docMk/>
            <pc:sldMk cId="2092037609" sldId="409"/>
            <ac:spMk id="320" creationId="{8B5F9B0B-B4D0-498C-9467-E3E6D239800C}"/>
          </ac:spMkLst>
        </pc:spChg>
        <pc:spChg chg="mod">
          <ac:chgData name="hassan MH" userId="84cd2103f36ef0dc" providerId="LiveId" clId="{503E8875-88F6-4C29-BD5A-496F9A349BB6}" dt="2022-04-24T15:34:33.458" v="1422"/>
          <ac:spMkLst>
            <pc:docMk/>
            <pc:sldMk cId="2092037609" sldId="409"/>
            <ac:spMk id="321" creationId="{D401188A-04E7-458C-8FC1-AEF0C38F360F}"/>
          </ac:spMkLst>
        </pc:spChg>
        <pc:spChg chg="mod">
          <ac:chgData name="hassan MH" userId="84cd2103f36ef0dc" providerId="LiveId" clId="{503E8875-88F6-4C29-BD5A-496F9A349BB6}" dt="2022-04-24T15:34:33.458" v="1422"/>
          <ac:spMkLst>
            <pc:docMk/>
            <pc:sldMk cId="2092037609" sldId="409"/>
            <ac:spMk id="322" creationId="{5FE3C0E1-F8E5-4A93-A5BB-54E3622BC8CF}"/>
          </ac:spMkLst>
        </pc:spChg>
        <pc:spChg chg="mod">
          <ac:chgData name="hassan MH" userId="84cd2103f36ef0dc" providerId="LiveId" clId="{503E8875-88F6-4C29-BD5A-496F9A349BB6}" dt="2022-04-24T15:34:33.458" v="1422"/>
          <ac:spMkLst>
            <pc:docMk/>
            <pc:sldMk cId="2092037609" sldId="409"/>
            <ac:spMk id="324" creationId="{E0A3DE6B-95A5-44A6-9446-4AFFAB4603B1}"/>
          </ac:spMkLst>
        </pc:spChg>
        <pc:spChg chg="mod">
          <ac:chgData name="hassan MH" userId="84cd2103f36ef0dc" providerId="LiveId" clId="{503E8875-88F6-4C29-BD5A-496F9A349BB6}" dt="2022-04-24T15:34:33.458" v="1422"/>
          <ac:spMkLst>
            <pc:docMk/>
            <pc:sldMk cId="2092037609" sldId="409"/>
            <ac:spMk id="325" creationId="{3B73D67D-B421-41AF-B6AA-8941BB85EEF9}"/>
          </ac:spMkLst>
        </pc:spChg>
        <pc:spChg chg="mod">
          <ac:chgData name="hassan MH" userId="84cd2103f36ef0dc" providerId="LiveId" clId="{503E8875-88F6-4C29-BD5A-496F9A349BB6}" dt="2022-04-24T15:34:33.458" v="1422"/>
          <ac:spMkLst>
            <pc:docMk/>
            <pc:sldMk cId="2092037609" sldId="409"/>
            <ac:spMk id="326" creationId="{124868E6-F56F-4F38-95CB-BCDC3622A32D}"/>
          </ac:spMkLst>
        </pc:spChg>
        <pc:spChg chg="mod">
          <ac:chgData name="hassan MH" userId="84cd2103f36ef0dc" providerId="LiveId" clId="{503E8875-88F6-4C29-BD5A-496F9A349BB6}" dt="2022-04-24T15:34:33.458" v="1422"/>
          <ac:spMkLst>
            <pc:docMk/>
            <pc:sldMk cId="2092037609" sldId="409"/>
            <ac:spMk id="327" creationId="{8506CD23-AB56-4359-A55E-398E49F0367C}"/>
          </ac:spMkLst>
        </pc:spChg>
        <pc:spChg chg="mod">
          <ac:chgData name="hassan MH" userId="84cd2103f36ef0dc" providerId="LiveId" clId="{503E8875-88F6-4C29-BD5A-496F9A349BB6}" dt="2022-04-24T15:34:33.458" v="1422"/>
          <ac:spMkLst>
            <pc:docMk/>
            <pc:sldMk cId="2092037609" sldId="409"/>
            <ac:spMk id="328" creationId="{500AFCA0-DCEF-4CB6-BA93-252409AB4C6B}"/>
          </ac:spMkLst>
        </pc:spChg>
        <pc:spChg chg="mod">
          <ac:chgData name="hassan MH" userId="84cd2103f36ef0dc" providerId="LiveId" clId="{503E8875-88F6-4C29-BD5A-496F9A349BB6}" dt="2022-04-24T15:34:33.458" v="1422"/>
          <ac:spMkLst>
            <pc:docMk/>
            <pc:sldMk cId="2092037609" sldId="409"/>
            <ac:spMk id="329" creationId="{1377D8F3-733A-47CF-9964-3B84820BC681}"/>
          </ac:spMkLst>
        </pc:spChg>
        <pc:spChg chg="mod">
          <ac:chgData name="hassan MH" userId="84cd2103f36ef0dc" providerId="LiveId" clId="{503E8875-88F6-4C29-BD5A-496F9A349BB6}" dt="2022-04-24T15:34:33.458" v="1422"/>
          <ac:spMkLst>
            <pc:docMk/>
            <pc:sldMk cId="2092037609" sldId="409"/>
            <ac:spMk id="330" creationId="{7A6568C9-DD9A-4F77-97C7-82F1929BC80E}"/>
          </ac:spMkLst>
        </pc:spChg>
        <pc:spChg chg="mod">
          <ac:chgData name="hassan MH" userId="84cd2103f36ef0dc" providerId="LiveId" clId="{503E8875-88F6-4C29-BD5A-496F9A349BB6}" dt="2022-04-24T15:34:33.458" v="1422"/>
          <ac:spMkLst>
            <pc:docMk/>
            <pc:sldMk cId="2092037609" sldId="409"/>
            <ac:spMk id="331" creationId="{3422575D-E890-4E3C-BED4-596B4B27928D}"/>
          </ac:spMkLst>
        </pc:spChg>
        <pc:spChg chg="mod">
          <ac:chgData name="hassan MH" userId="84cd2103f36ef0dc" providerId="LiveId" clId="{503E8875-88F6-4C29-BD5A-496F9A349BB6}" dt="2022-04-24T15:34:33.458" v="1422"/>
          <ac:spMkLst>
            <pc:docMk/>
            <pc:sldMk cId="2092037609" sldId="409"/>
            <ac:spMk id="332" creationId="{9D83B6CC-8BA4-4055-9335-05D3E73F11A4}"/>
          </ac:spMkLst>
        </pc:spChg>
        <pc:spChg chg="mod">
          <ac:chgData name="hassan MH" userId="84cd2103f36ef0dc" providerId="LiveId" clId="{503E8875-88F6-4C29-BD5A-496F9A349BB6}" dt="2022-04-24T15:34:33.458" v="1422"/>
          <ac:spMkLst>
            <pc:docMk/>
            <pc:sldMk cId="2092037609" sldId="409"/>
            <ac:spMk id="333" creationId="{F72D2BF8-4FBE-4842-95A4-BC7458894267}"/>
          </ac:spMkLst>
        </pc:spChg>
        <pc:spChg chg="mod">
          <ac:chgData name="hassan MH" userId="84cd2103f36ef0dc" providerId="LiveId" clId="{503E8875-88F6-4C29-BD5A-496F9A349BB6}" dt="2022-04-24T15:35:26.576" v="1442"/>
          <ac:spMkLst>
            <pc:docMk/>
            <pc:sldMk cId="2092037609" sldId="409"/>
            <ac:spMk id="336" creationId="{35319865-1B74-4310-A56D-147FC1056795}"/>
          </ac:spMkLst>
        </pc:spChg>
        <pc:spChg chg="mod">
          <ac:chgData name="hassan MH" userId="84cd2103f36ef0dc" providerId="LiveId" clId="{503E8875-88F6-4C29-BD5A-496F9A349BB6}" dt="2022-04-24T15:35:26.576" v="1442"/>
          <ac:spMkLst>
            <pc:docMk/>
            <pc:sldMk cId="2092037609" sldId="409"/>
            <ac:spMk id="337" creationId="{250E155F-4CDC-4D9C-887C-891EE49C25BC}"/>
          </ac:spMkLst>
        </pc:spChg>
        <pc:spChg chg="mod">
          <ac:chgData name="hassan MH" userId="84cd2103f36ef0dc" providerId="LiveId" clId="{503E8875-88F6-4C29-BD5A-496F9A349BB6}" dt="2022-04-24T15:35:26.576" v="1442"/>
          <ac:spMkLst>
            <pc:docMk/>
            <pc:sldMk cId="2092037609" sldId="409"/>
            <ac:spMk id="340" creationId="{5073CF1F-157C-4A78-9519-7112CF685962}"/>
          </ac:spMkLst>
        </pc:spChg>
        <pc:spChg chg="mod">
          <ac:chgData name="hassan MH" userId="84cd2103f36ef0dc" providerId="LiveId" clId="{503E8875-88F6-4C29-BD5A-496F9A349BB6}" dt="2022-04-24T15:35:26.576" v="1442"/>
          <ac:spMkLst>
            <pc:docMk/>
            <pc:sldMk cId="2092037609" sldId="409"/>
            <ac:spMk id="344" creationId="{7BAFC6AE-74D6-4569-B639-20C4C6859FB0}"/>
          </ac:spMkLst>
        </pc:spChg>
        <pc:spChg chg="mod">
          <ac:chgData name="hassan MH" userId="84cd2103f36ef0dc" providerId="LiveId" clId="{503E8875-88F6-4C29-BD5A-496F9A349BB6}" dt="2022-04-24T15:35:26.576" v="1442"/>
          <ac:spMkLst>
            <pc:docMk/>
            <pc:sldMk cId="2092037609" sldId="409"/>
            <ac:spMk id="345" creationId="{6D2FCA3A-EE22-4A99-95E5-1C5EC37CCC42}"/>
          </ac:spMkLst>
        </pc:spChg>
        <pc:spChg chg="mod">
          <ac:chgData name="hassan MH" userId="84cd2103f36ef0dc" providerId="LiveId" clId="{503E8875-88F6-4C29-BD5A-496F9A349BB6}" dt="2022-04-24T15:35:26.576" v="1442"/>
          <ac:spMkLst>
            <pc:docMk/>
            <pc:sldMk cId="2092037609" sldId="409"/>
            <ac:spMk id="346" creationId="{6A089F2F-0019-4FC2-ADBC-06EE7C079E32}"/>
          </ac:spMkLst>
        </pc:spChg>
        <pc:spChg chg="mod">
          <ac:chgData name="hassan MH" userId="84cd2103f36ef0dc" providerId="LiveId" clId="{503E8875-88F6-4C29-BD5A-496F9A349BB6}" dt="2022-04-24T15:35:26.576" v="1442"/>
          <ac:spMkLst>
            <pc:docMk/>
            <pc:sldMk cId="2092037609" sldId="409"/>
            <ac:spMk id="347" creationId="{4B280555-4D9A-4A3F-B5AD-8E9EAC1099A6}"/>
          </ac:spMkLst>
        </pc:spChg>
        <pc:spChg chg="mod">
          <ac:chgData name="hassan MH" userId="84cd2103f36ef0dc" providerId="LiveId" clId="{503E8875-88F6-4C29-BD5A-496F9A349BB6}" dt="2022-04-24T15:35:26.576" v="1442"/>
          <ac:spMkLst>
            <pc:docMk/>
            <pc:sldMk cId="2092037609" sldId="409"/>
            <ac:spMk id="348" creationId="{42E43852-AB67-4921-AECD-3D19930A1069}"/>
          </ac:spMkLst>
        </pc:spChg>
        <pc:spChg chg="mod">
          <ac:chgData name="hassan MH" userId="84cd2103f36ef0dc" providerId="LiveId" clId="{503E8875-88F6-4C29-BD5A-496F9A349BB6}" dt="2022-04-24T15:35:26.576" v="1442"/>
          <ac:spMkLst>
            <pc:docMk/>
            <pc:sldMk cId="2092037609" sldId="409"/>
            <ac:spMk id="349" creationId="{C1D9FFC6-7D20-4188-A69C-01AC51F8A4D4}"/>
          </ac:spMkLst>
        </pc:spChg>
        <pc:spChg chg="mod">
          <ac:chgData name="hassan MH" userId="84cd2103f36ef0dc" providerId="LiveId" clId="{503E8875-88F6-4C29-BD5A-496F9A349BB6}" dt="2022-04-24T15:35:26.576" v="1442"/>
          <ac:spMkLst>
            <pc:docMk/>
            <pc:sldMk cId="2092037609" sldId="409"/>
            <ac:spMk id="350" creationId="{55111B41-C9BC-442D-A9E5-929EE7E1A3DC}"/>
          </ac:spMkLst>
        </pc:spChg>
        <pc:spChg chg="mod">
          <ac:chgData name="hassan MH" userId="84cd2103f36ef0dc" providerId="LiveId" clId="{503E8875-88F6-4C29-BD5A-496F9A349BB6}" dt="2022-04-24T15:35:26.576" v="1442"/>
          <ac:spMkLst>
            <pc:docMk/>
            <pc:sldMk cId="2092037609" sldId="409"/>
            <ac:spMk id="352" creationId="{E557385F-FB6E-4116-8298-BEF0BD67280E}"/>
          </ac:spMkLst>
        </pc:spChg>
        <pc:spChg chg="mod">
          <ac:chgData name="hassan MH" userId="84cd2103f36ef0dc" providerId="LiveId" clId="{503E8875-88F6-4C29-BD5A-496F9A349BB6}" dt="2022-04-24T15:35:26.576" v="1442"/>
          <ac:spMkLst>
            <pc:docMk/>
            <pc:sldMk cId="2092037609" sldId="409"/>
            <ac:spMk id="354" creationId="{4CDBD6F2-0AD6-4920-AF88-F9349A8B19B8}"/>
          </ac:spMkLst>
        </pc:spChg>
        <pc:spChg chg="mod">
          <ac:chgData name="hassan MH" userId="84cd2103f36ef0dc" providerId="LiveId" clId="{503E8875-88F6-4C29-BD5A-496F9A349BB6}" dt="2022-04-24T15:35:26.576" v="1442"/>
          <ac:spMkLst>
            <pc:docMk/>
            <pc:sldMk cId="2092037609" sldId="409"/>
            <ac:spMk id="355" creationId="{E6906343-D78D-4683-88ED-B905817EB15E}"/>
          </ac:spMkLst>
        </pc:spChg>
        <pc:spChg chg="mod">
          <ac:chgData name="hassan MH" userId="84cd2103f36ef0dc" providerId="LiveId" clId="{503E8875-88F6-4C29-BD5A-496F9A349BB6}" dt="2022-04-24T15:35:26.576" v="1442"/>
          <ac:spMkLst>
            <pc:docMk/>
            <pc:sldMk cId="2092037609" sldId="409"/>
            <ac:spMk id="356" creationId="{18A91BCC-E116-4EC1-BDDA-8CC201F53B7B}"/>
          </ac:spMkLst>
        </pc:spChg>
        <pc:spChg chg="mod">
          <ac:chgData name="hassan MH" userId="84cd2103f36ef0dc" providerId="LiveId" clId="{503E8875-88F6-4C29-BD5A-496F9A349BB6}" dt="2022-04-24T15:35:26.576" v="1442"/>
          <ac:spMkLst>
            <pc:docMk/>
            <pc:sldMk cId="2092037609" sldId="409"/>
            <ac:spMk id="357" creationId="{9CF8BCFB-4145-4033-98E7-F7B6003C15E0}"/>
          </ac:spMkLst>
        </pc:spChg>
        <pc:spChg chg="mod">
          <ac:chgData name="hassan MH" userId="84cd2103f36ef0dc" providerId="LiveId" clId="{503E8875-88F6-4C29-BD5A-496F9A349BB6}" dt="2022-04-24T15:35:26.576" v="1442"/>
          <ac:spMkLst>
            <pc:docMk/>
            <pc:sldMk cId="2092037609" sldId="409"/>
            <ac:spMk id="358" creationId="{27FFF4C6-D440-4AF1-8235-1BE5C703E7BF}"/>
          </ac:spMkLst>
        </pc:spChg>
        <pc:spChg chg="mod">
          <ac:chgData name="hassan MH" userId="84cd2103f36ef0dc" providerId="LiveId" clId="{503E8875-88F6-4C29-BD5A-496F9A349BB6}" dt="2022-04-24T15:35:26.576" v="1442"/>
          <ac:spMkLst>
            <pc:docMk/>
            <pc:sldMk cId="2092037609" sldId="409"/>
            <ac:spMk id="359" creationId="{DA296D2D-9F5C-4CBF-AFEC-37FA9AEC55D6}"/>
          </ac:spMkLst>
        </pc:spChg>
        <pc:spChg chg="mod">
          <ac:chgData name="hassan MH" userId="84cd2103f36ef0dc" providerId="LiveId" clId="{503E8875-88F6-4C29-BD5A-496F9A349BB6}" dt="2022-04-24T15:35:26.576" v="1442"/>
          <ac:spMkLst>
            <pc:docMk/>
            <pc:sldMk cId="2092037609" sldId="409"/>
            <ac:spMk id="360" creationId="{4E07C2C3-6F7C-4E7F-B539-FB4B222B4655}"/>
          </ac:spMkLst>
        </pc:spChg>
        <pc:spChg chg="mod">
          <ac:chgData name="hassan MH" userId="84cd2103f36ef0dc" providerId="LiveId" clId="{503E8875-88F6-4C29-BD5A-496F9A349BB6}" dt="2022-04-24T15:35:26.576" v="1442"/>
          <ac:spMkLst>
            <pc:docMk/>
            <pc:sldMk cId="2092037609" sldId="409"/>
            <ac:spMk id="361" creationId="{5F923198-293C-4D0C-A32E-A8721AE9B6E8}"/>
          </ac:spMkLst>
        </pc:spChg>
        <pc:spChg chg="mod">
          <ac:chgData name="hassan MH" userId="84cd2103f36ef0dc" providerId="LiveId" clId="{503E8875-88F6-4C29-BD5A-496F9A349BB6}" dt="2022-04-24T15:35:26.576" v="1442"/>
          <ac:spMkLst>
            <pc:docMk/>
            <pc:sldMk cId="2092037609" sldId="409"/>
            <ac:spMk id="362" creationId="{62FCB65F-1F22-4555-8791-D800A2A10EA4}"/>
          </ac:spMkLst>
        </pc:spChg>
        <pc:spChg chg="mod">
          <ac:chgData name="hassan MH" userId="84cd2103f36ef0dc" providerId="LiveId" clId="{503E8875-88F6-4C29-BD5A-496F9A349BB6}" dt="2022-04-24T15:35:26.576" v="1442"/>
          <ac:spMkLst>
            <pc:docMk/>
            <pc:sldMk cId="2092037609" sldId="409"/>
            <ac:spMk id="363" creationId="{DA35B289-C5FA-46F0-A102-6931201C2D53}"/>
          </ac:spMkLst>
        </pc:spChg>
        <pc:spChg chg="mod">
          <ac:chgData name="hassan MH" userId="84cd2103f36ef0dc" providerId="LiveId" clId="{503E8875-88F6-4C29-BD5A-496F9A349BB6}" dt="2022-04-24T15:35:26.576" v="1442"/>
          <ac:spMkLst>
            <pc:docMk/>
            <pc:sldMk cId="2092037609" sldId="409"/>
            <ac:spMk id="364" creationId="{BCF1CEA3-5145-43A1-B820-C72A175B2A27}"/>
          </ac:spMkLst>
        </pc:spChg>
        <pc:spChg chg="mod">
          <ac:chgData name="hassan MH" userId="84cd2103f36ef0dc" providerId="LiveId" clId="{503E8875-88F6-4C29-BD5A-496F9A349BB6}" dt="2022-04-24T15:35:26.576" v="1442"/>
          <ac:spMkLst>
            <pc:docMk/>
            <pc:sldMk cId="2092037609" sldId="409"/>
            <ac:spMk id="365" creationId="{5C6F36DA-CFAF-473E-8772-EB056531AB88}"/>
          </ac:spMkLst>
        </pc:spChg>
        <pc:spChg chg="mod">
          <ac:chgData name="hassan MH" userId="84cd2103f36ef0dc" providerId="LiveId" clId="{503E8875-88F6-4C29-BD5A-496F9A349BB6}" dt="2022-04-24T15:35:26.576" v="1442"/>
          <ac:spMkLst>
            <pc:docMk/>
            <pc:sldMk cId="2092037609" sldId="409"/>
            <ac:spMk id="366" creationId="{7F40C6EF-86C0-4A73-A409-4AE047D83954}"/>
          </ac:spMkLst>
        </pc:spChg>
        <pc:spChg chg="mod">
          <ac:chgData name="hassan MH" userId="84cd2103f36ef0dc" providerId="LiveId" clId="{503E8875-88F6-4C29-BD5A-496F9A349BB6}" dt="2022-04-24T15:35:26.576" v="1442"/>
          <ac:spMkLst>
            <pc:docMk/>
            <pc:sldMk cId="2092037609" sldId="409"/>
            <ac:spMk id="367" creationId="{3A5354FB-F8C1-49AF-8D76-DE6A42159247}"/>
          </ac:spMkLst>
        </pc:spChg>
        <pc:spChg chg="mod">
          <ac:chgData name="hassan MH" userId="84cd2103f36ef0dc" providerId="LiveId" clId="{503E8875-88F6-4C29-BD5A-496F9A349BB6}" dt="2022-04-24T15:35:26.576" v="1442"/>
          <ac:spMkLst>
            <pc:docMk/>
            <pc:sldMk cId="2092037609" sldId="409"/>
            <ac:spMk id="370" creationId="{4C04BBE7-F9AE-48A2-A573-FEC5B5C1B0D7}"/>
          </ac:spMkLst>
        </pc:spChg>
        <pc:spChg chg="mod">
          <ac:chgData name="hassan MH" userId="84cd2103f36ef0dc" providerId="LiveId" clId="{503E8875-88F6-4C29-BD5A-496F9A349BB6}" dt="2022-04-24T15:35:26.576" v="1442"/>
          <ac:spMkLst>
            <pc:docMk/>
            <pc:sldMk cId="2092037609" sldId="409"/>
            <ac:spMk id="371" creationId="{8CFFA978-49D4-46BD-B715-FF36F340CFD2}"/>
          </ac:spMkLst>
        </pc:spChg>
        <pc:spChg chg="mod">
          <ac:chgData name="hassan MH" userId="84cd2103f36ef0dc" providerId="LiveId" clId="{503E8875-88F6-4C29-BD5A-496F9A349BB6}" dt="2022-04-24T15:35:26.576" v="1442"/>
          <ac:spMkLst>
            <pc:docMk/>
            <pc:sldMk cId="2092037609" sldId="409"/>
            <ac:spMk id="372" creationId="{E2183B70-78AA-4C3A-860A-4F028321EF3D}"/>
          </ac:spMkLst>
        </pc:spChg>
        <pc:spChg chg="mod">
          <ac:chgData name="hassan MH" userId="84cd2103f36ef0dc" providerId="LiveId" clId="{503E8875-88F6-4C29-BD5A-496F9A349BB6}" dt="2022-04-24T15:35:26.576" v="1442"/>
          <ac:spMkLst>
            <pc:docMk/>
            <pc:sldMk cId="2092037609" sldId="409"/>
            <ac:spMk id="373" creationId="{FF949494-904A-4E7A-A537-DAF5119B1D6B}"/>
          </ac:spMkLst>
        </pc:spChg>
        <pc:spChg chg="mod">
          <ac:chgData name="hassan MH" userId="84cd2103f36ef0dc" providerId="LiveId" clId="{503E8875-88F6-4C29-BD5A-496F9A349BB6}" dt="2022-04-24T15:35:26.576" v="1442"/>
          <ac:spMkLst>
            <pc:docMk/>
            <pc:sldMk cId="2092037609" sldId="409"/>
            <ac:spMk id="374" creationId="{B4633038-C9F4-43B5-B51F-6646FF60D9E8}"/>
          </ac:spMkLst>
        </pc:spChg>
        <pc:spChg chg="mod">
          <ac:chgData name="hassan MH" userId="84cd2103f36ef0dc" providerId="LiveId" clId="{503E8875-88F6-4C29-BD5A-496F9A349BB6}" dt="2022-04-24T15:35:26.576" v="1442"/>
          <ac:spMkLst>
            <pc:docMk/>
            <pc:sldMk cId="2092037609" sldId="409"/>
            <ac:spMk id="375" creationId="{23B7ABF0-AB66-4B31-A11E-855CE6FC019D}"/>
          </ac:spMkLst>
        </pc:spChg>
        <pc:spChg chg="mod">
          <ac:chgData name="hassan MH" userId="84cd2103f36ef0dc" providerId="LiveId" clId="{503E8875-88F6-4C29-BD5A-496F9A349BB6}" dt="2022-04-24T15:35:26.576" v="1442"/>
          <ac:spMkLst>
            <pc:docMk/>
            <pc:sldMk cId="2092037609" sldId="409"/>
            <ac:spMk id="378" creationId="{9CE90D18-9C35-4978-B45D-4364368025F5}"/>
          </ac:spMkLst>
        </pc:spChg>
        <pc:spChg chg="mod">
          <ac:chgData name="hassan MH" userId="84cd2103f36ef0dc" providerId="LiveId" clId="{503E8875-88F6-4C29-BD5A-496F9A349BB6}" dt="2022-04-24T15:35:26.576" v="1442"/>
          <ac:spMkLst>
            <pc:docMk/>
            <pc:sldMk cId="2092037609" sldId="409"/>
            <ac:spMk id="380" creationId="{CBF42A30-7E6B-48B9-AA94-8917DB1E75A8}"/>
          </ac:spMkLst>
        </pc:spChg>
        <pc:spChg chg="mod">
          <ac:chgData name="hassan MH" userId="84cd2103f36ef0dc" providerId="LiveId" clId="{503E8875-88F6-4C29-BD5A-496F9A349BB6}" dt="2022-04-24T15:35:26.576" v="1442"/>
          <ac:spMkLst>
            <pc:docMk/>
            <pc:sldMk cId="2092037609" sldId="409"/>
            <ac:spMk id="381" creationId="{DCBA1A38-1682-484E-8C2E-EB8F4D1FBD58}"/>
          </ac:spMkLst>
        </pc:spChg>
        <pc:spChg chg="mod">
          <ac:chgData name="hassan MH" userId="84cd2103f36ef0dc" providerId="LiveId" clId="{503E8875-88F6-4C29-BD5A-496F9A349BB6}" dt="2022-04-24T15:35:26.576" v="1442"/>
          <ac:spMkLst>
            <pc:docMk/>
            <pc:sldMk cId="2092037609" sldId="409"/>
            <ac:spMk id="382" creationId="{4937B2D2-0207-4169-97F3-F936B6D9E49E}"/>
          </ac:spMkLst>
        </pc:spChg>
        <pc:spChg chg="mod">
          <ac:chgData name="hassan MH" userId="84cd2103f36ef0dc" providerId="LiveId" clId="{503E8875-88F6-4C29-BD5A-496F9A349BB6}" dt="2022-04-24T15:35:26.576" v="1442"/>
          <ac:spMkLst>
            <pc:docMk/>
            <pc:sldMk cId="2092037609" sldId="409"/>
            <ac:spMk id="383" creationId="{48E27CF7-3BD6-4587-BCA9-98FAAA816FDC}"/>
          </ac:spMkLst>
        </pc:spChg>
        <pc:spChg chg="mod">
          <ac:chgData name="hassan MH" userId="84cd2103f36ef0dc" providerId="LiveId" clId="{503E8875-88F6-4C29-BD5A-496F9A349BB6}" dt="2022-04-24T15:35:26.576" v="1442"/>
          <ac:spMkLst>
            <pc:docMk/>
            <pc:sldMk cId="2092037609" sldId="409"/>
            <ac:spMk id="384" creationId="{4ECBC75E-6643-4F8E-8A5E-D96B14323121}"/>
          </ac:spMkLst>
        </pc:spChg>
        <pc:spChg chg="mod">
          <ac:chgData name="hassan MH" userId="84cd2103f36ef0dc" providerId="LiveId" clId="{503E8875-88F6-4C29-BD5A-496F9A349BB6}" dt="2022-04-24T15:35:26.576" v="1442"/>
          <ac:spMkLst>
            <pc:docMk/>
            <pc:sldMk cId="2092037609" sldId="409"/>
            <ac:spMk id="385" creationId="{678343B1-22B0-4298-98E7-D9325531052C}"/>
          </ac:spMkLst>
        </pc:spChg>
        <pc:spChg chg="mod">
          <ac:chgData name="hassan MH" userId="84cd2103f36ef0dc" providerId="LiveId" clId="{503E8875-88F6-4C29-BD5A-496F9A349BB6}" dt="2022-04-24T15:35:26.576" v="1442"/>
          <ac:spMkLst>
            <pc:docMk/>
            <pc:sldMk cId="2092037609" sldId="409"/>
            <ac:spMk id="386" creationId="{3922AF13-B072-48A7-A2AA-5EE0F1B17ADB}"/>
          </ac:spMkLst>
        </pc:spChg>
        <pc:spChg chg="mod">
          <ac:chgData name="hassan MH" userId="84cd2103f36ef0dc" providerId="LiveId" clId="{503E8875-88F6-4C29-BD5A-496F9A349BB6}" dt="2022-04-24T15:35:26.576" v="1442"/>
          <ac:spMkLst>
            <pc:docMk/>
            <pc:sldMk cId="2092037609" sldId="409"/>
            <ac:spMk id="387" creationId="{72E464EA-7699-4DAE-BFF9-5A682BD4E283}"/>
          </ac:spMkLst>
        </pc:spChg>
        <pc:spChg chg="mod">
          <ac:chgData name="hassan MH" userId="84cd2103f36ef0dc" providerId="LiveId" clId="{503E8875-88F6-4C29-BD5A-496F9A349BB6}" dt="2022-04-24T15:35:26.576" v="1442"/>
          <ac:spMkLst>
            <pc:docMk/>
            <pc:sldMk cId="2092037609" sldId="409"/>
            <ac:spMk id="388" creationId="{918B33A2-24DD-47DB-91A9-B343999DB142}"/>
          </ac:spMkLst>
        </pc:spChg>
        <pc:spChg chg="mod">
          <ac:chgData name="hassan MH" userId="84cd2103f36ef0dc" providerId="LiveId" clId="{503E8875-88F6-4C29-BD5A-496F9A349BB6}" dt="2022-04-24T15:35:26.576" v="1442"/>
          <ac:spMkLst>
            <pc:docMk/>
            <pc:sldMk cId="2092037609" sldId="409"/>
            <ac:spMk id="389" creationId="{F88B0B43-17C1-4456-99DF-C7B7F901D027}"/>
          </ac:spMkLst>
        </pc:spChg>
        <pc:spChg chg="mod">
          <ac:chgData name="hassan MH" userId="84cd2103f36ef0dc" providerId="LiveId" clId="{503E8875-88F6-4C29-BD5A-496F9A349BB6}" dt="2022-04-24T15:35:26.576" v="1442"/>
          <ac:spMkLst>
            <pc:docMk/>
            <pc:sldMk cId="2092037609" sldId="409"/>
            <ac:spMk id="390" creationId="{63534496-F57A-4860-9A6E-D1C16D176B19}"/>
          </ac:spMkLst>
        </pc:spChg>
        <pc:spChg chg="mod">
          <ac:chgData name="hassan MH" userId="84cd2103f36ef0dc" providerId="LiveId" clId="{503E8875-88F6-4C29-BD5A-496F9A349BB6}" dt="2022-04-24T15:35:57.698" v="1452"/>
          <ac:spMkLst>
            <pc:docMk/>
            <pc:sldMk cId="2092037609" sldId="409"/>
            <ac:spMk id="395" creationId="{09B2C461-55A6-4936-B56A-EFD71779FB0D}"/>
          </ac:spMkLst>
        </pc:spChg>
        <pc:spChg chg="mod">
          <ac:chgData name="hassan MH" userId="84cd2103f36ef0dc" providerId="LiveId" clId="{503E8875-88F6-4C29-BD5A-496F9A349BB6}" dt="2022-04-24T15:35:57.698" v="1452"/>
          <ac:spMkLst>
            <pc:docMk/>
            <pc:sldMk cId="2092037609" sldId="409"/>
            <ac:spMk id="397" creationId="{89AD7F98-B861-4D6E-8002-55886B05DD62}"/>
          </ac:spMkLst>
        </pc:spChg>
        <pc:spChg chg="mod">
          <ac:chgData name="hassan MH" userId="84cd2103f36ef0dc" providerId="LiveId" clId="{503E8875-88F6-4C29-BD5A-496F9A349BB6}" dt="2022-04-24T15:35:57.698" v="1452"/>
          <ac:spMkLst>
            <pc:docMk/>
            <pc:sldMk cId="2092037609" sldId="409"/>
            <ac:spMk id="398" creationId="{1645E2FF-42E1-4644-9E75-FD5DA79CFABE}"/>
          </ac:spMkLst>
        </pc:spChg>
        <pc:spChg chg="mod">
          <ac:chgData name="hassan MH" userId="84cd2103f36ef0dc" providerId="LiveId" clId="{503E8875-88F6-4C29-BD5A-496F9A349BB6}" dt="2022-04-24T15:35:57.698" v="1452"/>
          <ac:spMkLst>
            <pc:docMk/>
            <pc:sldMk cId="2092037609" sldId="409"/>
            <ac:spMk id="399" creationId="{8085CAD7-0C10-4C79-98BB-43F173AE7841}"/>
          </ac:spMkLst>
        </pc:spChg>
        <pc:spChg chg="mod">
          <ac:chgData name="hassan MH" userId="84cd2103f36ef0dc" providerId="LiveId" clId="{503E8875-88F6-4C29-BD5A-496F9A349BB6}" dt="2022-04-24T15:35:57.698" v="1452"/>
          <ac:spMkLst>
            <pc:docMk/>
            <pc:sldMk cId="2092037609" sldId="409"/>
            <ac:spMk id="400" creationId="{B57B3549-9F90-4DCE-972A-82FDF3B61964}"/>
          </ac:spMkLst>
        </pc:spChg>
        <pc:spChg chg="mod">
          <ac:chgData name="hassan MH" userId="84cd2103f36ef0dc" providerId="LiveId" clId="{503E8875-88F6-4C29-BD5A-496F9A349BB6}" dt="2022-04-24T15:35:57.698" v="1452"/>
          <ac:spMkLst>
            <pc:docMk/>
            <pc:sldMk cId="2092037609" sldId="409"/>
            <ac:spMk id="401" creationId="{EC614300-9C3F-466C-825D-74EAD6152D9C}"/>
          </ac:spMkLst>
        </pc:spChg>
        <pc:spChg chg="mod">
          <ac:chgData name="hassan MH" userId="84cd2103f36ef0dc" providerId="LiveId" clId="{503E8875-88F6-4C29-BD5A-496F9A349BB6}" dt="2022-04-24T15:35:57.698" v="1452"/>
          <ac:spMkLst>
            <pc:docMk/>
            <pc:sldMk cId="2092037609" sldId="409"/>
            <ac:spMk id="402" creationId="{68E7BAA0-5598-48B9-95F6-A9AB461C4A78}"/>
          </ac:spMkLst>
        </pc:spChg>
        <pc:spChg chg="mod">
          <ac:chgData name="hassan MH" userId="84cd2103f36ef0dc" providerId="LiveId" clId="{503E8875-88F6-4C29-BD5A-496F9A349BB6}" dt="2022-04-24T15:35:57.698" v="1452"/>
          <ac:spMkLst>
            <pc:docMk/>
            <pc:sldMk cId="2092037609" sldId="409"/>
            <ac:spMk id="403" creationId="{0074DF89-7B6D-47F8-B346-ED3443310998}"/>
          </ac:spMkLst>
        </pc:spChg>
        <pc:spChg chg="mod">
          <ac:chgData name="hassan MH" userId="84cd2103f36ef0dc" providerId="LiveId" clId="{503E8875-88F6-4C29-BD5A-496F9A349BB6}" dt="2022-04-24T15:35:57.698" v="1452"/>
          <ac:spMkLst>
            <pc:docMk/>
            <pc:sldMk cId="2092037609" sldId="409"/>
            <ac:spMk id="404" creationId="{FFA235F8-84E8-4F1B-B7A8-BD312B43996F}"/>
          </ac:spMkLst>
        </pc:spChg>
        <pc:spChg chg="mod">
          <ac:chgData name="hassan MH" userId="84cd2103f36ef0dc" providerId="LiveId" clId="{503E8875-88F6-4C29-BD5A-496F9A349BB6}" dt="2022-04-24T15:35:57.698" v="1452"/>
          <ac:spMkLst>
            <pc:docMk/>
            <pc:sldMk cId="2092037609" sldId="409"/>
            <ac:spMk id="407" creationId="{1D9C5871-E76D-418C-8964-AB735EEE0FE3}"/>
          </ac:spMkLst>
        </pc:spChg>
        <pc:spChg chg="mod">
          <ac:chgData name="hassan MH" userId="84cd2103f36ef0dc" providerId="LiveId" clId="{503E8875-88F6-4C29-BD5A-496F9A349BB6}" dt="2022-04-24T15:35:57.698" v="1452"/>
          <ac:spMkLst>
            <pc:docMk/>
            <pc:sldMk cId="2092037609" sldId="409"/>
            <ac:spMk id="408" creationId="{2417AB83-0A91-4B89-94BA-5DBAD82D388E}"/>
          </ac:spMkLst>
        </pc:spChg>
        <pc:spChg chg="mod">
          <ac:chgData name="hassan MH" userId="84cd2103f36ef0dc" providerId="LiveId" clId="{503E8875-88F6-4C29-BD5A-496F9A349BB6}" dt="2022-04-24T15:35:57.698" v="1452"/>
          <ac:spMkLst>
            <pc:docMk/>
            <pc:sldMk cId="2092037609" sldId="409"/>
            <ac:spMk id="409" creationId="{5AADA2F8-A639-4828-9879-265808D41E1E}"/>
          </ac:spMkLst>
        </pc:spChg>
        <pc:spChg chg="mod">
          <ac:chgData name="hassan MH" userId="84cd2103f36ef0dc" providerId="LiveId" clId="{503E8875-88F6-4C29-BD5A-496F9A349BB6}" dt="2022-04-24T15:35:57.698" v="1452"/>
          <ac:spMkLst>
            <pc:docMk/>
            <pc:sldMk cId="2092037609" sldId="409"/>
            <ac:spMk id="410" creationId="{DAB5E386-6D8B-4788-8953-1C9689591197}"/>
          </ac:spMkLst>
        </pc:spChg>
        <pc:spChg chg="mod">
          <ac:chgData name="hassan MH" userId="84cd2103f36ef0dc" providerId="LiveId" clId="{503E8875-88F6-4C29-BD5A-496F9A349BB6}" dt="2022-04-24T15:35:57.698" v="1452"/>
          <ac:spMkLst>
            <pc:docMk/>
            <pc:sldMk cId="2092037609" sldId="409"/>
            <ac:spMk id="411" creationId="{58974681-1618-43CD-B0C7-0586839500E2}"/>
          </ac:spMkLst>
        </pc:spChg>
        <pc:spChg chg="mod">
          <ac:chgData name="hassan MH" userId="84cd2103f36ef0dc" providerId="LiveId" clId="{503E8875-88F6-4C29-BD5A-496F9A349BB6}" dt="2022-04-24T15:35:57.698" v="1452"/>
          <ac:spMkLst>
            <pc:docMk/>
            <pc:sldMk cId="2092037609" sldId="409"/>
            <ac:spMk id="412" creationId="{CDE06A02-3DA8-4867-8F70-72118CFE7D36}"/>
          </ac:spMkLst>
        </pc:spChg>
        <pc:spChg chg="mod">
          <ac:chgData name="hassan MH" userId="84cd2103f36ef0dc" providerId="LiveId" clId="{503E8875-88F6-4C29-BD5A-496F9A349BB6}" dt="2022-04-24T15:35:57.698" v="1452"/>
          <ac:spMkLst>
            <pc:docMk/>
            <pc:sldMk cId="2092037609" sldId="409"/>
            <ac:spMk id="413" creationId="{97AFFDA6-7D0F-4116-B037-D5D90493785A}"/>
          </ac:spMkLst>
        </pc:spChg>
        <pc:spChg chg="mod">
          <ac:chgData name="hassan MH" userId="84cd2103f36ef0dc" providerId="LiveId" clId="{503E8875-88F6-4C29-BD5A-496F9A349BB6}" dt="2022-04-24T15:35:57.698" v="1452"/>
          <ac:spMkLst>
            <pc:docMk/>
            <pc:sldMk cId="2092037609" sldId="409"/>
            <ac:spMk id="416" creationId="{EF62A87C-604F-40A9-AE73-7392B2C7309D}"/>
          </ac:spMkLst>
        </pc:spChg>
        <pc:spChg chg="mod">
          <ac:chgData name="hassan MH" userId="84cd2103f36ef0dc" providerId="LiveId" clId="{503E8875-88F6-4C29-BD5A-496F9A349BB6}" dt="2022-04-24T15:35:57.698" v="1452"/>
          <ac:spMkLst>
            <pc:docMk/>
            <pc:sldMk cId="2092037609" sldId="409"/>
            <ac:spMk id="417" creationId="{F1627928-5C59-4D98-8F70-88870184B6DD}"/>
          </ac:spMkLst>
        </pc:spChg>
        <pc:spChg chg="mod">
          <ac:chgData name="hassan MH" userId="84cd2103f36ef0dc" providerId="LiveId" clId="{503E8875-88F6-4C29-BD5A-496F9A349BB6}" dt="2022-04-24T15:35:57.698" v="1452"/>
          <ac:spMkLst>
            <pc:docMk/>
            <pc:sldMk cId="2092037609" sldId="409"/>
            <ac:spMk id="418" creationId="{A2B8136A-33D3-4D0D-A25F-579FEAF9261D}"/>
          </ac:spMkLst>
        </pc:spChg>
        <pc:spChg chg="mod">
          <ac:chgData name="hassan MH" userId="84cd2103f36ef0dc" providerId="LiveId" clId="{503E8875-88F6-4C29-BD5A-496F9A349BB6}" dt="2022-04-24T15:35:57.698" v="1452"/>
          <ac:spMkLst>
            <pc:docMk/>
            <pc:sldMk cId="2092037609" sldId="409"/>
            <ac:spMk id="419" creationId="{E5062FFF-2444-4639-8F0C-CD16EAE66A59}"/>
          </ac:spMkLst>
        </pc:spChg>
        <pc:spChg chg="mod">
          <ac:chgData name="hassan MH" userId="84cd2103f36ef0dc" providerId="LiveId" clId="{503E8875-88F6-4C29-BD5A-496F9A349BB6}" dt="2022-04-24T15:35:57.698" v="1452"/>
          <ac:spMkLst>
            <pc:docMk/>
            <pc:sldMk cId="2092037609" sldId="409"/>
            <ac:spMk id="420" creationId="{1EFED34F-7E43-4E16-9D35-DBE6ED37B970}"/>
          </ac:spMkLst>
        </pc:spChg>
        <pc:spChg chg="mod">
          <ac:chgData name="hassan MH" userId="84cd2103f36ef0dc" providerId="LiveId" clId="{503E8875-88F6-4C29-BD5A-496F9A349BB6}" dt="2022-04-24T15:36:02.839" v="1456"/>
          <ac:spMkLst>
            <pc:docMk/>
            <pc:sldMk cId="2092037609" sldId="409"/>
            <ac:spMk id="425" creationId="{DC453A6D-0F93-41D2-B449-3C446D2CB2BB}"/>
          </ac:spMkLst>
        </pc:spChg>
        <pc:spChg chg="mod">
          <ac:chgData name="hassan MH" userId="84cd2103f36ef0dc" providerId="LiveId" clId="{503E8875-88F6-4C29-BD5A-496F9A349BB6}" dt="2022-04-24T15:36:02.839" v="1456"/>
          <ac:spMkLst>
            <pc:docMk/>
            <pc:sldMk cId="2092037609" sldId="409"/>
            <ac:spMk id="427" creationId="{E3F8A96D-AAC2-4E42-96A4-54E1577EF6BD}"/>
          </ac:spMkLst>
        </pc:spChg>
        <pc:spChg chg="mod">
          <ac:chgData name="hassan MH" userId="84cd2103f36ef0dc" providerId="LiveId" clId="{503E8875-88F6-4C29-BD5A-496F9A349BB6}" dt="2022-04-24T15:36:02.839" v="1456"/>
          <ac:spMkLst>
            <pc:docMk/>
            <pc:sldMk cId="2092037609" sldId="409"/>
            <ac:spMk id="428" creationId="{91BF92F9-9A06-40A7-9168-40595BA897CB}"/>
          </ac:spMkLst>
        </pc:spChg>
        <pc:spChg chg="mod">
          <ac:chgData name="hassan MH" userId="84cd2103f36ef0dc" providerId="LiveId" clId="{503E8875-88F6-4C29-BD5A-496F9A349BB6}" dt="2022-04-24T15:36:02.839" v="1456"/>
          <ac:spMkLst>
            <pc:docMk/>
            <pc:sldMk cId="2092037609" sldId="409"/>
            <ac:spMk id="429" creationId="{CA7879EC-9386-47F9-9D5C-B82F5359F0C7}"/>
          </ac:spMkLst>
        </pc:spChg>
        <pc:spChg chg="mod">
          <ac:chgData name="hassan MH" userId="84cd2103f36ef0dc" providerId="LiveId" clId="{503E8875-88F6-4C29-BD5A-496F9A349BB6}" dt="2022-04-24T15:36:02.839" v="1456"/>
          <ac:spMkLst>
            <pc:docMk/>
            <pc:sldMk cId="2092037609" sldId="409"/>
            <ac:spMk id="430" creationId="{63F890AB-B9E2-428B-B94D-B1789B843BE1}"/>
          </ac:spMkLst>
        </pc:spChg>
        <pc:spChg chg="mod">
          <ac:chgData name="hassan MH" userId="84cd2103f36ef0dc" providerId="LiveId" clId="{503E8875-88F6-4C29-BD5A-496F9A349BB6}" dt="2022-04-24T15:36:02.839" v="1456"/>
          <ac:spMkLst>
            <pc:docMk/>
            <pc:sldMk cId="2092037609" sldId="409"/>
            <ac:spMk id="431" creationId="{EF88CC92-44A9-4CDA-97D5-88842E12437D}"/>
          </ac:spMkLst>
        </pc:spChg>
        <pc:spChg chg="mod">
          <ac:chgData name="hassan MH" userId="84cd2103f36ef0dc" providerId="LiveId" clId="{503E8875-88F6-4C29-BD5A-496F9A349BB6}" dt="2022-04-24T15:36:02.839" v="1456"/>
          <ac:spMkLst>
            <pc:docMk/>
            <pc:sldMk cId="2092037609" sldId="409"/>
            <ac:spMk id="432" creationId="{AE901F97-176D-4AEC-B7CB-F5470D800653}"/>
          </ac:spMkLst>
        </pc:spChg>
        <pc:spChg chg="mod">
          <ac:chgData name="hassan MH" userId="84cd2103f36ef0dc" providerId="LiveId" clId="{503E8875-88F6-4C29-BD5A-496F9A349BB6}" dt="2022-04-24T15:36:02.839" v="1456"/>
          <ac:spMkLst>
            <pc:docMk/>
            <pc:sldMk cId="2092037609" sldId="409"/>
            <ac:spMk id="433" creationId="{5A2B586B-B3D9-461B-B391-E1724BD97269}"/>
          </ac:spMkLst>
        </pc:spChg>
        <pc:spChg chg="mod">
          <ac:chgData name="hassan MH" userId="84cd2103f36ef0dc" providerId="LiveId" clId="{503E8875-88F6-4C29-BD5A-496F9A349BB6}" dt="2022-04-24T15:36:02.839" v="1456"/>
          <ac:spMkLst>
            <pc:docMk/>
            <pc:sldMk cId="2092037609" sldId="409"/>
            <ac:spMk id="434" creationId="{3611B03A-9FA5-4B11-B346-1A2298DCEAF0}"/>
          </ac:spMkLst>
        </pc:spChg>
        <pc:spChg chg="mod">
          <ac:chgData name="hassan MH" userId="84cd2103f36ef0dc" providerId="LiveId" clId="{503E8875-88F6-4C29-BD5A-496F9A349BB6}" dt="2022-04-24T15:36:02.839" v="1456"/>
          <ac:spMkLst>
            <pc:docMk/>
            <pc:sldMk cId="2092037609" sldId="409"/>
            <ac:spMk id="437" creationId="{16647D1D-83BC-4DA6-B19E-4ECBA5F2F857}"/>
          </ac:spMkLst>
        </pc:spChg>
        <pc:spChg chg="mod">
          <ac:chgData name="hassan MH" userId="84cd2103f36ef0dc" providerId="LiveId" clId="{503E8875-88F6-4C29-BD5A-496F9A349BB6}" dt="2022-04-24T15:36:02.839" v="1456"/>
          <ac:spMkLst>
            <pc:docMk/>
            <pc:sldMk cId="2092037609" sldId="409"/>
            <ac:spMk id="438" creationId="{CEBFEBBB-68DD-43A6-A0DF-04D261E428DD}"/>
          </ac:spMkLst>
        </pc:spChg>
        <pc:spChg chg="mod">
          <ac:chgData name="hassan MH" userId="84cd2103f36ef0dc" providerId="LiveId" clId="{503E8875-88F6-4C29-BD5A-496F9A349BB6}" dt="2022-04-24T15:36:02.839" v="1456"/>
          <ac:spMkLst>
            <pc:docMk/>
            <pc:sldMk cId="2092037609" sldId="409"/>
            <ac:spMk id="439" creationId="{A71F2E3D-B884-44D4-A2C5-CB02308BDC12}"/>
          </ac:spMkLst>
        </pc:spChg>
        <pc:spChg chg="mod">
          <ac:chgData name="hassan MH" userId="84cd2103f36ef0dc" providerId="LiveId" clId="{503E8875-88F6-4C29-BD5A-496F9A349BB6}" dt="2022-04-24T15:36:02.839" v="1456"/>
          <ac:spMkLst>
            <pc:docMk/>
            <pc:sldMk cId="2092037609" sldId="409"/>
            <ac:spMk id="440" creationId="{3B980E33-EBE5-48D3-AD75-A923F4232FFF}"/>
          </ac:spMkLst>
        </pc:spChg>
        <pc:spChg chg="mod">
          <ac:chgData name="hassan MH" userId="84cd2103f36ef0dc" providerId="LiveId" clId="{503E8875-88F6-4C29-BD5A-496F9A349BB6}" dt="2022-04-24T15:36:02.839" v="1456"/>
          <ac:spMkLst>
            <pc:docMk/>
            <pc:sldMk cId="2092037609" sldId="409"/>
            <ac:spMk id="441" creationId="{C79C722C-1B85-4CA4-BF4C-9892F5556888}"/>
          </ac:spMkLst>
        </pc:spChg>
        <pc:spChg chg="mod">
          <ac:chgData name="hassan MH" userId="84cd2103f36ef0dc" providerId="LiveId" clId="{503E8875-88F6-4C29-BD5A-496F9A349BB6}" dt="2022-04-24T15:36:02.839" v="1456"/>
          <ac:spMkLst>
            <pc:docMk/>
            <pc:sldMk cId="2092037609" sldId="409"/>
            <ac:spMk id="442" creationId="{CBD4C7A5-EEF1-489E-B442-661C285DAE74}"/>
          </ac:spMkLst>
        </pc:spChg>
        <pc:spChg chg="mod">
          <ac:chgData name="hassan MH" userId="84cd2103f36ef0dc" providerId="LiveId" clId="{503E8875-88F6-4C29-BD5A-496F9A349BB6}" dt="2022-04-24T15:36:02.839" v="1456"/>
          <ac:spMkLst>
            <pc:docMk/>
            <pc:sldMk cId="2092037609" sldId="409"/>
            <ac:spMk id="443" creationId="{83DA7976-D233-4BDF-A8BE-4BD52D614961}"/>
          </ac:spMkLst>
        </pc:spChg>
        <pc:spChg chg="mod">
          <ac:chgData name="hassan MH" userId="84cd2103f36ef0dc" providerId="LiveId" clId="{503E8875-88F6-4C29-BD5A-496F9A349BB6}" dt="2022-04-24T15:36:02.839" v="1456"/>
          <ac:spMkLst>
            <pc:docMk/>
            <pc:sldMk cId="2092037609" sldId="409"/>
            <ac:spMk id="446" creationId="{873FD740-7915-4233-9A17-24AC2BBD20B3}"/>
          </ac:spMkLst>
        </pc:spChg>
        <pc:spChg chg="mod">
          <ac:chgData name="hassan MH" userId="84cd2103f36ef0dc" providerId="LiveId" clId="{503E8875-88F6-4C29-BD5A-496F9A349BB6}" dt="2022-04-24T15:36:02.839" v="1456"/>
          <ac:spMkLst>
            <pc:docMk/>
            <pc:sldMk cId="2092037609" sldId="409"/>
            <ac:spMk id="447" creationId="{F6CC6635-0C24-4976-A50E-90EACD588E6D}"/>
          </ac:spMkLst>
        </pc:spChg>
        <pc:spChg chg="mod">
          <ac:chgData name="hassan MH" userId="84cd2103f36ef0dc" providerId="LiveId" clId="{503E8875-88F6-4C29-BD5A-496F9A349BB6}" dt="2022-04-24T15:36:02.839" v="1456"/>
          <ac:spMkLst>
            <pc:docMk/>
            <pc:sldMk cId="2092037609" sldId="409"/>
            <ac:spMk id="448" creationId="{9DBAC51B-A630-4764-89F7-64C3A6B62450}"/>
          </ac:spMkLst>
        </pc:spChg>
        <pc:spChg chg="mod">
          <ac:chgData name="hassan MH" userId="84cd2103f36ef0dc" providerId="LiveId" clId="{503E8875-88F6-4C29-BD5A-496F9A349BB6}" dt="2022-04-24T15:36:02.839" v="1456"/>
          <ac:spMkLst>
            <pc:docMk/>
            <pc:sldMk cId="2092037609" sldId="409"/>
            <ac:spMk id="449" creationId="{35964C7C-082C-43AC-8721-3ACD42ACBB81}"/>
          </ac:spMkLst>
        </pc:spChg>
        <pc:spChg chg="mod">
          <ac:chgData name="hassan MH" userId="84cd2103f36ef0dc" providerId="LiveId" clId="{503E8875-88F6-4C29-BD5A-496F9A349BB6}" dt="2022-04-24T15:36:02.839" v="1456"/>
          <ac:spMkLst>
            <pc:docMk/>
            <pc:sldMk cId="2092037609" sldId="409"/>
            <ac:spMk id="450" creationId="{424FA87A-D8F5-4B01-A4FB-779A55DB3096}"/>
          </ac:spMkLst>
        </pc:spChg>
        <pc:spChg chg="mod">
          <ac:chgData name="hassan MH" userId="84cd2103f36ef0dc" providerId="LiveId" clId="{503E8875-88F6-4C29-BD5A-496F9A349BB6}" dt="2022-04-24T15:36:19.743" v="1460"/>
          <ac:spMkLst>
            <pc:docMk/>
            <pc:sldMk cId="2092037609" sldId="409"/>
            <ac:spMk id="452" creationId="{E8D14049-A130-45A9-8409-AADC7BFAEEE5}"/>
          </ac:spMkLst>
        </pc:spChg>
        <pc:spChg chg="mod">
          <ac:chgData name="hassan MH" userId="84cd2103f36ef0dc" providerId="LiveId" clId="{503E8875-88F6-4C29-BD5A-496F9A349BB6}" dt="2022-04-24T15:36:19.743" v="1460"/>
          <ac:spMkLst>
            <pc:docMk/>
            <pc:sldMk cId="2092037609" sldId="409"/>
            <ac:spMk id="453" creationId="{0315DD42-9803-4609-BB22-E452D0E035AB}"/>
          </ac:spMkLst>
        </pc:spChg>
        <pc:spChg chg="mod">
          <ac:chgData name="hassan MH" userId="84cd2103f36ef0dc" providerId="LiveId" clId="{503E8875-88F6-4C29-BD5A-496F9A349BB6}" dt="2022-04-24T15:36:19.743" v="1460"/>
          <ac:spMkLst>
            <pc:docMk/>
            <pc:sldMk cId="2092037609" sldId="409"/>
            <ac:spMk id="454" creationId="{25648CBE-694B-4CAB-9733-9B3BD99C814F}"/>
          </ac:spMkLst>
        </pc:spChg>
        <pc:spChg chg="mod">
          <ac:chgData name="hassan MH" userId="84cd2103f36ef0dc" providerId="LiveId" clId="{503E8875-88F6-4C29-BD5A-496F9A349BB6}" dt="2022-04-24T15:36:19.743" v="1460"/>
          <ac:spMkLst>
            <pc:docMk/>
            <pc:sldMk cId="2092037609" sldId="409"/>
            <ac:spMk id="455" creationId="{30A564A5-AA95-49AC-89B3-53616B2371CE}"/>
          </ac:spMkLst>
        </pc:spChg>
        <pc:spChg chg="mod">
          <ac:chgData name="hassan MH" userId="84cd2103f36ef0dc" providerId="LiveId" clId="{503E8875-88F6-4C29-BD5A-496F9A349BB6}" dt="2022-04-24T15:36:19.743" v="1460"/>
          <ac:spMkLst>
            <pc:docMk/>
            <pc:sldMk cId="2092037609" sldId="409"/>
            <ac:spMk id="456" creationId="{F3D85F9A-2C06-43F7-86C1-8F9AD92C31D7}"/>
          </ac:spMkLst>
        </pc:spChg>
        <pc:spChg chg="mod">
          <ac:chgData name="hassan MH" userId="84cd2103f36ef0dc" providerId="LiveId" clId="{503E8875-88F6-4C29-BD5A-496F9A349BB6}" dt="2022-04-24T15:36:19.743" v="1460"/>
          <ac:spMkLst>
            <pc:docMk/>
            <pc:sldMk cId="2092037609" sldId="409"/>
            <ac:spMk id="457" creationId="{01675DCD-63B4-42F9-9157-B5749A58379F}"/>
          </ac:spMkLst>
        </pc:spChg>
        <pc:spChg chg="mod">
          <ac:chgData name="hassan MH" userId="84cd2103f36ef0dc" providerId="LiveId" clId="{503E8875-88F6-4C29-BD5A-496F9A349BB6}" dt="2022-04-24T15:36:19.743" v="1460"/>
          <ac:spMkLst>
            <pc:docMk/>
            <pc:sldMk cId="2092037609" sldId="409"/>
            <ac:spMk id="458" creationId="{C0392AF0-56D2-4CC7-B1F8-481478FD22AA}"/>
          </ac:spMkLst>
        </pc:spChg>
        <pc:spChg chg="mod">
          <ac:chgData name="hassan MH" userId="84cd2103f36ef0dc" providerId="LiveId" clId="{503E8875-88F6-4C29-BD5A-496F9A349BB6}" dt="2022-04-24T15:36:19.743" v="1460"/>
          <ac:spMkLst>
            <pc:docMk/>
            <pc:sldMk cId="2092037609" sldId="409"/>
            <ac:spMk id="460" creationId="{7496EFF4-BA5C-4446-A1E9-45698F81B459}"/>
          </ac:spMkLst>
        </pc:spChg>
        <pc:spChg chg="mod">
          <ac:chgData name="hassan MH" userId="84cd2103f36ef0dc" providerId="LiveId" clId="{503E8875-88F6-4C29-BD5A-496F9A349BB6}" dt="2022-04-24T15:36:19.743" v="1460"/>
          <ac:spMkLst>
            <pc:docMk/>
            <pc:sldMk cId="2092037609" sldId="409"/>
            <ac:spMk id="463" creationId="{7FF6B251-AA74-46BB-BEC9-C43054DA5670}"/>
          </ac:spMkLst>
        </pc:spChg>
        <pc:spChg chg="mod">
          <ac:chgData name="hassan MH" userId="84cd2103f36ef0dc" providerId="LiveId" clId="{503E8875-88F6-4C29-BD5A-496F9A349BB6}" dt="2022-04-24T15:36:19.743" v="1460"/>
          <ac:spMkLst>
            <pc:docMk/>
            <pc:sldMk cId="2092037609" sldId="409"/>
            <ac:spMk id="464" creationId="{D28F000B-54AA-4BA9-9FEC-866F945C7EB6}"/>
          </ac:spMkLst>
        </pc:spChg>
        <pc:spChg chg="mod">
          <ac:chgData name="hassan MH" userId="84cd2103f36ef0dc" providerId="LiveId" clId="{503E8875-88F6-4C29-BD5A-496F9A349BB6}" dt="2022-04-24T15:36:19.743" v="1460"/>
          <ac:spMkLst>
            <pc:docMk/>
            <pc:sldMk cId="2092037609" sldId="409"/>
            <ac:spMk id="465" creationId="{CF3B1E5A-5476-4D75-9070-435605826EDB}"/>
          </ac:spMkLst>
        </pc:spChg>
        <pc:spChg chg="mod">
          <ac:chgData name="hassan MH" userId="84cd2103f36ef0dc" providerId="LiveId" clId="{503E8875-88F6-4C29-BD5A-496F9A349BB6}" dt="2022-04-24T15:36:19.743" v="1460"/>
          <ac:spMkLst>
            <pc:docMk/>
            <pc:sldMk cId="2092037609" sldId="409"/>
            <ac:spMk id="466" creationId="{955260B9-14B9-4766-8794-F8BE2611DDAD}"/>
          </ac:spMkLst>
        </pc:spChg>
        <pc:spChg chg="mod">
          <ac:chgData name="hassan MH" userId="84cd2103f36ef0dc" providerId="LiveId" clId="{503E8875-88F6-4C29-BD5A-496F9A349BB6}" dt="2022-04-24T15:36:19.743" v="1460"/>
          <ac:spMkLst>
            <pc:docMk/>
            <pc:sldMk cId="2092037609" sldId="409"/>
            <ac:spMk id="467" creationId="{0C07962A-4D55-4D67-8877-B289A29F3DF7}"/>
          </ac:spMkLst>
        </pc:spChg>
        <pc:spChg chg="mod">
          <ac:chgData name="hassan MH" userId="84cd2103f36ef0dc" providerId="LiveId" clId="{503E8875-88F6-4C29-BD5A-496F9A349BB6}" dt="2022-04-24T15:36:19.743" v="1460"/>
          <ac:spMkLst>
            <pc:docMk/>
            <pc:sldMk cId="2092037609" sldId="409"/>
            <ac:spMk id="468" creationId="{61FFF3F3-D116-47C4-B15E-B085EBDBEFFE}"/>
          </ac:spMkLst>
        </pc:spChg>
        <pc:spChg chg="mod">
          <ac:chgData name="hassan MH" userId="84cd2103f36ef0dc" providerId="LiveId" clId="{503E8875-88F6-4C29-BD5A-496F9A349BB6}" dt="2022-04-24T15:36:19.743" v="1460"/>
          <ac:spMkLst>
            <pc:docMk/>
            <pc:sldMk cId="2092037609" sldId="409"/>
            <ac:spMk id="469" creationId="{0B349AD4-4503-4C51-AC81-CBED9D808572}"/>
          </ac:spMkLst>
        </pc:spChg>
        <pc:spChg chg="mod">
          <ac:chgData name="hassan MH" userId="84cd2103f36ef0dc" providerId="LiveId" clId="{503E8875-88F6-4C29-BD5A-496F9A349BB6}" dt="2022-04-24T15:36:19.743" v="1460"/>
          <ac:spMkLst>
            <pc:docMk/>
            <pc:sldMk cId="2092037609" sldId="409"/>
            <ac:spMk id="470" creationId="{856259E2-6796-4EC5-99C6-E9D1E3C9BFF6}"/>
          </ac:spMkLst>
        </pc:spChg>
        <pc:spChg chg="mod">
          <ac:chgData name="hassan MH" userId="84cd2103f36ef0dc" providerId="LiveId" clId="{503E8875-88F6-4C29-BD5A-496F9A349BB6}" dt="2022-04-24T15:36:19.743" v="1460"/>
          <ac:spMkLst>
            <pc:docMk/>
            <pc:sldMk cId="2092037609" sldId="409"/>
            <ac:spMk id="471" creationId="{54BB35E1-6636-48B3-B642-0F06B5E2A09F}"/>
          </ac:spMkLst>
        </pc:spChg>
        <pc:spChg chg="mod">
          <ac:chgData name="hassan MH" userId="84cd2103f36ef0dc" providerId="LiveId" clId="{503E8875-88F6-4C29-BD5A-496F9A349BB6}" dt="2022-04-24T15:36:19.743" v="1460"/>
          <ac:spMkLst>
            <pc:docMk/>
            <pc:sldMk cId="2092037609" sldId="409"/>
            <ac:spMk id="472" creationId="{6D015C16-B1F3-4DF7-A9DE-65938E1041EE}"/>
          </ac:spMkLst>
        </pc:spChg>
        <pc:spChg chg="mod">
          <ac:chgData name="hassan MH" userId="84cd2103f36ef0dc" providerId="LiveId" clId="{503E8875-88F6-4C29-BD5A-496F9A349BB6}" dt="2022-04-24T15:36:19.743" v="1460"/>
          <ac:spMkLst>
            <pc:docMk/>
            <pc:sldMk cId="2092037609" sldId="409"/>
            <ac:spMk id="473" creationId="{9DD346F2-8F23-48EF-96A5-B26B09B474A9}"/>
          </ac:spMkLst>
        </pc:spChg>
        <pc:spChg chg="mod">
          <ac:chgData name="hassan MH" userId="84cd2103f36ef0dc" providerId="LiveId" clId="{503E8875-88F6-4C29-BD5A-496F9A349BB6}" dt="2022-04-24T15:36:19.743" v="1460"/>
          <ac:spMkLst>
            <pc:docMk/>
            <pc:sldMk cId="2092037609" sldId="409"/>
            <ac:spMk id="474" creationId="{EA265205-B410-446C-AA89-FE94E4B1A4E2}"/>
          </ac:spMkLst>
        </pc:spChg>
        <pc:spChg chg="mod">
          <ac:chgData name="hassan MH" userId="84cd2103f36ef0dc" providerId="LiveId" clId="{503E8875-88F6-4C29-BD5A-496F9A349BB6}" dt="2022-04-24T15:36:19.743" v="1460"/>
          <ac:spMkLst>
            <pc:docMk/>
            <pc:sldMk cId="2092037609" sldId="409"/>
            <ac:spMk id="475" creationId="{2D699969-9297-4A31-81B1-17465EE7A35C}"/>
          </ac:spMkLst>
        </pc:spChg>
        <pc:spChg chg="mod">
          <ac:chgData name="hassan MH" userId="84cd2103f36ef0dc" providerId="LiveId" clId="{503E8875-88F6-4C29-BD5A-496F9A349BB6}" dt="2022-04-24T15:36:19.743" v="1460"/>
          <ac:spMkLst>
            <pc:docMk/>
            <pc:sldMk cId="2092037609" sldId="409"/>
            <ac:spMk id="476" creationId="{1F895A81-61DA-408F-B911-6D291F5BBD26}"/>
          </ac:spMkLst>
        </pc:spChg>
        <pc:spChg chg="mod">
          <ac:chgData name="hassan MH" userId="84cd2103f36ef0dc" providerId="LiveId" clId="{503E8875-88F6-4C29-BD5A-496F9A349BB6}" dt="2022-04-24T15:36:19.743" v="1460"/>
          <ac:spMkLst>
            <pc:docMk/>
            <pc:sldMk cId="2092037609" sldId="409"/>
            <ac:spMk id="477" creationId="{58B8DBAD-25BD-4007-B882-54A909BAA64B}"/>
          </ac:spMkLst>
        </pc:spChg>
        <pc:spChg chg="mod">
          <ac:chgData name="hassan MH" userId="84cd2103f36ef0dc" providerId="LiveId" clId="{503E8875-88F6-4C29-BD5A-496F9A349BB6}" dt="2022-04-24T15:36:19.743" v="1460"/>
          <ac:spMkLst>
            <pc:docMk/>
            <pc:sldMk cId="2092037609" sldId="409"/>
            <ac:spMk id="478" creationId="{F717CAA0-CC2A-45E8-8CB2-57A5D3D6964E}"/>
          </ac:spMkLst>
        </pc:spChg>
        <pc:grpChg chg="add mod">
          <ac:chgData name="hassan MH" userId="84cd2103f36ef0dc" providerId="LiveId" clId="{503E8875-88F6-4C29-BD5A-496F9A349BB6}" dt="2022-04-24T15:36:40.158" v="1469" actId="1076"/>
          <ac:grpSpMkLst>
            <pc:docMk/>
            <pc:sldMk cId="2092037609" sldId="409"/>
            <ac:grpSpMk id="90" creationId="{A406DAA5-AD07-428A-8C86-50EAEEF92DBC}"/>
          </ac:grpSpMkLst>
        </pc:grpChg>
        <pc:grpChg chg="mod">
          <ac:chgData name="hassan MH" userId="84cd2103f36ef0dc" providerId="LiveId" clId="{503E8875-88F6-4C29-BD5A-496F9A349BB6}" dt="2022-04-24T15:31:13.878" v="1379"/>
          <ac:grpSpMkLst>
            <pc:docMk/>
            <pc:sldMk cId="2092037609" sldId="409"/>
            <ac:grpSpMk id="92" creationId="{3FBBE2CD-678F-41C7-8510-1994C4B1033E}"/>
          </ac:grpSpMkLst>
        </pc:grpChg>
        <pc:grpChg chg="mod">
          <ac:chgData name="hassan MH" userId="84cd2103f36ef0dc" providerId="LiveId" clId="{503E8875-88F6-4C29-BD5A-496F9A349BB6}" dt="2022-04-24T15:31:13.878" v="1379"/>
          <ac:grpSpMkLst>
            <pc:docMk/>
            <pc:sldMk cId="2092037609" sldId="409"/>
            <ac:grpSpMk id="93" creationId="{67034415-ECDC-47C0-B227-451ED948BE5C}"/>
          </ac:grpSpMkLst>
        </pc:grpChg>
        <pc:grpChg chg="mod">
          <ac:chgData name="hassan MH" userId="84cd2103f36ef0dc" providerId="LiveId" clId="{503E8875-88F6-4C29-BD5A-496F9A349BB6}" dt="2022-04-24T15:31:13.878" v="1379"/>
          <ac:grpSpMkLst>
            <pc:docMk/>
            <pc:sldMk cId="2092037609" sldId="409"/>
            <ac:grpSpMk id="94" creationId="{04C92ABD-3535-484F-B5A4-3CC178A4FD75}"/>
          </ac:grpSpMkLst>
        </pc:grpChg>
        <pc:grpChg chg="mod">
          <ac:chgData name="hassan MH" userId="84cd2103f36ef0dc" providerId="LiveId" clId="{503E8875-88F6-4C29-BD5A-496F9A349BB6}" dt="2022-04-24T15:31:13.878" v="1379"/>
          <ac:grpSpMkLst>
            <pc:docMk/>
            <pc:sldMk cId="2092037609" sldId="409"/>
            <ac:grpSpMk id="96" creationId="{F669E30D-C54A-4CBB-8B97-25FBDF5F780F}"/>
          </ac:grpSpMkLst>
        </pc:grpChg>
        <pc:grpChg chg="mod">
          <ac:chgData name="hassan MH" userId="84cd2103f36ef0dc" providerId="LiveId" clId="{503E8875-88F6-4C29-BD5A-496F9A349BB6}" dt="2022-04-24T15:31:13.878" v="1379"/>
          <ac:grpSpMkLst>
            <pc:docMk/>
            <pc:sldMk cId="2092037609" sldId="409"/>
            <ac:grpSpMk id="97" creationId="{93772DA1-DB88-4CC8-A182-6DEC468B99C3}"/>
          </ac:grpSpMkLst>
        </pc:grpChg>
        <pc:grpChg chg="mod">
          <ac:chgData name="hassan MH" userId="84cd2103f36ef0dc" providerId="LiveId" clId="{503E8875-88F6-4C29-BD5A-496F9A349BB6}" dt="2022-04-24T15:31:13.878" v="1379"/>
          <ac:grpSpMkLst>
            <pc:docMk/>
            <pc:sldMk cId="2092037609" sldId="409"/>
            <ac:grpSpMk id="98" creationId="{690B38DB-1612-4CF1-A211-863597697A73}"/>
          </ac:grpSpMkLst>
        </pc:grpChg>
        <pc:grpChg chg="mod">
          <ac:chgData name="hassan MH" userId="84cd2103f36ef0dc" providerId="LiveId" clId="{503E8875-88F6-4C29-BD5A-496F9A349BB6}" dt="2022-04-24T15:35:16.602" v="1438" actId="1076"/>
          <ac:grpSpMkLst>
            <pc:docMk/>
            <pc:sldMk cId="2092037609" sldId="409"/>
            <ac:grpSpMk id="113" creationId="{9C691681-F684-42DC-A3C2-DE051F20370F}"/>
          </ac:grpSpMkLst>
        </pc:grpChg>
        <pc:grpChg chg="mod">
          <ac:chgData name="hassan MH" userId="84cd2103f36ef0dc" providerId="LiveId" clId="{503E8875-88F6-4C29-BD5A-496F9A349BB6}" dt="2022-04-24T15:33:17.340" v="1411" actId="1076"/>
          <ac:grpSpMkLst>
            <pc:docMk/>
            <pc:sldMk cId="2092037609" sldId="409"/>
            <ac:grpSpMk id="120" creationId="{222528DB-F68F-4878-81E5-FC12C6E6FC78}"/>
          </ac:grpSpMkLst>
        </pc:grpChg>
        <pc:grpChg chg="add mod">
          <ac:chgData name="hassan MH" userId="84cd2103f36ef0dc" providerId="LiveId" clId="{503E8875-88F6-4C29-BD5A-496F9A349BB6}" dt="2022-04-24T15:37:02.991" v="1474" actId="1076"/>
          <ac:grpSpMkLst>
            <pc:docMk/>
            <pc:sldMk cId="2092037609" sldId="409"/>
            <ac:grpSpMk id="215" creationId="{B7EF4173-2AA4-4B20-984F-52AEFE41E50E}"/>
          </ac:grpSpMkLst>
        </pc:grpChg>
        <pc:grpChg chg="mod">
          <ac:chgData name="hassan MH" userId="84cd2103f36ef0dc" providerId="LiveId" clId="{503E8875-88F6-4C29-BD5A-496F9A349BB6}" dt="2022-04-24T15:33:33.295" v="1412"/>
          <ac:grpSpMkLst>
            <pc:docMk/>
            <pc:sldMk cId="2092037609" sldId="409"/>
            <ac:grpSpMk id="216" creationId="{C67EF8AD-0EA9-411F-BF93-509A3032B2C0}"/>
          </ac:grpSpMkLst>
        </pc:grpChg>
        <pc:grpChg chg="mod">
          <ac:chgData name="hassan MH" userId="84cd2103f36ef0dc" providerId="LiveId" clId="{503E8875-88F6-4C29-BD5A-496F9A349BB6}" dt="2022-04-24T15:33:33.295" v="1412"/>
          <ac:grpSpMkLst>
            <pc:docMk/>
            <pc:sldMk cId="2092037609" sldId="409"/>
            <ac:grpSpMk id="221" creationId="{815BB915-8A36-4266-8BFB-131A0CACEE12}"/>
          </ac:grpSpMkLst>
        </pc:grpChg>
        <pc:grpChg chg="mod">
          <ac:chgData name="hassan MH" userId="84cd2103f36ef0dc" providerId="LiveId" clId="{503E8875-88F6-4C29-BD5A-496F9A349BB6}" dt="2022-04-24T15:33:33.295" v="1412"/>
          <ac:grpSpMkLst>
            <pc:docMk/>
            <pc:sldMk cId="2092037609" sldId="409"/>
            <ac:grpSpMk id="222" creationId="{E0DA3B14-E9E2-4E73-BD4C-CAD4E713C547}"/>
          </ac:grpSpMkLst>
        </pc:grpChg>
        <pc:grpChg chg="add del mod">
          <ac:chgData name="hassan MH" userId="84cd2103f36ef0dc" providerId="LiveId" clId="{503E8875-88F6-4C29-BD5A-496F9A349BB6}" dt="2022-04-24T15:35:20.612" v="1441" actId="478"/>
          <ac:grpSpMkLst>
            <pc:docMk/>
            <pc:sldMk cId="2092037609" sldId="409"/>
            <ac:grpSpMk id="230" creationId="{4C1BA055-A778-42F8-BB45-9BDCFB4C70A3}"/>
          </ac:grpSpMkLst>
        </pc:grpChg>
        <pc:grpChg chg="mod">
          <ac:chgData name="hassan MH" userId="84cd2103f36ef0dc" providerId="LiveId" clId="{503E8875-88F6-4C29-BD5A-496F9A349BB6}" dt="2022-04-24T15:34:33.458" v="1422"/>
          <ac:grpSpMkLst>
            <pc:docMk/>
            <pc:sldMk cId="2092037609" sldId="409"/>
            <ac:grpSpMk id="231" creationId="{74C2771A-7FF5-4FF0-BBBC-C525D1B4C519}"/>
          </ac:grpSpMkLst>
        </pc:grpChg>
        <pc:grpChg chg="mod">
          <ac:chgData name="hassan MH" userId="84cd2103f36ef0dc" providerId="LiveId" clId="{503E8875-88F6-4C29-BD5A-496F9A349BB6}" dt="2022-04-24T15:34:33.458" v="1422"/>
          <ac:grpSpMkLst>
            <pc:docMk/>
            <pc:sldMk cId="2092037609" sldId="409"/>
            <ac:grpSpMk id="232" creationId="{CAF76188-8149-4CAD-A6BC-96313694C086}"/>
          </ac:grpSpMkLst>
        </pc:grpChg>
        <pc:grpChg chg="mod">
          <ac:chgData name="hassan MH" userId="84cd2103f36ef0dc" providerId="LiveId" clId="{503E8875-88F6-4C29-BD5A-496F9A349BB6}" dt="2022-04-24T15:34:33.458" v="1422"/>
          <ac:grpSpMkLst>
            <pc:docMk/>
            <pc:sldMk cId="2092037609" sldId="409"/>
            <ac:grpSpMk id="234" creationId="{58DDF174-C7BC-4411-8E0B-C3F00E07A8F8}"/>
          </ac:grpSpMkLst>
        </pc:grpChg>
        <pc:grpChg chg="mod">
          <ac:chgData name="hassan MH" userId="84cd2103f36ef0dc" providerId="LiveId" clId="{503E8875-88F6-4C29-BD5A-496F9A349BB6}" dt="2022-04-24T15:34:33.458" v="1422"/>
          <ac:grpSpMkLst>
            <pc:docMk/>
            <pc:sldMk cId="2092037609" sldId="409"/>
            <ac:grpSpMk id="235" creationId="{A45CE18B-3C0F-4DBF-A28A-C5CBD29FEDB5}"/>
          </ac:grpSpMkLst>
        </pc:grpChg>
        <pc:grpChg chg="mod">
          <ac:chgData name="hassan MH" userId="84cd2103f36ef0dc" providerId="LiveId" clId="{503E8875-88F6-4C29-BD5A-496F9A349BB6}" dt="2022-04-24T15:34:33.458" v="1422"/>
          <ac:grpSpMkLst>
            <pc:docMk/>
            <pc:sldMk cId="2092037609" sldId="409"/>
            <ac:grpSpMk id="239" creationId="{8C254FFD-AA29-4879-8063-9BDAF80FD111}"/>
          </ac:grpSpMkLst>
        </pc:grpChg>
        <pc:grpChg chg="mod">
          <ac:chgData name="hassan MH" userId="84cd2103f36ef0dc" providerId="LiveId" clId="{503E8875-88F6-4C29-BD5A-496F9A349BB6}" dt="2022-04-24T15:34:33.458" v="1422"/>
          <ac:grpSpMkLst>
            <pc:docMk/>
            <pc:sldMk cId="2092037609" sldId="409"/>
            <ac:grpSpMk id="240" creationId="{A7209812-DC77-4445-80A7-DF9C75689DB3}"/>
          </ac:grpSpMkLst>
        </pc:grpChg>
        <pc:grpChg chg="mod">
          <ac:chgData name="hassan MH" userId="84cd2103f36ef0dc" providerId="LiveId" clId="{503E8875-88F6-4C29-BD5A-496F9A349BB6}" dt="2022-04-24T15:34:33.458" v="1422"/>
          <ac:grpSpMkLst>
            <pc:docMk/>
            <pc:sldMk cId="2092037609" sldId="409"/>
            <ac:grpSpMk id="241" creationId="{2384D1D8-F3DF-48C1-99A2-906B6689384E}"/>
          </ac:grpSpMkLst>
        </pc:grpChg>
        <pc:grpChg chg="mod">
          <ac:chgData name="hassan MH" userId="84cd2103f36ef0dc" providerId="LiveId" clId="{503E8875-88F6-4C29-BD5A-496F9A349BB6}" dt="2022-04-24T15:34:33.458" v="1422"/>
          <ac:grpSpMkLst>
            <pc:docMk/>
            <pc:sldMk cId="2092037609" sldId="409"/>
            <ac:grpSpMk id="242" creationId="{35CE9E1E-0779-46DB-9936-29E007C5496B}"/>
          </ac:grpSpMkLst>
        </pc:grpChg>
        <pc:grpChg chg="mod">
          <ac:chgData name="hassan MH" userId="84cd2103f36ef0dc" providerId="LiveId" clId="{503E8875-88F6-4C29-BD5A-496F9A349BB6}" dt="2022-04-24T15:34:33.458" v="1422"/>
          <ac:grpSpMkLst>
            <pc:docMk/>
            <pc:sldMk cId="2092037609" sldId="409"/>
            <ac:grpSpMk id="245" creationId="{860E14E0-8B25-470C-8E5F-F3CC80F2E826}"/>
          </ac:grpSpMkLst>
        </pc:grpChg>
        <pc:grpChg chg="mod">
          <ac:chgData name="hassan MH" userId="84cd2103f36ef0dc" providerId="LiveId" clId="{503E8875-88F6-4C29-BD5A-496F9A349BB6}" dt="2022-04-24T15:34:33.458" v="1422"/>
          <ac:grpSpMkLst>
            <pc:docMk/>
            <pc:sldMk cId="2092037609" sldId="409"/>
            <ac:grpSpMk id="246" creationId="{28FFC68D-5BA0-43A9-881F-3CB9FD4028AA}"/>
          </ac:grpSpMkLst>
        </pc:grpChg>
        <pc:grpChg chg="mod">
          <ac:chgData name="hassan MH" userId="84cd2103f36ef0dc" providerId="LiveId" clId="{503E8875-88F6-4C29-BD5A-496F9A349BB6}" dt="2022-04-24T15:34:33.458" v="1422"/>
          <ac:grpSpMkLst>
            <pc:docMk/>
            <pc:sldMk cId="2092037609" sldId="409"/>
            <ac:grpSpMk id="247" creationId="{5226DB2A-A3C0-4115-8893-314650D45A52}"/>
          </ac:grpSpMkLst>
        </pc:grpChg>
        <pc:grpChg chg="mod">
          <ac:chgData name="hassan MH" userId="84cd2103f36ef0dc" providerId="LiveId" clId="{503E8875-88F6-4C29-BD5A-496F9A349BB6}" dt="2022-04-24T15:34:33.458" v="1422"/>
          <ac:grpSpMkLst>
            <pc:docMk/>
            <pc:sldMk cId="2092037609" sldId="409"/>
            <ac:grpSpMk id="291" creationId="{619AD96B-B4E2-42A1-BAEE-8D40F83DC200}"/>
          </ac:grpSpMkLst>
        </pc:grpChg>
        <pc:grpChg chg="mod">
          <ac:chgData name="hassan MH" userId="84cd2103f36ef0dc" providerId="LiveId" clId="{503E8875-88F6-4C29-BD5A-496F9A349BB6}" dt="2022-04-24T15:34:33.458" v="1422"/>
          <ac:grpSpMkLst>
            <pc:docMk/>
            <pc:sldMk cId="2092037609" sldId="409"/>
            <ac:grpSpMk id="314" creationId="{50247FD9-82C5-47BC-BD5A-92A08AB32077}"/>
          </ac:grpSpMkLst>
        </pc:grpChg>
        <pc:grpChg chg="mod">
          <ac:chgData name="hassan MH" userId="84cd2103f36ef0dc" providerId="LiveId" clId="{503E8875-88F6-4C29-BD5A-496F9A349BB6}" dt="2022-04-24T15:34:33.458" v="1422"/>
          <ac:grpSpMkLst>
            <pc:docMk/>
            <pc:sldMk cId="2092037609" sldId="409"/>
            <ac:grpSpMk id="315" creationId="{9D538816-6136-4FA7-99C9-66F8A851AAD1}"/>
          </ac:grpSpMkLst>
        </pc:grpChg>
        <pc:grpChg chg="mod">
          <ac:chgData name="hassan MH" userId="84cd2103f36ef0dc" providerId="LiveId" clId="{503E8875-88F6-4C29-BD5A-496F9A349BB6}" dt="2022-04-24T15:34:33.458" v="1422"/>
          <ac:grpSpMkLst>
            <pc:docMk/>
            <pc:sldMk cId="2092037609" sldId="409"/>
            <ac:grpSpMk id="323" creationId="{9CB9FA2C-6E3F-41BA-8129-2803D1F5A951}"/>
          </ac:grpSpMkLst>
        </pc:grpChg>
        <pc:grpChg chg="add mod">
          <ac:chgData name="hassan MH" userId="84cd2103f36ef0dc" providerId="LiveId" clId="{503E8875-88F6-4C29-BD5A-496F9A349BB6}" dt="2022-04-24T15:36:49.086" v="1470" actId="14100"/>
          <ac:grpSpMkLst>
            <pc:docMk/>
            <pc:sldMk cId="2092037609" sldId="409"/>
            <ac:grpSpMk id="334" creationId="{A3F08660-8326-4091-B906-22430413A35A}"/>
          </ac:grpSpMkLst>
        </pc:grpChg>
        <pc:grpChg chg="mod">
          <ac:chgData name="hassan MH" userId="84cd2103f36ef0dc" providerId="LiveId" clId="{503E8875-88F6-4C29-BD5A-496F9A349BB6}" dt="2022-04-24T15:35:26.576" v="1442"/>
          <ac:grpSpMkLst>
            <pc:docMk/>
            <pc:sldMk cId="2092037609" sldId="409"/>
            <ac:grpSpMk id="335" creationId="{EA53989D-FA42-4BA2-A688-8EF3D751A1FA}"/>
          </ac:grpSpMkLst>
        </pc:grpChg>
        <pc:grpChg chg="mod">
          <ac:chgData name="hassan MH" userId="84cd2103f36ef0dc" providerId="LiveId" clId="{503E8875-88F6-4C29-BD5A-496F9A349BB6}" dt="2022-04-24T15:35:26.576" v="1442"/>
          <ac:grpSpMkLst>
            <pc:docMk/>
            <pc:sldMk cId="2092037609" sldId="409"/>
            <ac:grpSpMk id="338" creationId="{0F4597F1-7CD9-444B-91B8-656D8B635A96}"/>
          </ac:grpSpMkLst>
        </pc:grpChg>
        <pc:grpChg chg="mod">
          <ac:chgData name="hassan MH" userId="84cd2103f36ef0dc" providerId="LiveId" clId="{503E8875-88F6-4C29-BD5A-496F9A349BB6}" dt="2022-04-24T15:35:26.576" v="1442"/>
          <ac:grpSpMkLst>
            <pc:docMk/>
            <pc:sldMk cId="2092037609" sldId="409"/>
            <ac:grpSpMk id="339" creationId="{B1C783A5-F378-4F23-8BB8-C0F6152037B9}"/>
          </ac:grpSpMkLst>
        </pc:grpChg>
        <pc:grpChg chg="mod">
          <ac:chgData name="hassan MH" userId="84cd2103f36ef0dc" providerId="LiveId" clId="{503E8875-88F6-4C29-BD5A-496F9A349BB6}" dt="2022-04-24T15:35:26.576" v="1442"/>
          <ac:grpSpMkLst>
            <pc:docMk/>
            <pc:sldMk cId="2092037609" sldId="409"/>
            <ac:grpSpMk id="341" creationId="{60406EF1-F621-4F22-B981-10F865D46666}"/>
          </ac:grpSpMkLst>
        </pc:grpChg>
        <pc:grpChg chg="mod">
          <ac:chgData name="hassan MH" userId="84cd2103f36ef0dc" providerId="LiveId" clId="{503E8875-88F6-4C29-BD5A-496F9A349BB6}" dt="2022-04-24T15:35:26.576" v="1442"/>
          <ac:grpSpMkLst>
            <pc:docMk/>
            <pc:sldMk cId="2092037609" sldId="409"/>
            <ac:grpSpMk id="342" creationId="{B49803BA-118C-477F-9346-0CAFE71F0CB5}"/>
          </ac:grpSpMkLst>
        </pc:grpChg>
        <pc:grpChg chg="mod">
          <ac:chgData name="hassan MH" userId="84cd2103f36ef0dc" providerId="LiveId" clId="{503E8875-88F6-4C29-BD5A-496F9A349BB6}" dt="2022-04-24T15:35:26.576" v="1442"/>
          <ac:grpSpMkLst>
            <pc:docMk/>
            <pc:sldMk cId="2092037609" sldId="409"/>
            <ac:grpSpMk id="343" creationId="{58B56710-D0B0-4BAC-B3A6-8F58301F0212}"/>
          </ac:grpSpMkLst>
        </pc:grpChg>
        <pc:grpChg chg="mod">
          <ac:chgData name="hassan MH" userId="84cd2103f36ef0dc" providerId="LiveId" clId="{503E8875-88F6-4C29-BD5A-496F9A349BB6}" dt="2022-04-24T15:35:26.576" v="1442"/>
          <ac:grpSpMkLst>
            <pc:docMk/>
            <pc:sldMk cId="2092037609" sldId="409"/>
            <ac:grpSpMk id="351" creationId="{C930ACEF-E263-4BC3-97F4-47AE2F748824}"/>
          </ac:grpSpMkLst>
        </pc:grpChg>
        <pc:grpChg chg="mod">
          <ac:chgData name="hassan MH" userId="84cd2103f36ef0dc" providerId="LiveId" clId="{503E8875-88F6-4C29-BD5A-496F9A349BB6}" dt="2022-04-24T15:35:26.576" v="1442"/>
          <ac:grpSpMkLst>
            <pc:docMk/>
            <pc:sldMk cId="2092037609" sldId="409"/>
            <ac:grpSpMk id="353" creationId="{1638E3E9-7584-411F-8162-FE558E0EFD77}"/>
          </ac:grpSpMkLst>
        </pc:grpChg>
        <pc:grpChg chg="add mod">
          <ac:chgData name="hassan MH" userId="84cd2103f36ef0dc" providerId="LiveId" clId="{503E8875-88F6-4C29-BD5A-496F9A349BB6}" dt="2022-04-24T15:36:54.136" v="1472" actId="1076"/>
          <ac:grpSpMkLst>
            <pc:docMk/>
            <pc:sldMk cId="2092037609" sldId="409"/>
            <ac:grpSpMk id="368" creationId="{675A2814-F345-435E-8DAE-AC4C3BA829FC}"/>
          </ac:grpSpMkLst>
        </pc:grpChg>
        <pc:grpChg chg="mod">
          <ac:chgData name="hassan MH" userId="84cd2103f36ef0dc" providerId="LiveId" clId="{503E8875-88F6-4C29-BD5A-496F9A349BB6}" dt="2022-04-24T15:35:26.576" v="1442"/>
          <ac:grpSpMkLst>
            <pc:docMk/>
            <pc:sldMk cId="2092037609" sldId="409"/>
            <ac:grpSpMk id="369" creationId="{1D49CED6-6576-4327-B009-3BB62C9CC2EC}"/>
          </ac:grpSpMkLst>
        </pc:grpChg>
        <pc:grpChg chg="mod">
          <ac:chgData name="hassan MH" userId="84cd2103f36ef0dc" providerId="LiveId" clId="{503E8875-88F6-4C29-BD5A-496F9A349BB6}" dt="2022-04-24T15:35:26.576" v="1442"/>
          <ac:grpSpMkLst>
            <pc:docMk/>
            <pc:sldMk cId="2092037609" sldId="409"/>
            <ac:grpSpMk id="376" creationId="{11D2D9E5-E074-46B3-AC57-0ED14681EBA3}"/>
          </ac:grpSpMkLst>
        </pc:grpChg>
        <pc:grpChg chg="mod">
          <ac:chgData name="hassan MH" userId="84cd2103f36ef0dc" providerId="LiveId" clId="{503E8875-88F6-4C29-BD5A-496F9A349BB6}" dt="2022-04-24T15:35:26.576" v="1442"/>
          <ac:grpSpMkLst>
            <pc:docMk/>
            <pc:sldMk cId="2092037609" sldId="409"/>
            <ac:grpSpMk id="377" creationId="{3BD78307-56A0-41EE-A112-E18C448997F1}"/>
          </ac:grpSpMkLst>
        </pc:grpChg>
        <pc:grpChg chg="mod">
          <ac:chgData name="hassan MH" userId="84cd2103f36ef0dc" providerId="LiveId" clId="{503E8875-88F6-4C29-BD5A-496F9A349BB6}" dt="2022-04-24T15:35:26.576" v="1442"/>
          <ac:grpSpMkLst>
            <pc:docMk/>
            <pc:sldMk cId="2092037609" sldId="409"/>
            <ac:grpSpMk id="379" creationId="{29DE489B-39FB-4DF8-9A59-81CE17F74FE5}"/>
          </ac:grpSpMkLst>
        </pc:grpChg>
        <pc:grpChg chg="add mod">
          <ac:chgData name="hassan MH" userId="84cd2103f36ef0dc" providerId="LiveId" clId="{503E8875-88F6-4C29-BD5A-496F9A349BB6}" dt="2022-04-24T15:36:01.948" v="1455" actId="14100"/>
          <ac:grpSpMkLst>
            <pc:docMk/>
            <pc:sldMk cId="2092037609" sldId="409"/>
            <ac:grpSpMk id="391" creationId="{ADA277EA-4A7B-48F9-92A6-5D0DD649FD0E}"/>
          </ac:grpSpMkLst>
        </pc:grpChg>
        <pc:grpChg chg="mod">
          <ac:chgData name="hassan MH" userId="84cd2103f36ef0dc" providerId="LiveId" clId="{503E8875-88F6-4C29-BD5A-496F9A349BB6}" dt="2022-04-24T15:35:57.698" v="1452"/>
          <ac:grpSpMkLst>
            <pc:docMk/>
            <pc:sldMk cId="2092037609" sldId="409"/>
            <ac:grpSpMk id="392" creationId="{7A21A066-C1AD-4582-85E8-9118E27BD62B}"/>
          </ac:grpSpMkLst>
        </pc:grpChg>
        <pc:grpChg chg="mod">
          <ac:chgData name="hassan MH" userId="84cd2103f36ef0dc" providerId="LiveId" clId="{503E8875-88F6-4C29-BD5A-496F9A349BB6}" dt="2022-04-24T15:35:57.698" v="1452"/>
          <ac:grpSpMkLst>
            <pc:docMk/>
            <pc:sldMk cId="2092037609" sldId="409"/>
            <ac:grpSpMk id="393" creationId="{6014DF6C-D0FE-4ED1-ADF6-74DB159D8FEB}"/>
          </ac:grpSpMkLst>
        </pc:grpChg>
        <pc:grpChg chg="mod">
          <ac:chgData name="hassan MH" userId="84cd2103f36ef0dc" providerId="LiveId" clId="{503E8875-88F6-4C29-BD5A-496F9A349BB6}" dt="2022-04-24T15:35:57.698" v="1452"/>
          <ac:grpSpMkLst>
            <pc:docMk/>
            <pc:sldMk cId="2092037609" sldId="409"/>
            <ac:grpSpMk id="394" creationId="{1759EEEA-A4F5-426F-9E4F-B2E4E3864509}"/>
          </ac:grpSpMkLst>
        </pc:grpChg>
        <pc:grpChg chg="mod">
          <ac:chgData name="hassan MH" userId="84cd2103f36ef0dc" providerId="LiveId" clId="{503E8875-88F6-4C29-BD5A-496F9A349BB6}" dt="2022-04-24T15:35:57.698" v="1452"/>
          <ac:grpSpMkLst>
            <pc:docMk/>
            <pc:sldMk cId="2092037609" sldId="409"/>
            <ac:grpSpMk id="396" creationId="{67AF213D-43FA-40E6-8DD6-4273FCF5C5F8}"/>
          </ac:grpSpMkLst>
        </pc:grpChg>
        <pc:grpChg chg="mod">
          <ac:chgData name="hassan MH" userId="84cd2103f36ef0dc" providerId="LiveId" clId="{503E8875-88F6-4C29-BD5A-496F9A349BB6}" dt="2022-04-24T15:35:57.698" v="1452"/>
          <ac:grpSpMkLst>
            <pc:docMk/>
            <pc:sldMk cId="2092037609" sldId="409"/>
            <ac:grpSpMk id="405" creationId="{4584DED7-74A4-4BE8-9BF0-B776417E0D47}"/>
          </ac:grpSpMkLst>
        </pc:grpChg>
        <pc:grpChg chg="mod">
          <ac:chgData name="hassan MH" userId="84cd2103f36ef0dc" providerId="LiveId" clId="{503E8875-88F6-4C29-BD5A-496F9A349BB6}" dt="2022-04-24T15:35:57.698" v="1452"/>
          <ac:grpSpMkLst>
            <pc:docMk/>
            <pc:sldMk cId="2092037609" sldId="409"/>
            <ac:grpSpMk id="406" creationId="{72194D76-D7AF-453C-8534-312FF529DF59}"/>
          </ac:grpSpMkLst>
        </pc:grpChg>
        <pc:grpChg chg="mod">
          <ac:chgData name="hassan MH" userId="84cd2103f36ef0dc" providerId="LiveId" clId="{503E8875-88F6-4C29-BD5A-496F9A349BB6}" dt="2022-04-24T15:35:57.698" v="1452"/>
          <ac:grpSpMkLst>
            <pc:docMk/>
            <pc:sldMk cId="2092037609" sldId="409"/>
            <ac:grpSpMk id="414" creationId="{7E79D648-4A98-4592-B25D-0C9C6FFAE8C0}"/>
          </ac:grpSpMkLst>
        </pc:grpChg>
        <pc:grpChg chg="mod">
          <ac:chgData name="hassan MH" userId="84cd2103f36ef0dc" providerId="LiveId" clId="{503E8875-88F6-4C29-BD5A-496F9A349BB6}" dt="2022-04-24T15:35:57.698" v="1452"/>
          <ac:grpSpMkLst>
            <pc:docMk/>
            <pc:sldMk cId="2092037609" sldId="409"/>
            <ac:grpSpMk id="415" creationId="{40536FBB-3100-45D6-93AD-E1FBB26CABB7}"/>
          </ac:grpSpMkLst>
        </pc:grpChg>
        <pc:grpChg chg="add mod">
          <ac:chgData name="hassan MH" userId="84cd2103f36ef0dc" providerId="LiveId" clId="{503E8875-88F6-4C29-BD5A-496F9A349BB6}" dt="2022-04-24T15:37:08.756" v="1475" actId="14100"/>
          <ac:grpSpMkLst>
            <pc:docMk/>
            <pc:sldMk cId="2092037609" sldId="409"/>
            <ac:grpSpMk id="421" creationId="{06DF3FF0-63C8-4D49-A535-0ED6A97BDA16}"/>
          </ac:grpSpMkLst>
        </pc:grpChg>
        <pc:grpChg chg="mod">
          <ac:chgData name="hassan MH" userId="84cd2103f36ef0dc" providerId="LiveId" clId="{503E8875-88F6-4C29-BD5A-496F9A349BB6}" dt="2022-04-24T15:36:02.839" v="1456"/>
          <ac:grpSpMkLst>
            <pc:docMk/>
            <pc:sldMk cId="2092037609" sldId="409"/>
            <ac:grpSpMk id="422" creationId="{76CDECC6-65B4-4ABB-9BE3-5216C62A341F}"/>
          </ac:grpSpMkLst>
        </pc:grpChg>
        <pc:grpChg chg="mod">
          <ac:chgData name="hassan MH" userId="84cd2103f36ef0dc" providerId="LiveId" clId="{503E8875-88F6-4C29-BD5A-496F9A349BB6}" dt="2022-04-24T15:36:02.839" v="1456"/>
          <ac:grpSpMkLst>
            <pc:docMk/>
            <pc:sldMk cId="2092037609" sldId="409"/>
            <ac:grpSpMk id="423" creationId="{106B2090-0265-403C-AF1D-EED087BB7552}"/>
          </ac:grpSpMkLst>
        </pc:grpChg>
        <pc:grpChg chg="mod">
          <ac:chgData name="hassan MH" userId="84cd2103f36ef0dc" providerId="LiveId" clId="{503E8875-88F6-4C29-BD5A-496F9A349BB6}" dt="2022-04-24T15:36:02.839" v="1456"/>
          <ac:grpSpMkLst>
            <pc:docMk/>
            <pc:sldMk cId="2092037609" sldId="409"/>
            <ac:grpSpMk id="424" creationId="{4669AFE0-1274-43A5-AF3E-D3F713C64A25}"/>
          </ac:grpSpMkLst>
        </pc:grpChg>
        <pc:grpChg chg="mod">
          <ac:chgData name="hassan MH" userId="84cd2103f36ef0dc" providerId="LiveId" clId="{503E8875-88F6-4C29-BD5A-496F9A349BB6}" dt="2022-04-24T15:36:02.839" v="1456"/>
          <ac:grpSpMkLst>
            <pc:docMk/>
            <pc:sldMk cId="2092037609" sldId="409"/>
            <ac:grpSpMk id="426" creationId="{89645452-8CAF-442B-916E-E50ABB22949D}"/>
          </ac:grpSpMkLst>
        </pc:grpChg>
        <pc:grpChg chg="mod">
          <ac:chgData name="hassan MH" userId="84cd2103f36ef0dc" providerId="LiveId" clId="{503E8875-88F6-4C29-BD5A-496F9A349BB6}" dt="2022-04-24T15:36:02.839" v="1456"/>
          <ac:grpSpMkLst>
            <pc:docMk/>
            <pc:sldMk cId="2092037609" sldId="409"/>
            <ac:grpSpMk id="435" creationId="{9E78E61A-534B-4BFA-A70A-B4768A6BA41F}"/>
          </ac:grpSpMkLst>
        </pc:grpChg>
        <pc:grpChg chg="mod">
          <ac:chgData name="hassan MH" userId="84cd2103f36ef0dc" providerId="LiveId" clId="{503E8875-88F6-4C29-BD5A-496F9A349BB6}" dt="2022-04-24T15:36:02.839" v="1456"/>
          <ac:grpSpMkLst>
            <pc:docMk/>
            <pc:sldMk cId="2092037609" sldId="409"/>
            <ac:grpSpMk id="436" creationId="{AC45499E-9461-4A7D-8D07-9FFD16A64F7E}"/>
          </ac:grpSpMkLst>
        </pc:grpChg>
        <pc:grpChg chg="mod">
          <ac:chgData name="hassan MH" userId="84cd2103f36ef0dc" providerId="LiveId" clId="{503E8875-88F6-4C29-BD5A-496F9A349BB6}" dt="2022-04-24T15:36:02.839" v="1456"/>
          <ac:grpSpMkLst>
            <pc:docMk/>
            <pc:sldMk cId="2092037609" sldId="409"/>
            <ac:grpSpMk id="444" creationId="{9E9A249D-6C8A-4F3C-AE26-9A3ABDE7E7A7}"/>
          </ac:grpSpMkLst>
        </pc:grpChg>
        <pc:grpChg chg="mod">
          <ac:chgData name="hassan MH" userId="84cd2103f36ef0dc" providerId="LiveId" clId="{503E8875-88F6-4C29-BD5A-496F9A349BB6}" dt="2022-04-24T15:36:02.839" v="1456"/>
          <ac:grpSpMkLst>
            <pc:docMk/>
            <pc:sldMk cId="2092037609" sldId="409"/>
            <ac:grpSpMk id="445" creationId="{F499518D-B55A-4EAC-8280-0979F354424C}"/>
          </ac:grpSpMkLst>
        </pc:grpChg>
        <pc:grpChg chg="add mod">
          <ac:chgData name="hassan MH" userId="84cd2103f36ef0dc" providerId="LiveId" clId="{503E8875-88F6-4C29-BD5A-496F9A349BB6}" dt="2022-04-24T15:36:31.608" v="1466" actId="1076"/>
          <ac:grpSpMkLst>
            <pc:docMk/>
            <pc:sldMk cId="2092037609" sldId="409"/>
            <ac:grpSpMk id="451" creationId="{839B22F3-D90B-4203-B6D4-4FEE16BF0B42}"/>
          </ac:grpSpMkLst>
        </pc:grpChg>
        <pc:grpChg chg="mod">
          <ac:chgData name="hassan MH" userId="84cd2103f36ef0dc" providerId="LiveId" clId="{503E8875-88F6-4C29-BD5A-496F9A349BB6}" dt="2022-04-24T15:36:19.743" v="1460"/>
          <ac:grpSpMkLst>
            <pc:docMk/>
            <pc:sldMk cId="2092037609" sldId="409"/>
            <ac:grpSpMk id="459" creationId="{5F60F503-1792-41BF-889C-CDD254543105}"/>
          </ac:grpSpMkLst>
        </pc:grpChg>
        <pc:grpChg chg="mod">
          <ac:chgData name="hassan MH" userId="84cd2103f36ef0dc" providerId="LiveId" clId="{503E8875-88F6-4C29-BD5A-496F9A349BB6}" dt="2022-04-24T15:36:19.743" v="1460"/>
          <ac:grpSpMkLst>
            <pc:docMk/>
            <pc:sldMk cId="2092037609" sldId="409"/>
            <ac:grpSpMk id="461" creationId="{B8207AF5-D25D-4367-BDD5-C303347D9971}"/>
          </ac:grpSpMkLst>
        </pc:grpChg>
        <pc:grpChg chg="mod">
          <ac:chgData name="hassan MH" userId="84cd2103f36ef0dc" providerId="LiveId" clId="{503E8875-88F6-4C29-BD5A-496F9A349BB6}" dt="2022-04-24T15:36:19.743" v="1460"/>
          <ac:grpSpMkLst>
            <pc:docMk/>
            <pc:sldMk cId="2092037609" sldId="409"/>
            <ac:grpSpMk id="462" creationId="{51930080-AE36-40D2-ABE0-A9ECA9A13B8D}"/>
          </ac:grpSpMkLst>
        </pc:grpChg>
      </pc:sldChg>
      <pc:sldChg chg="addSp delSp modSp add mod">
        <pc:chgData name="hassan MH" userId="84cd2103f36ef0dc" providerId="LiveId" clId="{503E8875-88F6-4C29-BD5A-496F9A349BB6}" dt="2022-04-24T15:47:43.533" v="1600" actId="164"/>
        <pc:sldMkLst>
          <pc:docMk/>
          <pc:sldMk cId="2722505777" sldId="410"/>
        </pc:sldMkLst>
        <pc:spChg chg="mod">
          <ac:chgData name="hassan MH" userId="84cd2103f36ef0dc" providerId="LiveId" clId="{503E8875-88F6-4C29-BD5A-496F9A349BB6}" dt="2022-04-24T15:37:52.179" v="1478"/>
          <ac:spMkLst>
            <pc:docMk/>
            <pc:sldMk cId="2722505777" sldId="410"/>
            <ac:spMk id="290" creationId="{6849EF16-76DA-4C95-AF8C-031CF45D8AC5}"/>
          </ac:spMkLst>
        </pc:spChg>
        <pc:spChg chg="mod">
          <ac:chgData name="hassan MH" userId="84cd2103f36ef0dc" providerId="LiveId" clId="{503E8875-88F6-4C29-BD5A-496F9A349BB6}" dt="2022-04-24T15:37:52.179" v="1478"/>
          <ac:spMkLst>
            <pc:docMk/>
            <pc:sldMk cId="2722505777" sldId="410"/>
            <ac:spMk id="291" creationId="{44E3741F-8325-40D4-B0B0-B05606F2E1C4}"/>
          </ac:spMkLst>
        </pc:spChg>
        <pc:spChg chg="mod">
          <ac:chgData name="hassan MH" userId="84cd2103f36ef0dc" providerId="LiveId" clId="{503E8875-88F6-4C29-BD5A-496F9A349BB6}" dt="2022-04-24T15:37:52.179" v="1478"/>
          <ac:spMkLst>
            <pc:docMk/>
            <pc:sldMk cId="2722505777" sldId="410"/>
            <ac:spMk id="292" creationId="{D137477D-78B6-4CD7-B976-EB5B4F667D60}"/>
          </ac:spMkLst>
        </pc:spChg>
        <pc:spChg chg="mod">
          <ac:chgData name="hassan MH" userId="84cd2103f36ef0dc" providerId="LiveId" clId="{503E8875-88F6-4C29-BD5A-496F9A349BB6}" dt="2022-04-24T15:37:52.179" v="1478"/>
          <ac:spMkLst>
            <pc:docMk/>
            <pc:sldMk cId="2722505777" sldId="410"/>
            <ac:spMk id="293" creationId="{FE7F0254-E57D-42C9-B488-4AD3DE953DEE}"/>
          </ac:spMkLst>
        </pc:spChg>
        <pc:spChg chg="mod">
          <ac:chgData name="hassan MH" userId="84cd2103f36ef0dc" providerId="LiveId" clId="{503E8875-88F6-4C29-BD5A-496F9A349BB6}" dt="2022-04-24T15:37:52.179" v="1478"/>
          <ac:spMkLst>
            <pc:docMk/>
            <pc:sldMk cId="2722505777" sldId="410"/>
            <ac:spMk id="294" creationId="{0149A505-42FF-4264-8B4B-F402A8A99DE7}"/>
          </ac:spMkLst>
        </pc:spChg>
        <pc:spChg chg="mod">
          <ac:chgData name="hassan MH" userId="84cd2103f36ef0dc" providerId="LiveId" clId="{503E8875-88F6-4C29-BD5A-496F9A349BB6}" dt="2022-04-24T15:37:52.179" v="1478"/>
          <ac:spMkLst>
            <pc:docMk/>
            <pc:sldMk cId="2722505777" sldId="410"/>
            <ac:spMk id="295" creationId="{92E2D943-4AE0-46D7-AF3E-70F073E4FF4F}"/>
          </ac:spMkLst>
        </pc:spChg>
        <pc:spChg chg="mod">
          <ac:chgData name="hassan MH" userId="84cd2103f36ef0dc" providerId="LiveId" clId="{503E8875-88F6-4C29-BD5A-496F9A349BB6}" dt="2022-04-24T15:37:52.179" v="1478"/>
          <ac:spMkLst>
            <pc:docMk/>
            <pc:sldMk cId="2722505777" sldId="410"/>
            <ac:spMk id="296" creationId="{055BFA71-BE58-483D-A458-625EAD0DEDF1}"/>
          </ac:spMkLst>
        </pc:spChg>
        <pc:spChg chg="mod">
          <ac:chgData name="hassan MH" userId="84cd2103f36ef0dc" providerId="LiveId" clId="{503E8875-88F6-4C29-BD5A-496F9A349BB6}" dt="2022-04-24T15:37:52.179" v="1478"/>
          <ac:spMkLst>
            <pc:docMk/>
            <pc:sldMk cId="2722505777" sldId="410"/>
            <ac:spMk id="297" creationId="{43838277-7369-47FB-8EDA-DF824E9A6564}"/>
          </ac:spMkLst>
        </pc:spChg>
        <pc:spChg chg="mod">
          <ac:chgData name="hassan MH" userId="84cd2103f36ef0dc" providerId="LiveId" clId="{503E8875-88F6-4C29-BD5A-496F9A349BB6}" dt="2022-04-24T15:37:52.179" v="1478"/>
          <ac:spMkLst>
            <pc:docMk/>
            <pc:sldMk cId="2722505777" sldId="410"/>
            <ac:spMk id="298" creationId="{71A90D87-BC71-4EE0-983B-F493B42E8E7F}"/>
          </ac:spMkLst>
        </pc:spChg>
        <pc:spChg chg="mod">
          <ac:chgData name="hassan MH" userId="84cd2103f36ef0dc" providerId="LiveId" clId="{503E8875-88F6-4C29-BD5A-496F9A349BB6}" dt="2022-04-24T15:37:52.179" v="1478"/>
          <ac:spMkLst>
            <pc:docMk/>
            <pc:sldMk cId="2722505777" sldId="410"/>
            <ac:spMk id="300" creationId="{D0F950F2-2171-44DB-9F43-00D760937951}"/>
          </ac:spMkLst>
        </pc:spChg>
        <pc:spChg chg="mod">
          <ac:chgData name="hassan MH" userId="84cd2103f36ef0dc" providerId="LiveId" clId="{503E8875-88F6-4C29-BD5A-496F9A349BB6}" dt="2022-04-24T15:37:52.179" v="1478"/>
          <ac:spMkLst>
            <pc:docMk/>
            <pc:sldMk cId="2722505777" sldId="410"/>
            <ac:spMk id="301" creationId="{E2B4097A-6B50-4608-9D22-FA8356FCF101}"/>
          </ac:spMkLst>
        </pc:spChg>
        <pc:spChg chg="mod">
          <ac:chgData name="hassan MH" userId="84cd2103f36ef0dc" providerId="LiveId" clId="{503E8875-88F6-4C29-BD5A-496F9A349BB6}" dt="2022-04-24T15:37:52.179" v="1478"/>
          <ac:spMkLst>
            <pc:docMk/>
            <pc:sldMk cId="2722505777" sldId="410"/>
            <ac:spMk id="302" creationId="{FF98D084-B618-4B70-B77E-C8955EE4BF2F}"/>
          </ac:spMkLst>
        </pc:spChg>
        <pc:spChg chg="mod">
          <ac:chgData name="hassan MH" userId="84cd2103f36ef0dc" providerId="LiveId" clId="{503E8875-88F6-4C29-BD5A-496F9A349BB6}" dt="2022-04-24T15:37:52.179" v="1478"/>
          <ac:spMkLst>
            <pc:docMk/>
            <pc:sldMk cId="2722505777" sldId="410"/>
            <ac:spMk id="303" creationId="{BDFB4963-B51D-448D-82DE-54DE71F818AD}"/>
          </ac:spMkLst>
        </pc:spChg>
        <pc:spChg chg="mod">
          <ac:chgData name="hassan MH" userId="84cd2103f36ef0dc" providerId="LiveId" clId="{503E8875-88F6-4C29-BD5A-496F9A349BB6}" dt="2022-04-24T15:37:52.179" v="1478"/>
          <ac:spMkLst>
            <pc:docMk/>
            <pc:sldMk cId="2722505777" sldId="410"/>
            <ac:spMk id="305" creationId="{21A36CDE-BFE8-4510-A1B9-08EFA35F61F3}"/>
          </ac:spMkLst>
        </pc:spChg>
        <pc:spChg chg="mod">
          <ac:chgData name="hassan MH" userId="84cd2103f36ef0dc" providerId="LiveId" clId="{503E8875-88F6-4C29-BD5A-496F9A349BB6}" dt="2022-04-24T15:37:52.179" v="1478"/>
          <ac:spMkLst>
            <pc:docMk/>
            <pc:sldMk cId="2722505777" sldId="410"/>
            <ac:spMk id="306" creationId="{3A71B37B-DFB8-4859-9D65-DE0443D146F6}"/>
          </ac:spMkLst>
        </pc:spChg>
        <pc:spChg chg="mod">
          <ac:chgData name="hassan MH" userId="84cd2103f36ef0dc" providerId="LiveId" clId="{503E8875-88F6-4C29-BD5A-496F9A349BB6}" dt="2022-04-24T15:37:52.179" v="1478"/>
          <ac:spMkLst>
            <pc:docMk/>
            <pc:sldMk cId="2722505777" sldId="410"/>
            <ac:spMk id="307" creationId="{0321A6B7-0D22-40BE-8101-DECCB5D04AA5}"/>
          </ac:spMkLst>
        </pc:spChg>
        <pc:spChg chg="mod">
          <ac:chgData name="hassan MH" userId="84cd2103f36ef0dc" providerId="LiveId" clId="{503E8875-88F6-4C29-BD5A-496F9A349BB6}" dt="2022-04-24T15:37:52.179" v="1478"/>
          <ac:spMkLst>
            <pc:docMk/>
            <pc:sldMk cId="2722505777" sldId="410"/>
            <ac:spMk id="308" creationId="{26BC7A2F-89DD-41DB-A1FB-33A071FBFA84}"/>
          </ac:spMkLst>
        </pc:spChg>
        <pc:spChg chg="mod">
          <ac:chgData name="hassan MH" userId="84cd2103f36ef0dc" providerId="LiveId" clId="{503E8875-88F6-4C29-BD5A-496F9A349BB6}" dt="2022-04-24T15:37:52.179" v="1478"/>
          <ac:spMkLst>
            <pc:docMk/>
            <pc:sldMk cId="2722505777" sldId="410"/>
            <ac:spMk id="309" creationId="{94045F91-0FE9-4D4B-8BC4-1A95DC2D2E84}"/>
          </ac:spMkLst>
        </pc:spChg>
        <pc:spChg chg="mod">
          <ac:chgData name="hassan MH" userId="84cd2103f36ef0dc" providerId="LiveId" clId="{503E8875-88F6-4C29-BD5A-496F9A349BB6}" dt="2022-04-24T15:37:52.179" v="1478"/>
          <ac:spMkLst>
            <pc:docMk/>
            <pc:sldMk cId="2722505777" sldId="410"/>
            <ac:spMk id="310" creationId="{1CCB351B-B798-4496-AC4A-5104013B63B3}"/>
          </ac:spMkLst>
        </pc:spChg>
        <pc:spChg chg="mod">
          <ac:chgData name="hassan MH" userId="84cd2103f36ef0dc" providerId="LiveId" clId="{503E8875-88F6-4C29-BD5A-496F9A349BB6}" dt="2022-04-24T15:37:52.179" v="1478"/>
          <ac:spMkLst>
            <pc:docMk/>
            <pc:sldMk cId="2722505777" sldId="410"/>
            <ac:spMk id="311" creationId="{25326856-40BA-4F55-B390-0A219E590CFE}"/>
          </ac:spMkLst>
        </pc:spChg>
        <pc:spChg chg="mod">
          <ac:chgData name="hassan MH" userId="84cd2103f36ef0dc" providerId="LiveId" clId="{503E8875-88F6-4C29-BD5A-496F9A349BB6}" dt="2022-04-24T15:37:52.179" v="1478"/>
          <ac:spMkLst>
            <pc:docMk/>
            <pc:sldMk cId="2722505777" sldId="410"/>
            <ac:spMk id="312" creationId="{C3D8FD6A-4785-4757-A892-65B92F11C4BF}"/>
          </ac:spMkLst>
        </pc:spChg>
        <pc:spChg chg="mod">
          <ac:chgData name="hassan MH" userId="84cd2103f36ef0dc" providerId="LiveId" clId="{503E8875-88F6-4C29-BD5A-496F9A349BB6}" dt="2022-04-24T15:37:52.179" v="1478"/>
          <ac:spMkLst>
            <pc:docMk/>
            <pc:sldMk cId="2722505777" sldId="410"/>
            <ac:spMk id="313" creationId="{F70ACBE2-2E44-4974-95D6-3A2B19B1E0B2}"/>
          </ac:spMkLst>
        </pc:spChg>
        <pc:spChg chg="mod">
          <ac:chgData name="hassan MH" userId="84cd2103f36ef0dc" providerId="LiveId" clId="{503E8875-88F6-4C29-BD5A-496F9A349BB6}" dt="2022-04-24T15:37:52.179" v="1478"/>
          <ac:spMkLst>
            <pc:docMk/>
            <pc:sldMk cId="2722505777" sldId="410"/>
            <ac:spMk id="314" creationId="{349C198B-9E92-461B-B629-118A9D739B07}"/>
          </ac:spMkLst>
        </pc:spChg>
        <pc:spChg chg="mod">
          <ac:chgData name="hassan MH" userId="84cd2103f36ef0dc" providerId="LiveId" clId="{503E8875-88F6-4C29-BD5A-496F9A349BB6}" dt="2022-04-24T15:37:52.179" v="1478"/>
          <ac:spMkLst>
            <pc:docMk/>
            <pc:sldMk cId="2722505777" sldId="410"/>
            <ac:spMk id="315" creationId="{C9132337-305B-4262-9DE1-DAD6C7503FF1}"/>
          </ac:spMkLst>
        </pc:spChg>
        <pc:spChg chg="mod">
          <ac:chgData name="hassan MH" userId="84cd2103f36ef0dc" providerId="LiveId" clId="{503E8875-88F6-4C29-BD5A-496F9A349BB6}" dt="2022-04-24T15:37:52.179" v="1478"/>
          <ac:spMkLst>
            <pc:docMk/>
            <pc:sldMk cId="2722505777" sldId="410"/>
            <ac:spMk id="316" creationId="{E67B4B38-5047-4BA4-9410-4FD7F81E1E44}"/>
          </ac:spMkLst>
        </pc:spChg>
        <pc:spChg chg="mod">
          <ac:chgData name="hassan MH" userId="84cd2103f36ef0dc" providerId="LiveId" clId="{503E8875-88F6-4C29-BD5A-496F9A349BB6}" dt="2022-04-24T15:37:52.179" v="1478"/>
          <ac:spMkLst>
            <pc:docMk/>
            <pc:sldMk cId="2722505777" sldId="410"/>
            <ac:spMk id="318" creationId="{9F0A4E97-B32A-467E-A445-EC99EEEA9A7F}"/>
          </ac:spMkLst>
        </pc:spChg>
        <pc:spChg chg="mod">
          <ac:chgData name="hassan MH" userId="84cd2103f36ef0dc" providerId="LiveId" clId="{503E8875-88F6-4C29-BD5A-496F9A349BB6}" dt="2022-04-24T15:37:52.179" v="1478"/>
          <ac:spMkLst>
            <pc:docMk/>
            <pc:sldMk cId="2722505777" sldId="410"/>
            <ac:spMk id="320" creationId="{50E737E3-9FE1-43B5-B1CC-428AC84446B9}"/>
          </ac:spMkLst>
        </pc:spChg>
        <pc:spChg chg="mod">
          <ac:chgData name="hassan MH" userId="84cd2103f36ef0dc" providerId="LiveId" clId="{503E8875-88F6-4C29-BD5A-496F9A349BB6}" dt="2022-04-24T15:37:52.179" v="1478"/>
          <ac:spMkLst>
            <pc:docMk/>
            <pc:sldMk cId="2722505777" sldId="410"/>
            <ac:spMk id="321" creationId="{18F26298-DBCF-4C5F-A964-4CBD9B6E16AB}"/>
          </ac:spMkLst>
        </pc:spChg>
        <pc:spChg chg="mod">
          <ac:chgData name="hassan MH" userId="84cd2103f36ef0dc" providerId="LiveId" clId="{503E8875-88F6-4C29-BD5A-496F9A349BB6}" dt="2022-04-24T15:37:52.179" v="1478"/>
          <ac:spMkLst>
            <pc:docMk/>
            <pc:sldMk cId="2722505777" sldId="410"/>
            <ac:spMk id="323" creationId="{E2442BFD-8DB6-4037-B889-E318E331FBBC}"/>
          </ac:spMkLst>
        </pc:spChg>
        <pc:spChg chg="mod">
          <ac:chgData name="hassan MH" userId="84cd2103f36ef0dc" providerId="LiveId" clId="{503E8875-88F6-4C29-BD5A-496F9A349BB6}" dt="2022-04-24T15:37:52.179" v="1478"/>
          <ac:spMkLst>
            <pc:docMk/>
            <pc:sldMk cId="2722505777" sldId="410"/>
            <ac:spMk id="326" creationId="{C1B9BC47-004D-4DCA-8F20-9A1E1800F38E}"/>
          </ac:spMkLst>
        </pc:spChg>
        <pc:spChg chg="mod">
          <ac:chgData name="hassan MH" userId="84cd2103f36ef0dc" providerId="LiveId" clId="{503E8875-88F6-4C29-BD5A-496F9A349BB6}" dt="2022-04-24T15:37:52.179" v="1478"/>
          <ac:spMkLst>
            <pc:docMk/>
            <pc:sldMk cId="2722505777" sldId="410"/>
            <ac:spMk id="327" creationId="{BFD8B0DF-157E-474E-B72C-F33ED530F169}"/>
          </ac:spMkLst>
        </pc:spChg>
        <pc:spChg chg="mod">
          <ac:chgData name="hassan MH" userId="84cd2103f36ef0dc" providerId="LiveId" clId="{503E8875-88F6-4C29-BD5A-496F9A349BB6}" dt="2022-04-24T15:37:52.179" v="1478"/>
          <ac:spMkLst>
            <pc:docMk/>
            <pc:sldMk cId="2722505777" sldId="410"/>
            <ac:spMk id="328" creationId="{0BE78A44-9420-4CF6-BB9A-82E3E022BA1E}"/>
          </ac:spMkLst>
        </pc:spChg>
        <pc:spChg chg="mod">
          <ac:chgData name="hassan MH" userId="84cd2103f36ef0dc" providerId="LiveId" clId="{503E8875-88F6-4C29-BD5A-496F9A349BB6}" dt="2022-04-24T15:37:52.179" v="1478"/>
          <ac:spMkLst>
            <pc:docMk/>
            <pc:sldMk cId="2722505777" sldId="410"/>
            <ac:spMk id="329" creationId="{88FE3366-5AB2-41D6-87EC-7A9E7456B347}"/>
          </ac:spMkLst>
        </pc:spChg>
        <pc:spChg chg="mod">
          <ac:chgData name="hassan MH" userId="84cd2103f36ef0dc" providerId="LiveId" clId="{503E8875-88F6-4C29-BD5A-496F9A349BB6}" dt="2022-04-24T15:37:52.179" v="1478"/>
          <ac:spMkLst>
            <pc:docMk/>
            <pc:sldMk cId="2722505777" sldId="410"/>
            <ac:spMk id="331" creationId="{2E6BBDEE-43E4-4F1B-AD5A-A6133D3991B1}"/>
          </ac:spMkLst>
        </pc:spChg>
        <pc:spChg chg="mod">
          <ac:chgData name="hassan MH" userId="84cd2103f36ef0dc" providerId="LiveId" clId="{503E8875-88F6-4C29-BD5A-496F9A349BB6}" dt="2022-04-24T15:37:52.179" v="1478"/>
          <ac:spMkLst>
            <pc:docMk/>
            <pc:sldMk cId="2722505777" sldId="410"/>
            <ac:spMk id="332" creationId="{88F90367-0ECC-4656-8B6D-8D1B7717F917}"/>
          </ac:spMkLst>
        </pc:spChg>
        <pc:spChg chg="mod">
          <ac:chgData name="hassan MH" userId="84cd2103f36ef0dc" providerId="LiveId" clId="{503E8875-88F6-4C29-BD5A-496F9A349BB6}" dt="2022-04-24T15:37:52.179" v="1478"/>
          <ac:spMkLst>
            <pc:docMk/>
            <pc:sldMk cId="2722505777" sldId="410"/>
            <ac:spMk id="333" creationId="{06094C46-6748-4D6E-83D3-B35F808DBA20}"/>
          </ac:spMkLst>
        </pc:spChg>
        <pc:spChg chg="mod">
          <ac:chgData name="hassan MH" userId="84cd2103f36ef0dc" providerId="LiveId" clId="{503E8875-88F6-4C29-BD5A-496F9A349BB6}" dt="2022-04-24T15:37:52.179" v="1478"/>
          <ac:spMkLst>
            <pc:docMk/>
            <pc:sldMk cId="2722505777" sldId="410"/>
            <ac:spMk id="484" creationId="{9EDB1C2B-A183-42D7-B2FF-55FDD7492B57}"/>
          </ac:spMkLst>
        </pc:spChg>
        <pc:spChg chg="mod">
          <ac:chgData name="hassan MH" userId="84cd2103f36ef0dc" providerId="LiveId" clId="{503E8875-88F6-4C29-BD5A-496F9A349BB6}" dt="2022-04-24T15:37:52.179" v="1478"/>
          <ac:spMkLst>
            <pc:docMk/>
            <pc:sldMk cId="2722505777" sldId="410"/>
            <ac:spMk id="485" creationId="{135EF5E8-652B-43F1-80AB-320FC368FF61}"/>
          </ac:spMkLst>
        </pc:spChg>
        <pc:spChg chg="mod">
          <ac:chgData name="hassan MH" userId="84cd2103f36ef0dc" providerId="LiveId" clId="{503E8875-88F6-4C29-BD5A-496F9A349BB6}" dt="2022-04-24T15:37:52.179" v="1478"/>
          <ac:spMkLst>
            <pc:docMk/>
            <pc:sldMk cId="2722505777" sldId="410"/>
            <ac:spMk id="486" creationId="{6B634C4A-FDE9-46B0-ABA0-FE276783F384}"/>
          </ac:spMkLst>
        </pc:spChg>
        <pc:spChg chg="mod">
          <ac:chgData name="hassan MH" userId="84cd2103f36ef0dc" providerId="LiveId" clId="{503E8875-88F6-4C29-BD5A-496F9A349BB6}" dt="2022-04-24T15:37:52.179" v="1478"/>
          <ac:spMkLst>
            <pc:docMk/>
            <pc:sldMk cId="2722505777" sldId="410"/>
            <ac:spMk id="487" creationId="{6BB1EE75-FA4F-4D66-9AF8-AE4DE10BB5D7}"/>
          </ac:spMkLst>
        </pc:spChg>
        <pc:spChg chg="mod">
          <ac:chgData name="hassan MH" userId="84cd2103f36ef0dc" providerId="LiveId" clId="{503E8875-88F6-4C29-BD5A-496F9A349BB6}" dt="2022-04-24T15:37:52.179" v="1478"/>
          <ac:spMkLst>
            <pc:docMk/>
            <pc:sldMk cId="2722505777" sldId="410"/>
            <ac:spMk id="488" creationId="{3EEA2C03-F6BB-4C28-BA4D-6F9255447137}"/>
          </ac:spMkLst>
        </pc:spChg>
        <pc:spChg chg="mod">
          <ac:chgData name="hassan MH" userId="84cd2103f36ef0dc" providerId="LiveId" clId="{503E8875-88F6-4C29-BD5A-496F9A349BB6}" dt="2022-04-24T15:37:52.179" v="1478"/>
          <ac:spMkLst>
            <pc:docMk/>
            <pc:sldMk cId="2722505777" sldId="410"/>
            <ac:spMk id="489" creationId="{A2000C57-BD31-4763-9225-C086FBD07C89}"/>
          </ac:spMkLst>
        </pc:spChg>
        <pc:spChg chg="mod">
          <ac:chgData name="hassan MH" userId="84cd2103f36ef0dc" providerId="LiveId" clId="{503E8875-88F6-4C29-BD5A-496F9A349BB6}" dt="2022-04-24T15:37:52.179" v="1478"/>
          <ac:spMkLst>
            <pc:docMk/>
            <pc:sldMk cId="2722505777" sldId="410"/>
            <ac:spMk id="490" creationId="{B83A2700-7165-4E7C-8338-3D820D181206}"/>
          </ac:spMkLst>
        </pc:spChg>
        <pc:spChg chg="mod">
          <ac:chgData name="hassan MH" userId="84cd2103f36ef0dc" providerId="LiveId" clId="{503E8875-88F6-4C29-BD5A-496F9A349BB6}" dt="2022-04-24T15:37:52.179" v="1478"/>
          <ac:spMkLst>
            <pc:docMk/>
            <pc:sldMk cId="2722505777" sldId="410"/>
            <ac:spMk id="491" creationId="{769C1151-8C1F-4A3C-B47F-BF854931453F}"/>
          </ac:spMkLst>
        </pc:spChg>
        <pc:spChg chg="mod">
          <ac:chgData name="hassan MH" userId="84cd2103f36ef0dc" providerId="LiveId" clId="{503E8875-88F6-4C29-BD5A-496F9A349BB6}" dt="2022-04-24T15:37:52.179" v="1478"/>
          <ac:spMkLst>
            <pc:docMk/>
            <pc:sldMk cId="2722505777" sldId="410"/>
            <ac:spMk id="492" creationId="{D2D38914-D393-4CE0-A5A4-244C88A157B4}"/>
          </ac:spMkLst>
        </pc:spChg>
        <pc:spChg chg="mod">
          <ac:chgData name="hassan MH" userId="84cd2103f36ef0dc" providerId="LiveId" clId="{503E8875-88F6-4C29-BD5A-496F9A349BB6}" dt="2022-04-24T15:37:52.179" v="1478"/>
          <ac:spMkLst>
            <pc:docMk/>
            <pc:sldMk cId="2722505777" sldId="410"/>
            <ac:spMk id="493" creationId="{166F8491-2AEE-4A1B-9CCA-A5A88B5BF85D}"/>
          </ac:spMkLst>
        </pc:spChg>
        <pc:spChg chg="mod">
          <ac:chgData name="hassan MH" userId="84cd2103f36ef0dc" providerId="LiveId" clId="{503E8875-88F6-4C29-BD5A-496F9A349BB6}" dt="2022-04-24T15:37:52.179" v="1478"/>
          <ac:spMkLst>
            <pc:docMk/>
            <pc:sldMk cId="2722505777" sldId="410"/>
            <ac:spMk id="494" creationId="{29BEBF3A-1457-4CA4-93D4-3D9DBF9DC71B}"/>
          </ac:spMkLst>
        </pc:spChg>
        <pc:spChg chg="mod">
          <ac:chgData name="hassan MH" userId="84cd2103f36ef0dc" providerId="LiveId" clId="{503E8875-88F6-4C29-BD5A-496F9A349BB6}" dt="2022-04-24T15:37:52.179" v="1478"/>
          <ac:spMkLst>
            <pc:docMk/>
            <pc:sldMk cId="2722505777" sldId="410"/>
            <ac:spMk id="495" creationId="{D4B91672-7CE7-4DE1-8D89-A1AD13CBE9C5}"/>
          </ac:spMkLst>
        </pc:spChg>
        <pc:spChg chg="mod">
          <ac:chgData name="hassan MH" userId="84cd2103f36ef0dc" providerId="LiveId" clId="{503E8875-88F6-4C29-BD5A-496F9A349BB6}" dt="2022-04-24T15:37:52.179" v="1478"/>
          <ac:spMkLst>
            <pc:docMk/>
            <pc:sldMk cId="2722505777" sldId="410"/>
            <ac:spMk id="496" creationId="{CA764FE2-89C2-4C25-9DD6-95DD7FC3A973}"/>
          </ac:spMkLst>
        </pc:spChg>
        <pc:spChg chg="mod">
          <ac:chgData name="hassan MH" userId="84cd2103f36ef0dc" providerId="LiveId" clId="{503E8875-88F6-4C29-BD5A-496F9A349BB6}" dt="2022-04-24T15:37:52.179" v="1478"/>
          <ac:spMkLst>
            <pc:docMk/>
            <pc:sldMk cId="2722505777" sldId="410"/>
            <ac:spMk id="497" creationId="{AE5C4D4C-82DB-46AE-9C43-D622B61AB90E}"/>
          </ac:spMkLst>
        </pc:spChg>
        <pc:spChg chg="mod">
          <ac:chgData name="hassan MH" userId="84cd2103f36ef0dc" providerId="LiveId" clId="{503E8875-88F6-4C29-BD5A-496F9A349BB6}" dt="2022-04-24T15:37:52.179" v="1478"/>
          <ac:spMkLst>
            <pc:docMk/>
            <pc:sldMk cId="2722505777" sldId="410"/>
            <ac:spMk id="498" creationId="{3FB5B1C5-44DC-4AB6-A218-61770C44F6E4}"/>
          </ac:spMkLst>
        </pc:spChg>
        <pc:spChg chg="mod">
          <ac:chgData name="hassan MH" userId="84cd2103f36ef0dc" providerId="LiveId" clId="{503E8875-88F6-4C29-BD5A-496F9A349BB6}" dt="2022-04-24T15:37:52.179" v="1478"/>
          <ac:spMkLst>
            <pc:docMk/>
            <pc:sldMk cId="2722505777" sldId="410"/>
            <ac:spMk id="499" creationId="{528AA253-780A-4A93-9B08-DB35B56D2DC5}"/>
          </ac:spMkLst>
        </pc:spChg>
        <pc:spChg chg="mod">
          <ac:chgData name="hassan MH" userId="84cd2103f36ef0dc" providerId="LiveId" clId="{503E8875-88F6-4C29-BD5A-496F9A349BB6}" dt="2022-04-24T15:37:52.179" v="1478"/>
          <ac:spMkLst>
            <pc:docMk/>
            <pc:sldMk cId="2722505777" sldId="410"/>
            <ac:spMk id="500" creationId="{CC2D0868-E13A-486A-9AD8-74D8D665B650}"/>
          </ac:spMkLst>
        </pc:spChg>
        <pc:spChg chg="mod">
          <ac:chgData name="hassan MH" userId="84cd2103f36ef0dc" providerId="LiveId" clId="{503E8875-88F6-4C29-BD5A-496F9A349BB6}" dt="2022-04-24T15:37:52.179" v="1478"/>
          <ac:spMkLst>
            <pc:docMk/>
            <pc:sldMk cId="2722505777" sldId="410"/>
            <ac:spMk id="506" creationId="{DDF6D40D-D88B-46AA-8202-82B85F5B3800}"/>
          </ac:spMkLst>
        </pc:spChg>
        <pc:spChg chg="mod">
          <ac:chgData name="hassan MH" userId="84cd2103f36ef0dc" providerId="LiveId" clId="{503E8875-88F6-4C29-BD5A-496F9A349BB6}" dt="2022-04-24T15:37:52.179" v="1478"/>
          <ac:spMkLst>
            <pc:docMk/>
            <pc:sldMk cId="2722505777" sldId="410"/>
            <ac:spMk id="507" creationId="{68C4D244-36BD-47F1-88A4-D82E4B36EE4D}"/>
          </ac:spMkLst>
        </pc:spChg>
        <pc:spChg chg="mod">
          <ac:chgData name="hassan MH" userId="84cd2103f36ef0dc" providerId="LiveId" clId="{503E8875-88F6-4C29-BD5A-496F9A349BB6}" dt="2022-04-24T15:37:52.179" v="1478"/>
          <ac:spMkLst>
            <pc:docMk/>
            <pc:sldMk cId="2722505777" sldId="410"/>
            <ac:spMk id="508" creationId="{991D782C-4542-4449-B25C-738C004A3962}"/>
          </ac:spMkLst>
        </pc:spChg>
        <pc:spChg chg="mod">
          <ac:chgData name="hassan MH" userId="84cd2103f36ef0dc" providerId="LiveId" clId="{503E8875-88F6-4C29-BD5A-496F9A349BB6}" dt="2022-04-24T15:37:52.179" v="1478"/>
          <ac:spMkLst>
            <pc:docMk/>
            <pc:sldMk cId="2722505777" sldId="410"/>
            <ac:spMk id="509" creationId="{591573F0-8745-4801-A8AA-D99D6B848B91}"/>
          </ac:spMkLst>
        </pc:spChg>
        <pc:spChg chg="mod">
          <ac:chgData name="hassan MH" userId="84cd2103f36ef0dc" providerId="LiveId" clId="{503E8875-88F6-4C29-BD5A-496F9A349BB6}" dt="2022-04-24T15:37:52.179" v="1478"/>
          <ac:spMkLst>
            <pc:docMk/>
            <pc:sldMk cId="2722505777" sldId="410"/>
            <ac:spMk id="510" creationId="{306F737E-F43F-40D7-9BDF-5A809A8C8167}"/>
          </ac:spMkLst>
        </pc:spChg>
        <pc:spChg chg="mod">
          <ac:chgData name="hassan MH" userId="84cd2103f36ef0dc" providerId="LiveId" clId="{503E8875-88F6-4C29-BD5A-496F9A349BB6}" dt="2022-04-24T15:37:52.179" v="1478"/>
          <ac:spMkLst>
            <pc:docMk/>
            <pc:sldMk cId="2722505777" sldId="410"/>
            <ac:spMk id="511" creationId="{5EAD9311-6B6E-4D58-881E-15A318E33A02}"/>
          </ac:spMkLst>
        </pc:spChg>
        <pc:spChg chg="mod">
          <ac:chgData name="hassan MH" userId="84cd2103f36ef0dc" providerId="LiveId" clId="{503E8875-88F6-4C29-BD5A-496F9A349BB6}" dt="2022-04-24T15:37:52.179" v="1478"/>
          <ac:spMkLst>
            <pc:docMk/>
            <pc:sldMk cId="2722505777" sldId="410"/>
            <ac:spMk id="513" creationId="{E285A2EB-D31E-4BAB-9136-62401C0D1DAB}"/>
          </ac:spMkLst>
        </pc:spChg>
        <pc:spChg chg="mod">
          <ac:chgData name="hassan MH" userId="84cd2103f36ef0dc" providerId="LiveId" clId="{503E8875-88F6-4C29-BD5A-496F9A349BB6}" dt="2022-04-24T15:37:52.179" v="1478"/>
          <ac:spMkLst>
            <pc:docMk/>
            <pc:sldMk cId="2722505777" sldId="410"/>
            <ac:spMk id="514" creationId="{1AB25B21-7ED6-4B26-A71A-6538952C58FA}"/>
          </ac:spMkLst>
        </pc:spChg>
        <pc:spChg chg="mod">
          <ac:chgData name="hassan MH" userId="84cd2103f36ef0dc" providerId="LiveId" clId="{503E8875-88F6-4C29-BD5A-496F9A349BB6}" dt="2022-04-24T15:37:52.179" v="1478"/>
          <ac:spMkLst>
            <pc:docMk/>
            <pc:sldMk cId="2722505777" sldId="410"/>
            <ac:spMk id="515" creationId="{4EBAB765-394D-403A-AB8B-518CA85B9733}"/>
          </ac:spMkLst>
        </pc:spChg>
        <pc:spChg chg="mod">
          <ac:chgData name="hassan MH" userId="84cd2103f36ef0dc" providerId="LiveId" clId="{503E8875-88F6-4C29-BD5A-496F9A349BB6}" dt="2022-04-24T15:37:52.179" v="1478"/>
          <ac:spMkLst>
            <pc:docMk/>
            <pc:sldMk cId="2722505777" sldId="410"/>
            <ac:spMk id="516" creationId="{35D1C72E-1311-4F19-A559-9927E48176AA}"/>
          </ac:spMkLst>
        </pc:spChg>
        <pc:spChg chg="mod">
          <ac:chgData name="hassan MH" userId="84cd2103f36ef0dc" providerId="LiveId" clId="{503E8875-88F6-4C29-BD5A-496F9A349BB6}" dt="2022-04-24T15:37:52.179" v="1478"/>
          <ac:spMkLst>
            <pc:docMk/>
            <pc:sldMk cId="2722505777" sldId="410"/>
            <ac:spMk id="517" creationId="{7AEAC5A4-031A-441F-9438-2B48C3C4B1EF}"/>
          </ac:spMkLst>
        </pc:spChg>
        <pc:spChg chg="mod">
          <ac:chgData name="hassan MH" userId="84cd2103f36ef0dc" providerId="LiveId" clId="{503E8875-88F6-4C29-BD5A-496F9A349BB6}" dt="2022-04-24T15:37:52.179" v="1478"/>
          <ac:spMkLst>
            <pc:docMk/>
            <pc:sldMk cId="2722505777" sldId="410"/>
            <ac:spMk id="518" creationId="{C8F8E338-D42C-40E6-909E-9AA7EC47BFB1}"/>
          </ac:spMkLst>
        </pc:spChg>
        <pc:spChg chg="mod">
          <ac:chgData name="hassan MH" userId="84cd2103f36ef0dc" providerId="LiveId" clId="{503E8875-88F6-4C29-BD5A-496F9A349BB6}" dt="2022-04-24T15:37:52.179" v="1478"/>
          <ac:spMkLst>
            <pc:docMk/>
            <pc:sldMk cId="2722505777" sldId="410"/>
            <ac:spMk id="519" creationId="{8D8019F1-147D-46AE-9012-DF4865C0129C}"/>
          </ac:spMkLst>
        </pc:spChg>
        <pc:spChg chg="mod">
          <ac:chgData name="hassan MH" userId="84cd2103f36ef0dc" providerId="LiveId" clId="{503E8875-88F6-4C29-BD5A-496F9A349BB6}" dt="2022-04-24T15:37:52.179" v="1478"/>
          <ac:spMkLst>
            <pc:docMk/>
            <pc:sldMk cId="2722505777" sldId="410"/>
            <ac:spMk id="520" creationId="{14C2F454-CB43-4ADC-A7A1-80F649D91717}"/>
          </ac:spMkLst>
        </pc:spChg>
        <pc:spChg chg="mod">
          <ac:chgData name="hassan MH" userId="84cd2103f36ef0dc" providerId="LiveId" clId="{503E8875-88F6-4C29-BD5A-496F9A349BB6}" dt="2022-04-24T15:37:52.179" v="1478"/>
          <ac:spMkLst>
            <pc:docMk/>
            <pc:sldMk cId="2722505777" sldId="410"/>
            <ac:spMk id="521" creationId="{83BA5399-A3F7-4023-B74C-347CB703EF39}"/>
          </ac:spMkLst>
        </pc:spChg>
        <pc:spChg chg="mod">
          <ac:chgData name="hassan MH" userId="84cd2103f36ef0dc" providerId="LiveId" clId="{503E8875-88F6-4C29-BD5A-496F9A349BB6}" dt="2022-04-24T15:37:52.179" v="1478"/>
          <ac:spMkLst>
            <pc:docMk/>
            <pc:sldMk cId="2722505777" sldId="410"/>
            <ac:spMk id="522" creationId="{4CCD6090-FC27-48E3-BA0F-1097B9DEB523}"/>
          </ac:spMkLst>
        </pc:spChg>
        <pc:spChg chg="mod">
          <ac:chgData name="hassan MH" userId="84cd2103f36ef0dc" providerId="LiveId" clId="{503E8875-88F6-4C29-BD5A-496F9A349BB6}" dt="2022-04-24T15:37:52.179" v="1478"/>
          <ac:spMkLst>
            <pc:docMk/>
            <pc:sldMk cId="2722505777" sldId="410"/>
            <ac:spMk id="523" creationId="{DE3DC1BE-595C-4BF7-A1D5-1950E656BAE4}"/>
          </ac:spMkLst>
        </pc:spChg>
        <pc:spChg chg="mod">
          <ac:chgData name="hassan MH" userId="84cd2103f36ef0dc" providerId="LiveId" clId="{503E8875-88F6-4C29-BD5A-496F9A349BB6}" dt="2022-04-24T15:37:52.179" v="1478"/>
          <ac:spMkLst>
            <pc:docMk/>
            <pc:sldMk cId="2722505777" sldId="410"/>
            <ac:spMk id="524" creationId="{29F30522-10D9-45C7-B8C9-4F2D9168EA83}"/>
          </ac:spMkLst>
        </pc:spChg>
        <pc:spChg chg="mod">
          <ac:chgData name="hassan MH" userId="84cd2103f36ef0dc" providerId="LiveId" clId="{503E8875-88F6-4C29-BD5A-496F9A349BB6}" dt="2022-04-24T15:37:52.179" v="1478"/>
          <ac:spMkLst>
            <pc:docMk/>
            <pc:sldMk cId="2722505777" sldId="410"/>
            <ac:spMk id="525" creationId="{14459102-08BA-4119-B644-66812BD19C06}"/>
          </ac:spMkLst>
        </pc:spChg>
        <pc:spChg chg="mod">
          <ac:chgData name="hassan MH" userId="84cd2103f36ef0dc" providerId="LiveId" clId="{503E8875-88F6-4C29-BD5A-496F9A349BB6}" dt="2022-04-24T15:37:52.179" v="1478"/>
          <ac:spMkLst>
            <pc:docMk/>
            <pc:sldMk cId="2722505777" sldId="410"/>
            <ac:spMk id="526" creationId="{10873EFC-24C9-4A1F-AAE7-FDEBFE77848A}"/>
          </ac:spMkLst>
        </pc:spChg>
        <pc:spChg chg="mod">
          <ac:chgData name="hassan MH" userId="84cd2103f36ef0dc" providerId="LiveId" clId="{503E8875-88F6-4C29-BD5A-496F9A349BB6}" dt="2022-04-24T15:37:52.179" v="1478"/>
          <ac:spMkLst>
            <pc:docMk/>
            <pc:sldMk cId="2722505777" sldId="410"/>
            <ac:spMk id="527" creationId="{675DF401-883A-4B62-8A8C-89E8328F087B}"/>
          </ac:spMkLst>
        </pc:spChg>
        <pc:spChg chg="mod">
          <ac:chgData name="hassan MH" userId="84cd2103f36ef0dc" providerId="LiveId" clId="{503E8875-88F6-4C29-BD5A-496F9A349BB6}" dt="2022-04-24T15:37:52.179" v="1478"/>
          <ac:spMkLst>
            <pc:docMk/>
            <pc:sldMk cId="2722505777" sldId="410"/>
            <ac:spMk id="528" creationId="{4CA54F6F-15E9-4C15-95A1-B401AEE4C112}"/>
          </ac:spMkLst>
        </pc:spChg>
        <pc:spChg chg="mod">
          <ac:chgData name="hassan MH" userId="84cd2103f36ef0dc" providerId="LiveId" clId="{503E8875-88F6-4C29-BD5A-496F9A349BB6}" dt="2022-04-24T15:37:52.179" v="1478"/>
          <ac:spMkLst>
            <pc:docMk/>
            <pc:sldMk cId="2722505777" sldId="410"/>
            <ac:spMk id="529" creationId="{0A66B62B-43D1-406F-A1D3-2DB8B17B64C2}"/>
          </ac:spMkLst>
        </pc:spChg>
        <pc:spChg chg="mod">
          <ac:chgData name="hassan MH" userId="84cd2103f36ef0dc" providerId="LiveId" clId="{503E8875-88F6-4C29-BD5A-496F9A349BB6}" dt="2022-04-24T15:37:52.179" v="1478"/>
          <ac:spMkLst>
            <pc:docMk/>
            <pc:sldMk cId="2722505777" sldId="410"/>
            <ac:spMk id="530" creationId="{756E9015-0E91-49FA-BDC1-35CA2DA03FBB}"/>
          </ac:spMkLst>
        </pc:spChg>
        <pc:spChg chg="mod">
          <ac:chgData name="hassan MH" userId="84cd2103f36ef0dc" providerId="LiveId" clId="{503E8875-88F6-4C29-BD5A-496F9A349BB6}" dt="2022-04-24T15:37:52.179" v="1478"/>
          <ac:spMkLst>
            <pc:docMk/>
            <pc:sldMk cId="2722505777" sldId="410"/>
            <ac:spMk id="531" creationId="{D64464E1-C005-49FB-85BE-159D418EDDAD}"/>
          </ac:spMkLst>
        </pc:spChg>
        <pc:spChg chg="mod">
          <ac:chgData name="hassan MH" userId="84cd2103f36ef0dc" providerId="LiveId" clId="{503E8875-88F6-4C29-BD5A-496F9A349BB6}" dt="2022-04-24T15:37:52.179" v="1478"/>
          <ac:spMkLst>
            <pc:docMk/>
            <pc:sldMk cId="2722505777" sldId="410"/>
            <ac:spMk id="532" creationId="{12D99E18-B1E4-4194-BD6B-682E2F6EB6F9}"/>
          </ac:spMkLst>
        </pc:spChg>
        <pc:spChg chg="mod">
          <ac:chgData name="hassan MH" userId="84cd2103f36ef0dc" providerId="LiveId" clId="{503E8875-88F6-4C29-BD5A-496F9A349BB6}" dt="2022-04-24T15:37:52.179" v="1478"/>
          <ac:spMkLst>
            <pc:docMk/>
            <pc:sldMk cId="2722505777" sldId="410"/>
            <ac:spMk id="533" creationId="{39BF96A7-1878-4C2A-B58C-27B85924E99E}"/>
          </ac:spMkLst>
        </pc:spChg>
        <pc:spChg chg="mod">
          <ac:chgData name="hassan MH" userId="84cd2103f36ef0dc" providerId="LiveId" clId="{503E8875-88F6-4C29-BD5A-496F9A349BB6}" dt="2022-04-24T15:37:52.179" v="1478"/>
          <ac:spMkLst>
            <pc:docMk/>
            <pc:sldMk cId="2722505777" sldId="410"/>
            <ac:spMk id="534" creationId="{578C4FA7-61FC-43E9-9343-F1BC11A93A0F}"/>
          </ac:spMkLst>
        </pc:spChg>
        <pc:spChg chg="mod">
          <ac:chgData name="hassan MH" userId="84cd2103f36ef0dc" providerId="LiveId" clId="{503E8875-88F6-4C29-BD5A-496F9A349BB6}" dt="2022-04-24T15:37:52.179" v="1478"/>
          <ac:spMkLst>
            <pc:docMk/>
            <pc:sldMk cId="2722505777" sldId="410"/>
            <ac:spMk id="535" creationId="{66A79145-4AEB-4D2B-92EF-E7B8FFBFD7C8}"/>
          </ac:spMkLst>
        </pc:spChg>
        <pc:spChg chg="mod">
          <ac:chgData name="hassan MH" userId="84cd2103f36ef0dc" providerId="LiveId" clId="{503E8875-88F6-4C29-BD5A-496F9A349BB6}" dt="2022-04-24T15:37:52.179" v="1478"/>
          <ac:spMkLst>
            <pc:docMk/>
            <pc:sldMk cId="2722505777" sldId="410"/>
            <ac:spMk id="536" creationId="{932C012C-0A80-47D0-AF43-FD6495B90C25}"/>
          </ac:spMkLst>
        </pc:spChg>
        <pc:spChg chg="mod">
          <ac:chgData name="hassan MH" userId="84cd2103f36ef0dc" providerId="LiveId" clId="{503E8875-88F6-4C29-BD5A-496F9A349BB6}" dt="2022-04-24T15:37:52.179" v="1478"/>
          <ac:spMkLst>
            <pc:docMk/>
            <pc:sldMk cId="2722505777" sldId="410"/>
            <ac:spMk id="537" creationId="{8459ED91-0D32-4E24-9BAC-6A654C66B643}"/>
          </ac:spMkLst>
        </pc:spChg>
        <pc:spChg chg="mod">
          <ac:chgData name="hassan MH" userId="84cd2103f36ef0dc" providerId="LiveId" clId="{503E8875-88F6-4C29-BD5A-496F9A349BB6}" dt="2022-04-24T15:37:52.179" v="1478"/>
          <ac:spMkLst>
            <pc:docMk/>
            <pc:sldMk cId="2722505777" sldId="410"/>
            <ac:spMk id="538" creationId="{551A248B-49D4-4457-A4B7-ABB562B9B762}"/>
          </ac:spMkLst>
        </pc:spChg>
        <pc:spChg chg="mod">
          <ac:chgData name="hassan MH" userId="84cd2103f36ef0dc" providerId="LiveId" clId="{503E8875-88F6-4C29-BD5A-496F9A349BB6}" dt="2022-04-24T15:39:09.552" v="1498"/>
          <ac:spMkLst>
            <pc:docMk/>
            <pc:sldMk cId="2722505777" sldId="410"/>
            <ac:spMk id="541" creationId="{7584F617-542F-4B4E-9171-44665FC47F2C}"/>
          </ac:spMkLst>
        </pc:spChg>
        <pc:spChg chg="mod">
          <ac:chgData name="hassan MH" userId="84cd2103f36ef0dc" providerId="LiveId" clId="{503E8875-88F6-4C29-BD5A-496F9A349BB6}" dt="2022-04-24T15:39:09.552" v="1498"/>
          <ac:spMkLst>
            <pc:docMk/>
            <pc:sldMk cId="2722505777" sldId="410"/>
            <ac:spMk id="542" creationId="{8C85A814-77F8-45BD-88D6-6A91D27176C3}"/>
          </ac:spMkLst>
        </pc:spChg>
        <pc:spChg chg="mod">
          <ac:chgData name="hassan MH" userId="84cd2103f36ef0dc" providerId="LiveId" clId="{503E8875-88F6-4C29-BD5A-496F9A349BB6}" dt="2022-04-24T15:39:09.552" v="1498"/>
          <ac:spMkLst>
            <pc:docMk/>
            <pc:sldMk cId="2722505777" sldId="410"/>
            <ac:spMk id="545" creationId="{F47170AD-A181-4BE8-8049-B43D6F048320}"/>
          </ac:spMkLst>
        </pc:spChg>
        <pc:spChg chg="mod">
          <ac:chgData name="hassan MH" userId="84cd2103f36ef0dc" providerId="LiveId" clId="{503E8875-88F6-4C29-BD5A-496F9A349BB6}" dt="2022-04-24T15:39:09.552" v="1498"/>
          <ac:spMkLst>
            <pc:docMk/>
            <pc:sldMk cId="2722505777" sldId="410"/>
            <ac:spMk id="549" creationId="{D37ED47C-55E6-4872-9ACC-3BF394B32E68}"/>
          </ac:spMkLst>
        </pc:spChg>
        <pc:spChg chg="mod">
          <ac:chgData name="hassan MH" userId="84cd2103f36ef0dc" providerId="LiveId" clId="{503E8875-88F6-4C29-BD5A-496F9A349BB6}" dt="2022-04-24T15:39:09.552" v="1498"/>
          <ac:spMkLst>
            <pc:docMk/>
            <pc:sldMk cId="2722505777" sldId="410"/>
            <ac:spMk id="550" creationId="{AE8AD9C5-2C7D-4A22-B10F-D914AF48805F}"/>
          </ac:spMkLst>
        </pc:spChg>
        <pc:spChg chg="mod">
          <ac:chgData name="hassan MH" userId="84cd2103f36ef0dc" providerId="LiveId" clId="{503E8875-88F6-4C29-BD5A-496F9A349BB6}" dt="2022-04-24T15:39:09.552" v="1498"/>
          <ac:spMkLst>
            <pc:docMk/>
            <pc:sldMk cId="2722505777" sldId="410"/>
            <ac:spMk id="551" creationId="{20245A2E-49F6-4406-97A5-EACBF28E8813}"/>
          </ac:spMkLst>
        </pc:spChg>
        <pc:spChg chg="mod">
          <ac:chgData name="hassan MH" userId="84cd2103f36ef0dc" providerId="LiveId" clId="{503E8875-88F6-4C29-BD5A-496F9A349BB6}" dt="2022-04-24T15:39:09.552" v="1498"/>
          <ac:spMkLst>
            <pc:docMk/>
            <pc:sldMk cId="2722505777" sldId="410"/>
            <ac:spMk id="552" creationId="{5C0C9B84-7823-4036-888A-D7115043E688}"/>
          </ac:spMkLst>
        </pc:spChg>
        <pc:spChg chg="mod">
          <ac:chgData name="hassan MH" userId="84cd2103f36ef0dc" providerId="LiveId" clId="{503E8875-88F6-4C29-BD5A-496F9A349BB6}" dt="2022-04-24T15:39:09.552" v="1498"/>
          <ac:spMkLst>
            <pc:docMk/>
            <pc:sldMk cId="2722505777" sldId="410"/>
            <ac:spMk id="553" creationId="{E109C04E-D199-4016-A8FE-5ACD3ACA343B}"/>
          </ac:spMkLst>
        </pc:spChg>
        <pc:spChg chg="mod">
          <ac:chgData name="hassan MH" userId="84cd2103f36ef0dc" providerId="LiveId" clId="{503E8875-88F6-4C29-BD5A-496F9A349BB6}" dt="2022-04-24T15:39:09.552" v="1498"/>
          <ac:spMkLst>
            <pc:docMk/>
            <pc:sldMk cId="2722505777" sldId="410"/>
            <ac:spMk id="554" creationId="{EBDEBAF3-83F7-47C7-A50C-1DC5D85734AD}"/>
          </ac:spMkLst>
        </pc:spChg>
        <pc:spChg chg="mod">
          <ac:chgData name="hassan MH" userId="84cd2103f36ef0dc" providerId="LiveId" clId="{503E8875-88F6-4C29-BD5A-496F9A349BB6}" dt="2022-04-24T15:39:09.552" v="1498"/>
          <ac:spMkLst>
            <pc:docMk/>
            <pc:sldMk cId="2722505777" sldId="410"/>
            <ac:spMk id="555" creationId="{79314FE9-EEBE-4FE7-931F-E5A1325C2E1C}"/>
          </ac:spMkLst>
        </pc:spChg>
        <pc:spChg chg="mod">
          <ac:chgData name="hassan MH" userId="84cd2103f36ef0dc" providerId="LiveId" clId="{503E8875-88F6-4C29-BD5A-496F9A349BB6}" dt="2022-04-24T15:39:09.552" v="1498"/>
          <ac:spMkLst>
            <pc:docMk/>
            <pc:sldMk cId="2722505777" sldId="410"/>
            <ac:spMk id="557" creationId="{4A53BC40-8074-48E0-BBB8-3F47690A7EAB}"/>
          </ac:spMkLst>
        </pc:spChg>
        <pc:spChg chg="mod">
          <ac:chgData name="hassan MH" userId="84cd2103f36ef0dc" providerId="LiveId" clId="{503E8875-88F6-4C29-BD5A-496F9A349BB6}" dt="2022-04-24T15:39:09.552" v="1498"/>
          <ac:spMkLst>
            <pc:docMk/>
            <pc:sldMk cId="2722505777" sldId="410"/>
            <ac:spMk id="559" creationId="{F28DDB38-C574-41E0-A417-686AB22933B3}"/>
          </ac:spMkLst>
        </pc:spChg>
        <pc:spChg chg="mod">
          <ac:chgData name="hassan MH" userId="84cd2103f36ef0dc" providerId="LiveId" clId="{503E8875-88F6-4C29-BD5A-496F9A349BB6}" dt="2022-04-24T15:39:09.552" v="1498"/>
          <ac:spMkLst>
            <pc:docMk/>
            <pc:sldMk cId="2722505777" sldId="410"/>
            <ac:spMk id="560" creationId="{815C5BA5-FEBA-488D-AAE3-AB6911DEC56C}"/>
          </ac:spMkLst>
        </pc:spChg>
        <pc:spChg chg="mod">
          <ac:chgData name="hassan MH" userId="84cd2103f36ef0dc" providerId="LiveId" clId="{503E8875-88F6-4C29-BD5A-496F9A349BB6}" dt="2022-04-24T15:39:09.552" v="1498"/>
          <ac:spMkLst>
            <pc:docMk/>
            <pc:sldMk cId="2722505777" sldId="410"/>
            <ac:spMk id="561" creationId="{1B728DF6-4F5D-4C3F-A26D-A4A87C3A71EB}"/>
          </ac:spMkLst>
        </pc:spChg>
        <pc:spChg chg="mod">
          <ac:chgData name="hassan MH" userId="84cd2103f36ef0dc" providerId="LiveId" clId="{503E8875-88F6-4C29-BD5A-496F9A349BB6}" dt="2022-04-24T15:39:09.552" v="1498"/>
          <ac:spMkLst>
            <pc:docMk/>
            <pc:sldMk cId="2722505777" sldId="410"/>
            <ac:spMk id="562" creationId="{ECB37B5B-89AA-4BA4-A18B-C229004FC83D}"/>
          </ac:spMkLst>
        </pc:spChg>
        <pc:spChg chg="mod">
          <ac:chgData name="hassan MH" userId="84cd2103f36ef0dc" providerId="LiveId" clId="{503E8875-88F6-4C29-BD5A-496F9A349BB6}" dt="2022-04-24T15:39:09.552" v="1498"/>
          <ac:spMkLst>
            <pc:docMk/>
            <pc:sldMk cId="2722505777" sldId="410"/>
            <ac:spMk id="563" creationId="{0367844B-5E9B-4113-8B08-81591FC08506}"/>
          </ac:spMkLst>
        </pc:spChg>
        <pc:spChg chg="mod">
          <ac:chgData name="hassan MH" userId="84cd2103f36ef0dc" providerId="LiveId" clId="{503E8875-88F6-4C29-BD5A-496F9A349BB6}" dt="2022-04-24T15:39:09.552" v="1498"/>
          <ac:spMkLst>
            <pc:docMk/>
            <pc:sldMk cId="2722505777" sldId="410"/>
            <ac:spMk id="564" creationId="{1862E295-41A1-4AB5-976E-BB5F89949A9C}"/>
          </ac:spMkLst>
        </pc:spChg>
        <pc:spChg chg="mod">
          <ac:chgData name="hassan MH" userId="84cd2103f36ef0dc" providerId="LiveId" clId="{503E8875-88F6-4C29-BD5A-496F9A349BB6}" dt="2022-04-24T15:39:09.552" v="1498"/>
          <ac:spMkLst>
            <pc:docMk/>
            <pc:sldMk cId="2722505777" sldId="410"/>
            <ac:spMk id="565" creationId="{3CCD7F8D-EC84-4965-BBED-3B3759167C4F}"/>
          </ac:spMkLst>
        </pc:spChg>
        <pc:spChg chg="mod">
          <ac:chgData name="hassan MH" userId="84cd2103f36ef0dc" providerId="LiveId" clId="{503E8875-88F6-4C29-BD5A-496F9A349BB6}" dt="2022-04-24T15:39:09.552" v="1498"/>
          <ac:spMkLst>
            <pc:docMk/>
            <pc:sldMk cId="2722505777" sldId="410"/>
            <ac:spMk id="566" creationId="{9BF6FFA2-D2B4-4A71-9831-8E0DCFF4E44A}"/>
          </ac:spMkLst>
        </pc:spChg>
        <pc:spChg chg="mod">
          <ac:chgData name="hassan MH" userId="84cd2103f36ef0dc" providerId="LiveId" clId="{503E8875-88F6-4C29-BD5A-496F9A349BB6}" dt="2022-04-24T15:39:09.552" v="1498"/>
          <ac:spMkLst>
            <pc:docMk/>
            <pc:sldMk cId="2722505777" sldId="410"/>
            <ac:spMk id="567" creationId="{3186492B-CFD4-426F-94D7-F945D5D10F4C}"/>
          </ac:spMkLst>
        </pc:spChg>
        <pc:spChg chg="mod">
          <ac:chgData name="hassan MH" userId="84cd2103f36ef0dc" providerId="LiveId" clId="{503E8875-88F6-4C29-BD5A-496F9A349BB6}" dt="2022-04-24T15:39:09.552" v="1498"/>
          <ac:spMkLst>
            <pc:docMk/>
            <pc:sldMk cId="2722505777" sldId="410"/>
            <ac:spMk id="568" creationId="{A6FB51B8-A2C7-48CE-9209-37DFC1088300}"/>
          </ac:spMkLst>
        </pc:spChg>
        <pc:spChg chg="mod">
          <ac:chgData name="hassan MH" userId="84cd2103f36ef0dc" providerId="LiveId" clId="{503E8875-88F6-4C29-BD5A-496F9A349BB6}" dt="2022-04-24T15:39:09.552" v="1498"/>
          <ac:spMkLst>
            <pc:docMk/>
            <pc:sldMk cId="2722505777" sldId="410"/>
            <ac:spMk id="569" creationId="{8A5AE054-EE0F-487E-92C0-8B59A2ABC948}"/>
          </ac:spMkLst>
        </pc:spChg>
        <pc:spChg chg="mod">
          <ac:chgData name="hassan MH" userId="84cd2103f36ef0dc" providerId="LiveId" clId="{503E8875-88F6-4C29-BD5A-496F9A349BB6}" dt="2022-04-24T15:39:09.552" v="1498"/>
          <ac:spMkLst>
            <pc:docMk/>
            <pc:sldMk cId="2722505777" sldId="410"/>
            <ac:spMk id="570" creationId="{2D4B29E4-6263-4F87-8DB2-AB552A0FBFB6}"/>
          </ac:spMkLst>
        </pc:spChg>
        <pc:spChg chg="mod">
          <ac:chgData name="hassan MH" userId="84cd2103f36ef0dc" providerId="LiveId" clId="{503E8875-88F6-4C29-BD5A-496F9A349BB6}" dt="2022-04-24T15:39:09.552" v="1498"/>
          <ac:spMkLst>
            <pc:docMk/>
            <pc:sldMk cId="2722505777" sldId="410"/>
            <ac:spMk id="571" creationId="{766D56ED-7F59-483F-A015-9E94AB5B8002}"/>
          </ac:spMkLst>
        </pc:spChg>
        <pc:spChg chg="mod">
          <ac:chgData name="hassan MH" userId="84cd2103f36ef0dc" providerId="LiveId" clId="{503E8875-88F6-4C29-BD5A-496F9A349BB6}" dt="2022-04-24T15:39:09.552" v="1498"/>
          <ac:spMkLst>
            <pc:docMk/>
            <pc:sldMk cId="2722505777" sldId="410"/>
            <ac:spMk id="572" creationId="{6FFCF692-128E-44AE-841A-37CE3EBDEF34}"/>
          </ac:spMkLst>
        </pc:spChg>
        <pc:spChg chg="mod">
          <ac:chgData name="hassan MH" userId="84cd2103f36ef0dc" providerId="LiveId" clId="{503E8875-88F6-4C29-BD5A-496F9A349BB6}" dt="2022-04-24T15:39:09.552" v="1498"/>
          <ac:spMkLst>
            <pc:docMk/>
            <pc:sldMk cId="2722505777" sldId="410"/>
            <ac:spMk id="575" creationId="{44C0DF27-BE14-4069-A960-F4EE38AC4527}"/>
          </ac:spMkLst>
        </pc:spChg>
        <pc:spChg chg="mod">
          <ac:chgData name="hassan MH" userId="84cd2103f36ef0dc" providerId="LiveId" clId="{503E8875-88F6-4C29-BD5A-496F9A349BB6}" dt="2022-04-24T15:39:09.552" v="1498"/>
          <ac:spMkLst>
            <pc:docMk/>
            <pc:sldMk cId="2722505777" sldId="410"/>
            <ac:spMk id="576" creationId="{0008870A-601F-4A91-A286-722B95DE739E}"/>
          </ac:spMkLst>
        </pc:spChg>
        <pc:spChg chg="mod">
          <ac:chgData name="hassan MH" userId="84cd2103f36ef0dc" providerId="LiveId" clId="{503E8875-88F6-4C29-BD5A-496F9A349BB6}" dt="2022-04-24T15:39:09.552" v="1498"/>
          <ac:spMkLst>
            <pc:docMk/>
            <pc:sldMk cId="2722505777" sldId="410"/>
            <ac:spMk id="577" creationId="{79F40A1F-CCD5-4350-B0FF-9990C27AEEB4}"/>
          </ac:spMkLst>
        </pc:spChg>
        <pc:spChg chg="mod">
          <ac:chgData name="hassan MH" userId="84cd2103f36ef0dc" providerId="LiveId" clId="{503E8875-88F6-4C29-BD5A-496F9A349BB6}" dt="2022-04-24T15:39:09.552" v="1498"/>
          <ac:spMkLst>
            <pc:docMk/>
            <pc:sldMk cId="2722505777" sldId="410"/>
            <ac:spMk id="578" creationId="{FF4C4455-AAB3-4948-AAB9-9D7C8FBE2403}"/>
          </ac:spMkLst>
        </pc:spChg>
        <pc:spChg chg="mod">
          <ac:chgData name="hassan MH" userId="84cd2103f36ef0dc" providerId="LiveId" clId="{503E8875-88F6-4C29-BD5A-496F9A349BB6}" dt="2022-04-24T15:39:09.552" v="1498"/>
          <ac:spMkLst>
            <pc:docMk/>
            <pc:sldMk cId="2722505777" sldId="410"/>
            <ac:spMk id="579" creationId="{E3A4CDBD-D49E-48D0-B804-11D76EE18875}"/>
          </ac:spMkLst>
        </pc:spChg>
        <pc:spChg chg="mod">
          <ac:chgData name="hassan MH" userId="84cd2103f36ef0dc" providerId="LiveId" clId="{503E8875-88F6-4C29-BD5A-496F9A349BB6}" dt="2022-04-24T15:39:09.552" v="1498"/>
          <ac:spMkLst>
            <pc:docMk/>
            <pc:sldMk cId="2722505777" sldId="410"/>
            <ac:spMk id="580" creationId="{26C0E62E-C5BD-499C-BE1C-1A647DF3BD46}"/>
          </ac:spMkLst>
        </pc:spChg>
        <pc:spChg chg="mod">
          <ac:chgData name="hassan MH" userId="84cd2103f36ef0dc" providerId="LiveId" clId="{503E8875-88F6-4C29-BD5A-496F9A349BB6}" dt="2022-04-24T15:39:09.552" v="1498"/>
          <ac:spMkLst>
            <pc:docMk/>
            <pc:sldMk cId="2722505777" sldId="410"/>
            <ac:spMk id="583" creationId="{F4838375-19BA-4A23-B8DB-51071A3371D7}"/>
          </ac:spMkLst>
        </pc:spChg>
        <pc:spChg chg="mod">
          <ac:chgData name="hassan MH" userId="84cd2103f36ef0dc" providerId="LiveId" clId="{503E8875-88F6-4C29-BD5A-496F9A349BB6}" dt="2022-04-24T15:39:09.552" v="1498"/>
          <ac:spMkLst>
            <pc:docMk/>
            <pc:sldMk cId="2722505777" sldId="410"/>
            <ac:spMk id="585" creationId="{E76CF781-9663-4124-BC09-E45344FC87A4}"/>
          </ac:spMkLst>
        </pc:spChg>
        <pc:spChg chg="mod">
          <ac:chgData name="hassan MH" userId="84cd2103f36ef0dc" providerId="LiveId" clId="{503E8875-88F6-4C29-BD5A-496F9A349BB6}" dt="2022-04-24T15:39:09.552" v="1498"/>
          <ac:spMkLst>
            <pc:docMk/>
            <pc:sldMk cId="2722505777" sldId="410"/>
            <ac:spMk id="586" creationId="{23B5C65C-3CEA-49EB-B2B0-0F29860FCB16}"/>
          </ac:spMkLst>
        </pc:spChg>
        <pc:spChg chg="mod">
          <ac:chgData name="hassan MH" userId="84cd2103f36ef0dc" providerId="LiveId" clId="{503E8875-88F6-4C29-BD5A-496F9A349BB6}" dt="2022-04-24T15:39:09.552" v="1498"/>
          <ac:spMkLst>
            <pc:docMk/>
            <pc:sldMk cId="2722505777" sldId="410"/>
            <ac:spMk id="587" creationId="{C46234B6-E74B-4B81-B3CC-09CE746E3421}"/>
          </ac:spMkLst>
        </pc:spChg>
        <pc:spChg chg="mod">
          <ac:chgData name="hassan MH" userId="84cd2103f36ef0dc" providerId="LiveId" clId="{503E8875-88F6-4C29-BD5A-496F9A349BB6}" dt="2022-04-24T15:39:09.552" v="1498"/>
          <ac:spMkLst>
            <pc:docMk/>
            <pc:sldMk cId="2722505777" sldId="410"/>
            <ac:spMk id="588" creationId="{778BAC5B-EAB9-4B61-B4B8-C6222578AB46}"/>
          </ac:spMkLst>
        </pc:spChg>
        <pc:spChg chg="mod">
          <ac:chgData name="hassan MH" userId="84cd2103f36ef0dc" providerId="LiveId" clId="{503E8875-88F6-4C29-BD5A-496F9A349BB6}" dt="2022-04-24T15:39:09.552" v="1498"/>
          <ac:spMkLst>
            <pc:docMk/>
            <pc:sldMk cId="2722505777" sldId="410"/>
            <ac:spMk id="589" creationId="{CBD5DEC9-74EF-4CAF-8E51-377E93CEB6EF}"/>
          </ac:spMkLst>
        </pc:spChg>
        <pc:spChg chg="mod">
          <ac:chgData name="hassan MH" userId="84cd2103f36ef0dc" providerId="LiveId" clId="{503E8875-88F6-4C29-BD5A-496F9A349BB6}" dt="2022-04-24T15:39:09.552" v="1498"/>
          <ac:spMkLst>
            <pc:docMk/>
            <pc:sldMk cId="2722505777" sldId="410"/>
            <ac:spMk id="590" creationId="{0933DBF1-0A2F-4F23-A959-CE741DE3A841}"/>
          </ac:spMkLst>
        </pc:spChg>
        <pc:spChg chg="mod">
          <ac:chgData name="hassan MH" userId="84cd2103f36ef0dc" providerId="LiveId" clId="{503E8875-88F6-4C29-BD5A-496F9A349BB6}" dt="2022-04-24T15:39:09.552" v="1498"/>
          <ac:spMkLst>
            <pc:docMk/>
            <pc:sldMk cId="2722505777" sldId="410"/>
            <ac:spMk id="591" creationId="{A11E1C9E-2D52-457B-A824-10E6295C442C}"/>
          </ac:spMkLst>
        </pc:spChg>
        <pc:spChg chg="mod">
          <ac:chgData name="hassan MH" userId="84cd2103f36ef0dc" providerId="LiveId" clId="{503E8875-88F6-4C29-BD5A-496F9A349BB6}" dt="2022-04-24T15:39:09.552" v="1498"/>
          <ac:spMkLst>
            <pc:docMk/>
            <pc:sldMk cId="2722505777" sldId="410"/>
            <ac:spMk id="592" creationId="{6067DA5F-BEBE-4C67-8670-661D22E90022}"/>
          </ac:spMkLst>
        </pc:spChg>
        <pc:spChg chg="mod">
          <ac:chgData name="hassan MH" userId="84cd2103f36ef0dc" providerId="LiveId" clId="{503E8875-88F6-4C29-BD5A-496F9A349BB6}" dt="2022-04-24T15:39:09.552" v="1498"/>
          <ac:spMkLst>
            <pc:docMk/>
            <pc:sldMk cId="2722505777" sldId="410"/>
            <ac:spMk id="593" creationId="{D3AD65FF-7D7F-4B69-A7B5-F0E976A38E34}"/>
          </ac:spMkLst>
        </pc:spChg>
        <pc:spChg chg="mod">
          <ac:chgData name="hassan MH" userId="84cd2103f36ef0dc" providerId="LiveId" clId="{503E8875-88F6-4C29-BD5A-496F9A349BB6}" dt="2022-04-24T15:39:09.552" v="1498"/>
          <ac:spMkLst>
            <pc:docMk/>
            <pc:sldMk cId="2722505777" sldId="410"/>
            <ac:spMk id="594" creationId="{E3909967-AF17-4A64-9C53-BE5F31E086AA}"/>
          </ac:spMkLst>
        </pc:spChg>
        <pc:spChg chg="mod">
          <ac:chgData name="hassan MH" userId="84cd2103f36ef0dc" providerId="LiveId" clId="{503E8875-88F6-4C29-BD5A-496F9A349BB6}" dt="2022-04-24T15:39:09.552" v="1498"/>
          <ac:spMkLst>
            <pc:docMk/>
            <pc:sldMk cId="2722505777" sldId="410"/>
            <ac:spMk id="595" creationId="{917F85E2-D31B-4E5F-B44B-674505B30EA7}"/>
          </ac:spMkLst>
        </pc:spChg>
        <pc:grpChg chg="add mod">
          <ac:chgData name="hassan MH" userId="84cd2103f36ef0dc" providerId="LiveId" clId="{503E8875-88F6-4C29-BD5A-496F9A349BB6}" dt="2022-04-24T15:47:43.533" v="1600" actId="164"/>
          <ac:grpSpMkLst>
            <pc:docMk/>
            <pc:sldMk cId="2722505777" sldId="410"/>
            <ac:grpSpMk id="4" creationId="{2701484B-7163-4BC2-8813-CE2E21390F9A}"/>
          </ac:grpSpMkLst>
        </pc:grpChg>
        <pc:grpChg chg="del">
          <ac:chgData name="hassan MH" userId="84cd2103f36ef0dc" providerId="LiveId" clId="{503E8875-88F6-4C29-BD5A-496F9A349BB6}" dt="2022-04-24T15:37:51.210" v="1477" actId="478"/>
          <ac:grpSpMkLst>
            <pc:docMk/>
            <pc:sldMk cId="2722505777" sldId="410"/>
            <ac:grpSpMk id="120" creationId="{222528DB-F68F-4878-81E5-FC12C6E6FC78}"/>
          </ac:grpSpMkLst>
        </pc:grpChg>
        <pc:grpChg chg="mod ord">
          <ac:chgData name="hassan MH" userId="84cd2103f36ef0dc" providerId="LiveId" clId="{503E8875-88F6-4C29-BD5A-496F9A349BB6}" dt="2022-04-24T15:47:43.533" v="1600" actId="164"/>
          <ac:grpSpMkLst>
            <pc:docMk/>
            <pc:sldMk cId="2722505777" sldId="410"/>
            <ac:grpSpMk id="215" creationId="{B7EF4173-2AA4-4B20-984F-52AEFE41E50E}"/>
          </ac:grpSpMkLst>
        </pc:grpChg>
        <pc:grpChg chg="add del mod">
          <ac:chgData name="hassan MH" userId="84cd2103f36ef0dc" providerId="LiveId" clId="{503E8875-88F6-4C29-BD5A-496F9A349BB6}" dt="2022-04-24T15:47:18.912" v="1588" actId="21"/>
          <ac:grpSpMkLst>
            <pc:docMk/>
            <pc:sldMk cId="2722505777" sldId="410"/>
            <ac:grpSpMk id="289" creationId="{6064BB43-FE51-480D-9864-4F60018F4264}"/>
          </ac:grpSpMkLst>
        </pc:grpChg>
        <pc:grpChg chg="mod">
          <ac:chgData name="hassan MH" userId="84cd2103f36ef0dc" providerId="LiveId" clId="{503E8875-88F6-4C29-BD5A-496F9A349BB6}" dt="2022-04-24T15:37:52.179" v="1478"/>
          <ac:grpSpMkLst>
            <pc:docMk/>
            <pc:sldMk cId="2722505777" sldId="410"/>
            <ac:grpSpMk id="299" creationId="{9E70C32B-E840-4186-A02B-15EF3D3700E8}"/>
          </ac:grpSpMkLst>
        </pc:grpChg>
        <pc:grpChg chg="mod">
          <ac:chgData name="hassan MH" userId="84cd2103f36ef0dc" providerId="LiveId" clId="{503E8875-88F6-4C29-BD5A-496F9A349BB6}" dt="2022-04-24T15:37:52.179" v="1478"/>
          <ac:grpSpMkLst>
            <pc:docMk/>
            <pc:sldMk cId="2722505777" sldId="410"/>
            <ac:grpSpMk id="304" creationId="{7221FCAF-6E11-49E3-88C0-36EA7D520EE9}"/>
          </ac:grpSpMkLst>
        </pc:grpChg>
        <pc:grpChg chg="mod">
          <ac:chgData name="hassan MH" userId="84cd2103f36ef0dc" providerId="LiveId" clId="{503E8875-88F6-4C29-BD5A-496F9A349BB6}" dt="2022-04-24T15:37:52.179" v="1478"/>
          <ac:grpSpMkLst>
            <pc:docMk/>
            <pc:sldMk cId="2722505777" sldId="410"/>
            <ac:grpSpMk id="317" creationId="{644129F6-4C7D-4EBC-B8D6-399790418F7E}"/>
          </ac:grpSpMkLst>
        </pc:grpChg>
        <pc:grpChg chg="mod">
          <ac:chgData name="hassan MH" userId="84cd2103f36ef0dc" providerId="LiveId" clId="{503E8875-88F6-4C29-BD5A-496F9A349BB6}" dt="2022-04-24T15:37:52.179" v="1478"/>
          <ac:grpSpMkLst>
            <pc:docMk/>
            <pc:sldMk cId="2722505777" sldId="410"/>
            <ac:grpSpMk id="319" creationId="{363E08B1-2F2F-4D4B-BBD3-F64FC1B1D960}"/>
          </ac:grpSpMkLst>
        </pc:grpChg>
        <pc:grpChg chg="mod">
          <ac:chgData name="hassan MH" userId="84cd2103f36ef0dc" providerId="LiveId" clId="{503E8875-88F6-4C29-BD5A-496F9A349BB6}" dt="2022-04-24T15:37:52.179" v="1478"/>
          <ac:grpSpMkLst>
            <pc:docMk/>
            <pc:sldMk cId="2722505777" sldId="410"/>
            <ac:grpSpMk id="322" creationId="{0BBDFAEE-DD30-4315-98A0-961572DC731F}"/>
          </ac:grpSpMkLst>
        </pc:grpChg>
        <pc:grpChg chg="mod">
          <ac:chgData name="hassan MH" userId="84cd2103f36ef0dc" providerId="LiveId" clId="{503E8875-88F6-4C29-BD5A-496F9A349BB6}" dt="2022-04-24T15:37:52.179" v="1478"/>
          <ac:grpSpMkLst>
            <pc:docMk/>
            <pc:sldMk cId="2722505777" sldId="410"/>
            <ac:grpSpMk id="324" creationId="{83838B15-5C96-4734-8836-12001097D1AC}"/>
          </ac:grpSpMkLst>
        </pc:grpChg>
        <pc:grpChg chg="mod">
          <ac:chgData name="hassan MH" userId="84cd2103f36ef0dc" providerId="LiveId" clId="{503E8875-88F6-4C29-BD5A-496F9A349BB6}" dt="2022-04-24T15:37:52.179" v="1478"/>
          <ac:grpSpMkLst>
            <pc:docMk/>
            <pc:sldMk cId="2722505777" sldId="410"/>
            <ac:grpSpMk id="325" creationId="{B6A36DF2-08AD-4355-99B7-638A0FAB93CE}"/>
          </ac:grpSpMkLst>
        </pc:grpChg>
        <pc:grpChg chg="mod">
          <ac:chgData name="hassan MH" userId="84cd2103f36ef0dc" providerId="LiveId" clId="{503E8875-88F6-4C29-BD5A-496F9A349BB6}" dt="2022-04-24T15:37:52.179" v="1478"/>
          <ac:grpSpMkLst>
            <pc:docMk/>
            <pc:sldMk cId="2722505777" sldId="410"/>
            <ac:grpSpMk id="330" creationId="{AC57D4A3-6346-401C-9922-51735EF39121}"/>
          </ac:grpSpMkLst>
        </pc:grpChg>
        <pc:grpChg chg="del mod">
          <ac:chgData name="hassan MH" userId="84cd2103f36ef0dc" providerId="LiveId" clId="{503E8875-88F6-4C29-BD5A-496F9A349BB6}" dt="2022-04-24T15:38:29.137" v="1489" actId="478"/>
          <ac:grpSpMkLst>
            <pc:docMk/>
            <pc:sldMk cId="2722505777" sldId="410"/>
            <ac:grpSpMk id="334" creationId="{A3F08660-8326-4091-B906-22430413A35A}"/>
          </ac:grpSpMkLst>
        </pc:grpChg>
        <pc:grpChg chg="del mod">
          <ac:chgData name="hassan MH" userId="84cd2103f36ef0dc" providerId="LiveId" clId="{503E8875-88F6-4C29-BD5A-496F9A349BB6}" dt="2022-04-24T15:38:31.783" v="1490" actId="478"/>
          <ac:grpSpMkLst>
            <pc:docMk/>
            <pc:sldMk cId="2722505777" sldId="410"/>
            <ac:grpSpMk id="368" creationId="{675A2814-F345-435E-8DAE-AC4C3BA829FC}"/>
          </ac:grpSpMkLst>
        </pc:grpChg>
        <pc:grpChg chg="mod">
          <ac:chgData name="hassan MH" userId="84cd2103f36ef0dc" providerId="LiveId" clId="{503E8875-88F6-4C29-BD5A-496F9A349BB6}" dt="2022-04-24T15:39:33.052" v="1501" actId="1076"/>
          <ac:grpSpMkLst>
            <pc:docMk/>
            <pc:sldMk cId="2722505777" sldId="410"/>
            <ac:grpSpMk id="451" creationId="{839B22F3-D90B-4203-B6D4-4FEE16BF0B42}"/>
          </ac:grpSpMkLst>
        </pc:grpChg>
        <pc:grpChg chg="mod">
          <ac:chgData name="hassan MH" userId="84cd2103f36ef0dc" providerId="LiveId" clId="{503E8875-88F6-4C29-BD5A-496F9A349BB6}" dt="2022-04-24T15:37:52.179" v="1478"/>
          <ac:grpSpMkLst>
            <pc:docMk/>
            <pc:sldMk cId="2722505777" sldId="410"/>
            <ac:grpSpMk id="479" creationId="{16C0D772-F2FC-42BB-99E4-0566A39610CD}"/>
          </ac:grpSpMkLst>
        </pc:grpChg>
        <pc:grpChg chg="mod">
          <ac:chgData name="hassan MH" userId="84cd2103f36ef0dc" providerId="LiveId" clId="{503E8875-88F6-4C29-BD5A-496F9A349BB6}" dt="2022-04-24T15:37:52.179" v="1478"/>
          <ac:grpSpMkLst>
            <pc:docMk/>
            <pc:sldMk cId="2722505777" sldId="410"/>
            <ac:grpSpMk id="480" creationId="{B2C003CC-2531-4885-84AE-BC5BC521184E}"/>
          </ac:grpSpMkLst>
        </pc:grpChg>
        <pc:grpChg chg="mod">
          <ac:chgData name="hassan MH" userId="84cd2103f36ef0dc" providerId="LiveId" clId="{503E8875-88F6-4C29-BD5A-496F9A349BB6}" dt="2022-04-24T15:37:52.179" v="1478"/>
          <ac:grpSpMkLst>
            <pc:docMk/>
            <pc:sldMk cId="2722505777" sldId="410"/>
            <ac:grpSpMk id="481" creationId="{1BFAD82B-1D16-47D3-9109-782C5E8E064B}"/>
          </ac:grpSpMkLst>
        </pc:grpChg>
        <pc:grpChg chg="mod">
          <ac:chgData name="hassan MH" userId="84cd2103f36ef0dc" providerId="LiveId" clId="{503E8875-88F6-4C29-BD5A-496F9A349BB6}" dt="2022-04-24T15:37:52.179" v="1478"/>
          <ac:grpSpMkLst>
            <pc:docMk/>
            <pc:sldMk cId="2722505777" sldId="410"/>
            <ac:grpSpMk id="482" creationId="{1664493B-ADD2-400C-85FA-2DFE9A35C597}"/>
          </ac:grpSpMkLst>
        </pc:grpChg>
        <pc:grpChg chg="mod">
          <ac:chgData name="hassan MH" userId="84cd2103f36ef0dc" providerId="LiveId" clId="{503E8875-88F6-4C29-BD5A-496F9A349BB6}" dt="2022-04-24T15:37:52.179" v="1478"/>
          <ac:grpSpMkLst>
            <pc:docMk/>
            <pc:sldMk cId="2722505777" sldId="410"/>
            <ac:grpSpMk id="483" creationId="{DCF7A0F1-3FA8-4D6C-A4D5-9EDAD1525379}"/>
          </ac:grpSpMkLst>
        </pc:grpChg>
        <pc:grpChg chg="mod">
          <ac:chgData name="hassan MH" userId="84cd2103f36ef0dc" providerId="LiveId" clId="{503E8875-88F6-4C29-BD5A-496F9A349BB6}" dt="2022-04-24T15:37:52.179" v="1478"/>
          <ac:grpSpMkLst>
            <pc:docMk/>
            <pc:sldMk cId="2722505777" sldId="410"/>
            <ac:grpSpMk id="501" creationId="{7F1132CF-5389-41EE-B126-E235703F8BF3}"/>
          </ac:grpSpMkLst>
        </pc:grpChg>
        <pc:grpChg chg="mod">
          <ac:chgData name="hassan MH" userId="84cd2103f36ef0dc" providerId="LiveId" clId="{503E8875-88F6-4C29-BD5A-496F9A349BB6}" dt="2022-04-24T15:37:52.179" v="1478"/>
          <ac:grpSpMkLst>
            <pc:docMk/>
            <pc:sldMk cId="2722505777" sldId="410"/>
            <ac:grpSpMk id="502" creationId="{A0FE1109-5556-458D-A225-E57A0698C206}"/>
          </ac:grpSpMkLst>
        </pc:grpChg>
        <pc:grpChg chg="mod">
          <ac:chgData name="hassan MH" userId="84cd2103f36ef0dc" providerId="LiveId" clId="{503E8875-88F6-4C29-BD5A-496F9A349BB6}" dt="2022-04-24T15:37:52.179" v="1478"/>
          <ac:grpSpMkLst>
            <pc:docMk/>
            <pc:sldMk cId="2722505777" sldId="410"/>
            <ac:grpSpMk id="503" creationId="{0A4F6AC1-D512-4BFB-8B33-1E1CB6318CCE}"/>
          </ac:grpSpMkLst>
        </pc:grpChg>
        <pc:grpChg chg="mod">
          <ac:chgData name="hassan MH" userId="84cd2103f36ef0dc" providerId="LiveId" clId="{503E8875-88F6-4C29-BD5A-496F9A349BB6}" dt="2022-04-24T15:37:52.179" v="1478"/>
          <ac:grpSpMkLst>
            <pc:docMk/>
            <pc:sldMk cId="2722505777" sldId="410"/>
            <ac:grpSpMk id="504" creationId="{A113196B-19C9-4653-80D1-67720F1EF32D}"/>
          </ac:grpSpMkLst>
        </pc:grpChg>
        <pc:grpChg chg="mod">
          <ac:chgData name="hassan MH" userId="84cd2103f36ef0dc" providerId="LiveId" clId="{503E8875-88F6-4C29-BD5A-496F9A349BB6}" dt="2022-04-24T15:37:52.179" v="1478"/>
          <ac:grpSpMkLst>
            <pc:docMk/>
            <pc:sldMk cId="2722505777" sldId="410"/>
            <ac:grpSpMk id="505" creationId="{11D22D0C-E8CB-4D76-ADE9-88F69135C301}"/>
          </ac:grpSpMkLst>
        </pc:grpChg>
        <pc:grpChg chg="mod">
          <ac:chgData name="hassan MH" userId="84cd2103f36ef0dc" providerId="LiveId" clId="{503E8875-88F6-4C29-BD5A-496F9A349BB6}" dt="2022-04-24T15:37:52.179" v="1478"/>
          <ac:grpSpMkLst>
            <pc:docMk/>
            <pc:sldMk cId="2722505777" sldId="410"/>
            <ac:grpSpMk id="512" creationId="{F960F13A-20F7-4013-BE75-9AA5C2634621}"/>
          </ac:grpSpMkLst>
        </pc:grpChg>
        <pc:grpChg chg="add mod">
          <ac:chgData name="hassan MH" userId="84cd2103f36ef0dc" providerId="LiveId" clId="{503E8875-88F6-4C29-BD5A-496F9A349BB6}" dt="2022-04-24T15:39:48.790" v="1502" actId="1076"/>
          <ac:grpSpMkLst>
            <pc:docMk/>
            <pc:sldMk cId="2722505777" sldId="410"/>
            <ac:grpSpMk id="539" creationId="{26755AB9-9D9B-4A48-833F-C184183F31B0}"/>
          </ac:grpSpMkLst>
        </pc:grpChg>
        <pc:grpChg chg="mod">
          <ac:chgData name="hassan MH" userId="84cd2103f36ef0dc" providerId="LiveId" clId="{503E8875-88F6-4C29-BD5A-496F9A349BB6}" dt="2022-04-24T15:39:09.552" v="1498"/>
          <ac:grpSpMkLst>
            <pc:docMk/>
            <pc:sldMk cId="2722505777" sldId="410"/>
            <ac:grpSpMk id="540" creationId="{F9DAC3CB-681D-4BD9-AC15-FDB09B68C467}"/>
          </ac:grpSpMkLst>
        </pc:grpChg>
        <pc:grpChg chg="mod">
          <ac:chgData name="hassan MH" userId="84cd2103f36ef0dc" providerId="LiveId" clId="{503E8875-88F6-4C29-BD5A-496F9A349BB6}" dt="2022-04-24T15:39:09.552" v="1498"/>
          <ac:grpSpMkLst>
            <pc:docMk/>
            <pc:sldMk cId="2722505777" sldId="410"/>
            <ac:grpSpMk id="543" creationId="{0CB52870-A7E1-4016-AFA4-5D703675568A}"/>
          </ac:grpSpMkLst>
        </pc:grpChg>
        <pc:grpChg chg="mod">
          <ac:chgData name="hassan MH" userId="84cd2103f36ef0dc" providerId="LiveId" clId="{503E8875-88F6-4C29-BD5A-496F9A349BB6}" dt="2022-04-24T15:39:09.552" v="1498"/>
          <ac:grpSpMkLst>
            <pc:docMk/>
            <pc:sldMk cId="2722505777" sldId="410"/>
            <ac:grpSpMk id="544" creationId="{6F6B246E-3866-4254-99E2-26DA8C0E7855}"/>
          </ac:grpSpMkLst>
        </pc:grpChg>
        <pc:grpChg chg="mod">
          <ac:chgData name="hassan MH" userId="84cd2103f36ef0dc" providerId="LiveId" clId="{503E8875-88F6-4C29-BD5A-496F9A349BB6}" dt="2022-04-24T15:39:09.552" v="1498"/>
          <ac:grpSpMkLst>
            <pc:docMk/>
            <pc:sldMk cId="2722505777" sldId="410"/>
            <ac:grpSpMk id="546" creationId="{B15B4C51-6053-41CB-B388-DBCC01551921}"/>
          </ac:grpSpMkLst>
        </pc:grpChg>
        <pc:grpChg chg="mod">
          <ac:chgData name="hassan MH" userId="84cd2103f36ef0dc" providerId="LiveId" clId="{503E8875-88F6-4C29-BD5A-496F9A349BB6}" dt="2022-04-24T15:39:09.552" v="1498"/>
          <ac:grpSpMkLst>
            <pc:docMk/>
            <pc:sldMk cId="2722505777" sldId="410"/>
            <ac:grpSpMk id="547" creationId="{3886CAA3-DF3C-4FA0-A6D8-5E935E3C0DEF}"/>
          </ac:grpSpMkLst>
        </pc:grpChg>
        <pc:grpChg chg="mod">
          <ac:chgData name="hassan MH" userId="84cd2103f36ef0dc" providerId="LiveId" clId="{503E8875-88F6-4C29-BD5A-496F9A349BB6}" dt="2022-04-24T15:39:09.552" v="1498"/>
          <ac:grpSpMkLst>
            <pc:docMk/>
            <pc:sldMk cId="2722505777" sldId="410"/>
            <ac:grpSpMk id="548" creationId="{622ACDD0-9102-40F1-99DE-E3745CFBF745}"/>
          </ac:grpSpMkLst>
        </pc:grpChg>
        <pc:grpChg chg="mod">
          <ac:chgData name="hassan MH" userId="84cd2103f36ef0dc" providerId="LiveId" clId="{503E8875-88F6-4C29-BD5A-496F9A349BB6}" dt="2022-04-24T15:39:09.552" v="1498"/>
          <ac:grpSpMkLst>
            <pc:docMk/>
            <pc:sldMk cId="2722505777" sldId="410"/>
            <ac:grpSpMk id="556" creationId="{522629B3-B66C-4E2A-B992-479FD41D3CDE}"/>
          </ac:grpSpMkLst>
        </pc:grpChg>
        <pc:grpChg chg="mod">
          <ac:chgData name="hassan MH" userId="84cd2103f36ef0dc" providerId="LiveId" clId="{503E8875-88F6-4C29-BD5A-496F9A349BB6}" dt="2022-04-24T15:39:09.552" v="1498"/>
          <ac:grpSpMkLst>
            <pc:docMk/>
            <pc:sldMk cId="2722505777" sldId="410"/>
            <ac:grpSpMk id="558" creationId="{78DE8B7C-8D79-4A34-B23C-2C25C3A89066}"/>
          </ac:grpSpMkLst>
        </pc:grpChg>
        <pc:grpChg chg="add mod">
          <ac:chgData name="hassan MH" userId="84cd2103f36ef0dc" providerId="LiveId" clId="{503E8875-88F6-4C29-BD5A-496F9A349BB6}" dt="2022-04-24T15:41:39.395" v="1509" actId="1076"/>
          <ac:grpSpMkLst>
            <pc:docMk/>
            <pc:sldMk cId="2722505777" sldId="410"/>
            <ac:grpSpMk id="573" creationId="{D757F028-D162-4ED0-B79A-60FAB40EE5FA}"/>
          </ac:grpSpMkLst>
        </pc:grpChg>
        <pc:grpChg chg="mod">
          <ac:chgData name="hassan MH" userId="84cd2103f36ef0dc" providerId="LiveId" clId="{503E8875-88F6-4C29-BD5A-496F9A349BB6}" dt="2022-04-24T15:39:09.552" v="1498"/>
          <ac:grpSpMkLst>
            <pc:docMk/>
            <pc:sldMk cId="2722505777" sldId="410"/>
            <ac:grpSpMk id="574" creationId="{FB7F1AFC-17A5-4600-880F-876A946FD265}"/>
          </ac:grpSpMkLst>
        </pc:grpChg>
        <pc:grpChg chg="mod">
          <ac:chgData name="hassan MH" userId="84cd2103f36ef0dc" providerId="LiveId" clId="{503E8875-88F6-4C29-BD5A-496F9A349BB6}" dt="2022-04-24T15:39:09.552" v="1498"/>
          <ac:grpSpMkLst>
            <pc:docMk/>
            <pc:sldMk cId="2722505777" sldId="410"/>
            <ac:grpSpMk id="581" creationId="{2E9EB758-CD81-49AB-9DC4-3AAEDC9AAB88}"/>
          </ac:grpSpMkLst>
        </pc:grpChg>
        <pc:grpChg chg="mod">
          <ac:chgData name="hassan MH" userId="84cd2103f36ef0dc" providerId="LiveId" clId="{503E8875-88F6-4C29-BD5A-496F9A349BB6}" dt="2022-04-24T15:39:09.552" v="1498"/>
          <ac:grpSpMkLst>
            <pc:docMk/>
            <pc:sldMk cId="2722505777" sldId="410"/>
            <ac:grpSpMk id="582" creationId="{C04C83CF-BBC0-471E-B635-34D7D531BCF0}"/>
          </ac:grpSpMkLst>
        </pc:grpChg>
        <pc:grpChg chg="mod">
          <ac:chgData name="hassan MH" userId="84cd2103f36ef0dc" providerId="LiveId" clId="{503E8875-88F6-4C29-BD5A-496F9A349BB6}" dt="2022-04-24T15:39:09.552" v="1498"/>
          <ac:grpSpMkLst>
            <pc:docMk/>
            <pc:sldMk cId="2722505777" sldId="410"/>
            <ac:grpSpMk id="584" creationId="{E81B2C80-4F54-4AF3-AA73-0732AD0C9EDE}"/>
          </ac:grpSpMkLst>
        </pc:grpChg>
        <pc:picChg chg="add mod ord">
          <ac:chgData name="hassan MH" userId="84cd2103f36ef0dc" providerId="LiveId" clId="{503E8875-88F6-4C29-BD5A-496F9A349BB6}" dt="2022-04-24T15:47:43.533" v="1600" actId="164"/>
          <ac:picMkLst>
            <pc:docMk/>
            <pc:sldMk cId="2722505777" sldId="410"/>
            <ac:picMk id="3" creationId="{165C9325-5BB0-4D88-A0D1-6465055D7767}"/>
          </ac:picMkLst>
        </pc:picChg>
      </pc:sldChg>
      <pc:sldChg chg="addSp delSp modSp new mod modShow">
        <pc:chgData name="hassan MH" userId="84cd2103f36ef0dc" providerId="LiveId" clId="{503E8875-88F6-4C29-BD5A-496F9A349BB6}" dt="2022-04-24T15:52:01.174" v="1656" actId="729"/>
        <pc:sldMkLst>
          <pc:docMk/>
          <pc:sldMk cId="3284969479" sldId="411"/>
        </pc:sldMkLst>
        <pc:spChg chg="del">
          <ac:chgData name="hassan MH" userId="84cd2103f36ef0dc" providerId="LiveId" clId="{503E8875-88F6-4C29-BD5A-496F9A349BB6}" dt="2022-04-24T15:49:59.328" v="1604" actId="478"/>
          <ac:spMkLst>
            <pc:docMk/>
            <pc:sldMk cId="3284969479" sldId="411"/>
            <ac:spMk id="2" creationId="{702F24B0-D82A-4C51-ACA0-0B74D52E5215}"/>
          </ac:spMkLst>
        </pc:spChg>
        <pc:spChg chg="del">
          <ac:chgData name="hassan MH" userId="84cd2103f36ef0dc" providerId="LiveId" clId="{503E8875-88F6-4C29-BD5A-496F9A349BB6}" dt="2022-04-24T15:49:59.328" v="1604" actId="478"/>
          <ac:spMkLst>
            <pc:docMk/>
            <pc:sldMk cId="3284969479" sldId="411"/>
            <ac:spMk id="3" creationId="{2F75595C-2D71-442C-AEA9-EFF9E7C28836}"/>
          </ac:spMkLst>
        </pc:spChg>
        <pc:spChg chg="mod">
          <ac:chgData name="hassan MH" userId="84cd2103f36ef0dc" providerId="LiveId" clId="{503E8875-88F6-4C29-BD5A-496F9A349BB6}" dt="2022-04-24T15:50:02.557" v="1605"/>
          <ac:spMkLst>
            <pc:docMk/>
            <pc:sldMk cId="3284969479" sldId="411"/>
            <ac:spMk id="8" creationId="{22395079-9317-4D72-98A3-ED00A1FB62F1}"/>
          </ac:spMkLst>
        </pc:spChg>
        <pc:spChg chg="mod">
          <ac:chgData name="hassan MH" userId="84cd2103f36ef0dc" providerId="LiveId" clId="{503E8875-88F6-4C29-BD5A-496F9A349BB6}" dt="2022-04-24T15:50:02.557" v="1605"/>
          <ac:spMkLst>
            <pc:docMk/>
            <pc:sldMk cId="3284969479" sldId="411"/>
            <ac:spMk id="9" creationId="{918CC372-D901-4F18-9E70-2F269F9239E7}"/>
          </ac:spMkLst>
        </pc:spChg>
        <pc:spChg chg="mod">
          <ac:chgData name="hassan MH" userId="84cd2103f36ef0dc" providerId="LiveId" clId="{503E8875-88F6-4C29-BD5A-496F9A349BB6}" dt="2022-04-24T15:50:02.557" v="1605"/>
          <ac:spMkLst>
            <pc:docMk/>
            <pc:sldMk cId="3284969479" sldId="411"/>
            <ac:spMk id="10" creationId="{0D3F2D8C-0FE6-41C0-B2D2-74FC4E82C352}"/>
          </ac:spMkLst>
        </pc:spChg>
        <pc:spChg chg="mod">
          <ac:chgData name="hassan MH" userId="84cd2103f36ef0dc" providerId="LiveId" clId="{503E8875-88F6-4C29-BD5A-496F9A349BB6}" dt="2022-04-24T15:50:02.557" v="1605"/>
          <ac:spMkLst>
            <pc:docMk/>
            <pc:sldMk cId="3284969479" sldId="411"/>
            <ac:spMk id="11" creationId="{A62D1466-D337-464F-9F8B-56271B7D7329}"/>
          </ac:spMkLst>
        </pc:spChg>
        <pc:spChg chg="mod">
          <ac:chgData name="hassan MH" userId="84cd2103f36ef0dc" providerId="LiveId" clId="{503E8875-88F6-4C29-BD5A-496F9A349BB6}" dt="2022-04-24T15:50:02.557" v="1605"/>
          <ac:spMkLst>
            <pc:docMk/>
            <pc:sldMk cId="3284969479" sldId="411"/>
            <ac:spMk id="14" creationId="{FB752928-570D-4902-8FE1-1DF742C189F2}"/>
          </ac:spMkLst>
        </pc:spChg>
        <pc:spChg chg="mod">
          <ac:chgData name="hassan MH" userId="84cd2103f36ef0dc" providerId="LiveId" clId="{503E8875-88F6-4C29-BD5A-496F9A349BB6}" dt="2022-04-24T15:50:02.557" v="1605"/>
          <ac:spMkLst>
            <pc:docMk/>
            <pc:sldMk cId="3284969479" sldId="411"/>
            <ac:spMk id="15" creationId="{7DEE2A4E-FA61-4856-A29E-560677A8A4C3}"/>
          </ac:spMkLst>
        </pc:spChg>
        <pc:spChg chg="mod">
          <ac:chgData name="hassan MH" userId="84cd2103f36ef0dc" providerId="LiveId" clId="{503E8875-88F6-4C29-BD5A-496F9A349BB6}" dt="2022-04-24T15:50:02.557" v="1605"/>
          <ac:spMkLst>
            <pc:docMk/>
            <pc:sldMk cId="3284969479" sldId="411"/>
            <ac:spMk id="16" creationId="{159B9788-E879-4E6F-91D8-A6E484525452}"/>
          </ac:spMkLst>
        </pc:spChg>
        <pc:spChg chg="mod">
          <ac:chgData name="hassan MH" userId="84cd2103f36ef0dc" providerId="LiveId" clId="{503E8875-88F6-4C29-BD5A-496F9A349BB6}" dt="2022-04-24T15:50:02.557" v="1605"/>
          <ac:spMkLst>
            <pc:docMk/>
            <pc:sldMk cId="3284969479" sldId="411"/>
            <ac:spMk id="17" creationId="{0A0E1352-B56F-4A94-AA7C-A2D692C646AB}"/>
          </ac:spMkLst>
        </pc:spChg>
        <pc:spChg chg="mod">
          <ac:chgData name="hassan MH" userId="84cd2103f36ef0dc" providerId="LiveId" clId="{503E8875-88F6-4C29-BD5A-496F9A349BB6}" dt="2022-04-24T15:50:02.557" v="1605"/>
          <ac:spMkLst>
            <pc:docMk/>
            <pc:sldMk cId="3284969479" sldId="411"/>
            <ac:spMk id="18" creationId="{65076F32-BCC6-435D-90DC-ADFB7538EE35}"/>
          </ac:spMkLst>
        </pc:spChg>
        <pc:spChg chg="mod">
          <ac:chgData name="hassan MH" userId="84cd2103f36ef0dc" providerId="LiveId" clId="{503E8875-88F6-4C29-BD5A-496F9A349BB6}" dt="2022-04-24T15:50:02.557" v="1605"/>
          <ac:spMkLst>
            <pc:docMk/>
            <pc:sldMk cId="3284969479" sldId="411"/>
            <ac:spMk id="19" creationId="{D8E035FF-572E-4BD4-91E8-9A5388F817D7}"/>
          </ac:spMkLst>
        </pc:spChg>
        <pc:spChg chg="mod">
          <ac:chgData name="hassan MH" userId="84cd2103f36ef0dc" providerId="LiveId" clId="{503E8875-88F6-4C29-BD5A-496F9A349BB6}" dt="2022-04-24T15:50:02.557" v="1605"/>
          <ac:spMkLst>
            <pc:docMk/>
            <pc:sldMk cId="3284969479" sldId="411"/>
            <ac:spMk id="20" creationId="{45422F4B-A2A1-456F-AA0E-DAC7DB3F6286}"/>
          </ac:spMkLst>
        </pc:spChg>
        <pc:spChg chg="del mod topLvl">
          <ac:chgData name="hassan MH" userId="84cd2103f36ef0dc" providerId="LiveId" clId="{503E8875-88F6-4C29-BD5A-496F9A349BB6}" dt="2022-04-24T15:50:54.401" v="1614" actId="478"/>
          <ac:spMkLst>
            <pc:docMk/>
            <pc:sldMk cId="3284969479" sldId="411"/>
            <ac:spMk id="30" creationId="{6EE202CE-D03A-4F26-8ED1-0A84E4DB2355}"/>
          </ac:spMkLst>
        </pc:spChg>
        <pc:grpChg chg="add mod">
          <ac:chgData name="hassan MH" userId="84cd2103f36ef0dc" providerId="LiveId" clId="{503E8875-88F6-4C29-BD5A-496F9A349BB6}" dt="2022-04-24T15:51:57.192" v="1654" actId="1076"/>
          <ac:grpSpMkLst>
            <pc:docMk/>
            <pc:sldMk cId="3284969479" sldId="411"/>
            <ac:grpSpMk id="4" creationId="{6D16C0CC-7F25-4A8C-8606-62763F29E2E5}"/>
          </ac:grpSpMkLst>
        </pc:grpChg>
        <pc:grpChg chg="mod">
          <ac:chgData name="hassan MH" userId="84cd2103f36ef0dc" providerId="LiveId" clId="{503E8875-88F6-4C29-BD5A-496F9A349BB6}" dt="2022-04-24T15:50:02.557" v="1605"/>
          <ac:grpSpMkLst>
            <pc:docMk/>
            <pc:sldMk cId="3284969479" sldId="411"/>
            <ac:grpSpMk id="6" creationId="{03D60001-8005-4C7E-B01B-6FD654421F8F}"/>
          </ac:grpSpMkLst>
        </pc:grpChg>
        <pc:grpChg chg="mod">
          <ac:chgData name="hassan MH" userId="84cd2103f36ef0dc" providerId="LiveId" clId="{503E8875-88F6-4C29-BD5A-496F9A349BB6}" dt="2022-04-24T15:50:02.557" v="1605"/>
          <ac:grpSpMkLst>
            <pc:docMk/>
            <pc:sldMk cId="3284969479" sldId="411"/>
            <ac:grpSpMk id="7" creationId="{915B87C8-3ECF-4400-9A3C-C14D8E3174E2}"/>
          </ac:grpSpMkLst>
        </pc:grpChg>
        <pc:grpChg chg="mod">
          <ac:chgData name="hassan MH" userId="84cd2103f36ef0dc" providerId="LiveId" clId="{503E8875-88F6-4C29-BD5A-496F9A349BB6}" dt="2022-04-24T15:50:02.557" v="1605"/>
          <ac:grpSpMkLst>
            <pc:docMk/>
            <pc:sldMk cId="3284969479" sldId="411"/>
            <ac:grpSpMk id="12" creationId="{F89E3811-7FC5-421B-A070-94380DC6E37D}"/>
          </ac:grpSpMkLst>
        </pc:grpChg>
        <pc:grpChg chg="mod">
          <ac:chgData name="hassan MH" userId="84cd2103f36ef0dc" providerId="LiveId" clId="{503E8875-88F6-4C29-BD5A-496F9A349BB6}" dt="2022-04-24T15:50:02.557" v="1605"/>
          <ac:grpSpMkLst>
            <pc:docMk/>
            <pc:sldMk cId="3284969479" sldId="411"/>
            <ac:grpSpMk id="13" creationId="{A206BB3B-6C97-4C8D-B667-F660293DD28B}"/>
          </ac:grpSpMkLst>
        </pc:grpChg>
        <pc:grpChg chg="add del mod">
          <ac:chgData name="hassan MH" userId="84cd2103f36ef0dc" providerId="LiveId" clId="{503E8875-88F6-4C29-BD5A-496F9A349BB6}" dt="2022-04-24T15:50:54.401" v="1614" actId="478"/>
          <ac:grpSpMkLst>
            <pc:docMk/>
            <pc:sldMk cId="3284969479" sldId="411"/>
            <ac:grpSpMk id="28" creationId="{712B40DA-70A4-4C31-981F-035599E83620}"/>
          </ac:grpSpMkLst>
        </pc:grpChg>
        <pc:picChg chg="mod">
          <ac:chgData name="hassan MH" userId="84cd2103f36ef0dc" providerId="LiveId" clId="{503E8875-88F6-4C29-BD5A-496F9A349BB6}" dt="2022-04-24T15:50:02.557" v="1605"/>
          <ac:picMkLst>
            <pc:docMk/>
            <pc:sldMk cId="3284969479" sldId="411"/>
            <ac:picMk id="5" creationId="{B7EF2C7F-A5CC-4D02-91D2-EAAF8E231F9C}"/>
          </ac:picMkLst>
        </pc:picChg>
        <pc:picChg chg="add mod">
          <ac:chgData name="hassan MH" userId="84cd2103f36ef0dc" providerId="LiveId" clId="{503E8875-88F6-4C29-BD5A-496F9A349BB6}" dt="2022-04-24T15:51:54.040" v="1653" actId="1076"/>
          <ac:picMkLst>
            <pc:docMk/>
            <pc:sldMk cId="3284969479" sldId="411"/>
            <ac:picMk id="21" creationId="{9CCABA78-4ACE-4D35-B299-160500D6CF34}"/>
          </ac:picMkLst>
        </pc:picChg>
        <pc:picChg chg="add mod">
          <ac:chgData name="hassan MH" userId="84cd2103f36ef0dc" providerId="LiveId" clId="{503E8875-88F6-4C29-BD5A-496F9A349BB6}" dt="2022-04-24T15:51:23.222" v="1637" actId="1076"/>
          <ac:picMkLst>
            <pc:docMk/>
            <pc:sldMk cId="3284969479" sldId="411"/>
            <ac:picMk id="22" creationId="{A80E767A-740B-4E21-8DE6-F90EC57FE573}"/>
          </ac:picMkLst>
        </pc:picChg>
        <pc:picChg chg="add del mod">
          <ac:chgData name="hassan MH" userId="84cd2103f36ef0dc" providerId="LiveId" clId="{503E8875-88F6-4C29-BD5A-496F9A349BB6}" dt="2022-04-24T15:51:39.008" v="1645" actId="478"/>
          <ac:picMkLst>
            <pc:docMk/>
            <pc:sldMk cId="3284969479" sldId="411"/>
            <ac:picMk id="23" creationId="{2FC566A1-82A7-40E0-90B5-B5A8A1FA92E7}"/>
          </ac:picMkLst>
        </pc:picChg>
        <pc:picChg chg="add mod">
          <ac:chgData name="hassan MH" userId="84cd2103f36ef0dc" providerId="LiveId" clId="{503E8875-88F6-4C29-BD5A-496F9A349BB6}" dt="2022-04-24T15:51:25.735" v="1639" actId="14100"/>
          <ac:picMkLst>
            <pc:docMk/>
            <pc:sldMk cId="3284969479" sldId="411"/>
            <ac:picMk id="24" creationId="{3157599B-6E1E-418B-BB07-1F4D58CBD00C}"/>
          </ac:picMkLst>
        </pc:picChg>
        <pc:picChg chg="add mod">
          <ac:chgData name="hassan MH" userId="84cd2103f36ef0dc" providerId="LiveId" clId="{503E8875-88F6-4C29-BD5A-496F9A349BB6}" dt="2022-04-24T15:51:58.850" v="1655" actId="1076"/>
          <ac:picMkLst>
            <pc:docMk/>
            <pc:sldMk cId="3284969479" sldId="411"/>
            <ac:picMk id="25" creationId="{72BC708C-761B-4EFC-9917-9EE386F51D80}"/>
          </ac:picMkLst>
        </pc:picChg>
        <pc:picChg chg="add mod">
          <ac:chgData name="hassan MH" userId="84cd2103f36ef0dc" providerId="LiveId" clId="{503E8875-88F6-4C29-BD5A-496F9A349BB6}" dt="2022-04-24T15:51:18.496" v="1633" actId="1076"/>
          <ac:picMkLst>
            <pc:docMk/>
            <pc:sldMk cId="3284969479" sldId="411"/>
            <ac:picMk id="26" creationId="{82BA0C96-49B8-4F60-858E-F6FCFA0F1E40}"/>
          </ac:picMkLst>
        </pc:picChg>
        <pc:picChg chg="add mod">
          <ac:chgData name="hassan MH" userId="84cd2103f36ef0dc" providerId="LiveId" clId="{503E8875-88F6-4C29-BD5A-496F9A349BB6}" dt="2022-04-24T15:51:19.762" v="1634" actId="1076"/>
          <ac:picMkLst>
            <pc:docMk/>
            <pc:sldMk cId="3284969479" sldId="411"/>
            <ac:picMk id="27" creationId="{D9BDAA54-AE34-4BF2-8772-1A2C9BC45B9A}"/>
          </ac:picMkLst>
        </pc:picChg>
        <pc:picChg chg="mod topLvl">
          <ac:chgData name="hassan MH" userId="84cd2103f36ef0dc" providerId="LiveId" clId="{503E8875-88F6-4C29-BD5A-496F9A349BB6}" dt="2022-04-24T15:51:29.400" v="1641" actId="1076"/>
          <ac:picMkLst>
            <pc:docMk/>
            <pc:sldMk cId="3284969479" sldId="411"/>
            <ac:picMk id="29" creationId="{EBBFBE52-07E7-466D-B9A1-3A0A64B67F76}"/>
          </ac:picMkLst>
        </pc:picChg>
      </pc:sldChg>
      <pc:sldChg chg="addSp delSp modSp new mod modShow">
        <pc:chgData name="hassan MH" userId="84cd2103f36ef0dc" providerId="LiveId" clId="{503E8875-88F6-4C29-BD5A-496F9A349BB6}" dt="2022-04-24T15:55:55.610" v="1713" actId="1076"/>
        <pc:sldMkLst>
          <pc:docMk/>
          <pc:sldMk cId="2852566979" sldId="412"/>
        </pc:sldMkLst>
        <pc:spChg chg="del">
          <ac:chgData name="hassan MH" userId="84cd2103f36ef0dc" providerId="LiveId" clId="{503E8875-88F6-4C29-BD5A-496F9A349BB6}" dt="2022-04-24T15:52:20.040" v="1658" actId="478"/>
          <ac:spMkLst>
            <pc:docMk/>
            <pc:sldMk cId="2852566979" sldId="412"/>
            <ac:spMk id="2" creationId="{BB8E667F-7D77-4855-91AC-6FC82FE93A97}"/>
          </ac:spMkLst>
        </pc:spChg>
        <pc:spChg chg="del">
          <ac:chgData name="hassan MH" userId="84cd2103f36ef0dc" providerId="LiveId" clId="{503E8875-88F6-4C29-BD5A-496F9A349BB6}" dt="2022-04-24T15:52:20.040" v="1658" actId="478"/>
          <ac:spMkLst>
            <pc:docMk/>
            <pc:sldMk cId="2852566979" sldId="412"/>
            <ac:spMk id="3" creationId="{D7897809-196E-4054-BFCD-E96BD4E811D6}"/>
          </ac:spMkLst>
        </pc:spChg>
        <pc:spChg chg="mod">
          <ac:chgData name="hassan MH" userId="84cd2103f36ef0dc" providerId="LiveId" clId="{503E8875-88F6-4C29-BD5A-496F9A349BB6}" dt="2022-04-24T15:52:32.987" v="1659"/>
          <ac:spMkLst>
            <pc:docMk/>
            <pc:sldMk cId="2852566979" sldId="412"/>
            <ac:spMk id="5" creationId="{A19704F6-5F91-44BD-8F04-124B6A505818}"/>
          </ac:spMkLst>
        </pc:spChg>
        <pc:spChg chg="mod">
          <ac:chgData name="hassan MH" userId="84cd2103f36ef0dc" providerId="LiveId" clId="{503E8875-88F6-4C29-BD5A-496F9A349BB6}" dt="2022-04-24T15:52:32.987" v="1659"/>
          <ac:spMkLst>
            <pc:docMk/>
            <pc:sldMk cId="2852566979" sldId="412"/>
            <ac:spMk id="9" creationId="{3BC08287-8C29-4D40-87AA-B23CF59CA1C4}"/>
          </ac:spMkLst>
        </pc:spChg>
        <pc:spChg chg="mod">
          <ac:chgData name="hassan MH" userId="84cd2103f36ef0dc" providerId="LiveId" clId="{503E8875-88F6-4C29-BD5A-496F9A349BB6}" dt="2022-04-24T15:52:32.987" v="1659"/>
          <ac:spMkLst>
            <pc:docMk/>
            <pc:sldMk cId="2852566979" sldId="412"/>
            <ac:spMk id="13" creationId="{7EEF3BEB-12FF-48BD-87EC-0C8776C72B6C}"/>
          </ac:spMkLst>
        </pc:spChg>
        <pc:spChg chg="mod">
          <ac:chgData name="hassan MH" userId="84cd2103f36ef0dc" providerId="LiveId" clId="{503E8875-88F6-4C29-BD5A-496F9A349BB6}" dt="2022-04-24T15:52:32.987" v="1659"/>
          <ac:spMkLst>
            <pc:docMk/>
            <pc:sldMk cId="2852566979" sldId="412"/>
            <ac:spMk id="14" creationId="{DE8D9976-A416-429E-AE00-FD714B96BFCA}"/>
          </ac:spMkLst>
        </pc:spChg>
        <pc:spChg chg="mod">
          <ac:chgData name="hassan MH" userId="84cd2103f36ef0dc" providerId="LiveId" clId="{503E8875-88F6-4C29-BD5A-496F9A349BB6}" dt="2022-04-24T15:52:32.987" v="1659"/>
          <ac:spMkLst>
            <pc:docMk/>
            <pc:sldMk cId="2852566979" sldId="412"/>
            <ac:spMk id="15" creationId="{A05E0225-328C-421B-B19D-193F6C367CF5}"/>
          </ac:spMkLst>
        </pc:spChg>
        <pc:spChg chg="mod">
          <ac:chgData name="hassan MH" userId="84cd2103f36ef0dc" providerId="LiveId" clId="{503E8875-88F6-4C29-BD5A-496F9A349BB6}" dt="2022-04-24T15:52:32.987" v="1659"/>
          <ac:spMkLst>
            <pc:docMk/>
            <pc:sldMk cId="2852566979" sldId="412"/>
            <ac:spMk id="16" creationId="{12A1E62E-30BA-46FA-B060-AFD000BBC9A0}"/>
          </ac:spMkLst>
        </pc:spChg>
        <pc:spChg chg="mod">
          <ac:chgData name="hassan MH" userId="84cd2103f36ef0dc" providerId="LiveId" clId="{503E8875-88F6-4C29-BD5A-496F9A349BB6}" dt="2022-04-24T15:52:32.987" v="1659"/>
          <ac:spMkLst>
            <pc:docMk/>
            <pc:sldMk cId="2852566979" sldId="412"/>
            <ac:spMk id="17" creationId="{E313AF61-92DC-4A7A-9EB1-0E13E348FAC3}"/>
          </ac:spMkLst>
        </pc:spChg>
        <pc:spChg chg="mod">
          <ac:chgData name="hassan MH" userId="84cd2103f36ef0dc" providerId="LiveId" clId="{503E8875-88F6-4C29-BD5A-496F9A349BB6}" dt="2022-04-24T15:52:32.987" v="1659"/>
          <ac:spMkLst>
            <pc:docMk/>
            <pc:sldMk cId="2852566979" sldId="412"/>
            <ac:spMk id="18" creationId="{9A3008E9-7095-4261-ACE8-02B0C028C88B}"/>
          </ac:spMkLst>
        </pc:spChg>
        <pc:spChg chg="mod">
          <ac:chgData name="hassan MH" userId="84cd2103f36ef0dc" providerId="LiveId" clId="{503E8875-88F6-4C29-BD5A-496F9A349BB6}" dt="2022-04-24T15:52:32.987" v="1659"/>
          <ac:spMkLst>
            <pc:docMk/>
            <pc:sldMk cId="2852566979" sldId="412"/>
            <ac:spMk id="19" creationId="{AA42DBC7-80C8-4D7B-AAEB-FC15F4B0EB12}"/>
          </ac:spMkLst>
        </pc:spChg>
        <pc:spChg chg="mod">
          <ac:chgData name="hassan MH" userId="84cd2103f36ef0dc" providerId="LiveId" clId="{503E8875-88F6-4C29-BD5A-496F9A349BB6}" dt="2022-04-24T15:52:32.987" v="1659"/>
          <ac:spMkLst>
            <pc:docMk/>
            <pc:sldMk cId="2852566979" sldId="412"/>
            <ac:spMk id="20" creationId="{B433E3CC-471B-4F91-8F78-9937A53F5F33}"/>
          </ac:spMkLst>
        </pc:spChg>
        <pc:spChg chg="mod">
          <ac:chgData name="hassan MH" userId="84cd2103f36ef0dc" providerId="LiveId" clId="{503E8875-88F6-4C29-BD5A-496F9A349BB6}" dt="2022-04-24T15:52:32.987" v="1659"/>
          <ac:spMkLst>
            <pc:docMk/>
            <pc:sldMk cId="2852566979" sldId="412"/>
            <ac:spMk id="21" creationId="{B3343F44-00BD-4C3C-A7F9-4C5EF34DEFB0}"/>
          </ac:spMkLst>
        </pc:spChg>
        <pc:spChg chg="mod">
          <ac:chgData name="hassan MH" userId="84cd2103f36ef0dc" providerId="LiveId" clId="{503E8875-88F6-4C29-BD5A-496F9A349BB6}" dt="2022-04-24T15:52:32.987" v="1659"/>
          <ac:spMkLst>
            <pc:docMk/>
            <pc:sldMk cId="2852566979" sldId="412"/>
            <ac:spMk id="22" creationId="{8443B549-E365-4B15-AF38-A3066E17D6B9}"/>
          </ac:spMkLst>
        </pc:spChg>
        <pc:spChg chg="mod">
          <ac:chgData name="hassan MH" userId="84cd2103f36ef0dc" providerId="LiveId" clId="{503E8875-88F6-4C29-BD5A-496F9A349BB6}" dt="2022-04-24T15:52:32.987" v="1659"/>
          <ac:spMkLst>
            <pc:docMk/>
            <pc:sldMk cId="2852566979" sldId="412"/>
            <ac:spMk id="23" creationId="{67E49D55-4109-46D6-BA44-ED5A78288A72}"/>
          </ac:spMkLst>
        </pc:spChg>
        <pc:spChg chg="mod">
          <ac:chgData name="hassan MH" userId="84cd2103f36ef0dc" providerId="LiveId" clId="{503E8875-88F6-4C29-BD5A-496F9A349BB6}" dt="2022-04-24T15:52:32.987" v="1659"/>
          <ac:spMkLst>
            <pc:docMk/>
            <pc:sldMk cId="2852566979" sldId="412"/>
            <ac:spMk id="24" creationId="{34DCE0D0-F7F3-4B95-9441-F4EF116D0751}"/>
          </ac:spMkLst>
        </pc:spChg>
        <pc:spChg chg="mod">
          <ac:chgData name="hassan MH" userId="84cd2103f36ef0dc" providerId="LiveId" clId="{503E8875-88F6-4C29-BD5A-496F9A349BB6}" dt="2022-04-24T15:52:32.987" v="1659"/>
          <ac:spMkLst>
            <pc:docMk/>
            <pc:sldMk cId="2852566979" sldId="412"/>
            <ac:spMk id="25" creationId="{95E7515A-4699-48AC-9B39-9C6158E561F2}"/>
          </ac:spMkLst>
        </pc:spChg>
        <pc:spChg chg="mod">
          <ac:chgData name="hassan MH" userId="84cd2103f36ef0dc" providerId="LiveId" clId="{503E8875-88F6-4C29-BD5A-496F9A349BB6}" dt="2022-04-24T15:52:32.987" v="1659"/>
          <ac:spMkLst>
            <pc:docMk/>
            <pc:sldMk cId="2852566979" sldId="412"/>
            <ac:spMk id="26" creationId="{D89F2BF0-6776-4B1B-A69F-99DD01C2A88B}"/>
          </ac:spMkLst>
        </pc:spChg>
        <pc:spChg chg="mod">
          <ac:chgData name="hassan MH" userId="84cd2103f36ef0dc" providerId="LiveId" clId="{503E8875-88F6-4C29-BD5A-496F9A349BB6}" dt="2022-04-24T15:52:32.987" v="1659"/>
          <ac:spMkLst>
            <pc:docMk/>
            <pc:sldMk cId="2852566979" sldId="412"/>
            <ac:spMk id="27" creationId="{7B2324D5-3910-407E-BB9B-7DDB4E9C20B4}"/>
          </ac:spMkLst>
        </pc:spChg>
        <pc:spChg chg="mod">
          <ac:chgData name="hassan MH" userId="84cd2103f36ef0dc" providerId="LiveId" clId="{503E8875-88F6-4C29-BD5A-496F9A349BB6}" dt="2022-04-24T15:52:32.987" v="1659"/>
          <ac:spMkLst>
            <pc:docMk/>
            <pc:sldMk cId="2852566979" sldId="412"/>
            <ac:spMk id="28" creationId="{EB6C29D1-6157-4183-B9BD-35C50FFC41B3}"/>
          </ac:spMkLst>
        </pc:spChg>
        <pc:spChg chg="mod">
          <ac:chgData name="hassan MH" userId="84cd2103f36ef0dc" providerId="LiveId" clId="{503E8875-88F6-4C29-BD5A-496F9A349BB6}" dt="2022-04-24T15:52:32.987" v="1659"/>
          <ac:spMkLst>
            <pc:docMk/>
            <pc:sldMk cId="2852566979" sldId="412"/>
            <ac:spMk id="29" creationId="{8A0BA7EA-3DA1-45B1-A525-BDE4136708C2}"/>
          </ac:spMkLst>
        </pc:spChg>
        <pc:spChg chg="mod">
          <ac:chgData name="hassan MH" userId="84cd2103f36ef0dc" providerId="LiveId" clId="{503E8875-88F6-4C29-BD5A-496F9A349BB6}" dt="2022-04-24T15:52:32.987" v="1659"/>
          <ac:spMkLst>
            <pc:docMk/>
            <pc:sldMk cId="2852566979" sldId="412"/>
            <ac:spMk id="30" creationId="{C8C0D322-5050-4FE6-82BC-C1901FEBD508}"/>
          </ac:spMkLst>
        </pc:spChg>
        <pc:spChg chg="mod">
          <ac:chgData name="hassan MH" userId="84cd2103f36ef0dc" providerId="LiveId" clId="{503E8875-88F6-4C29-BD5A-496F9A349BB6}" dt="2022-04-24T15:52:32.987" v="1659"/>
          <ac:spMkLst>
            <pc:docMk/>
            <pc:sldMk cId="2852566979" sldId="412"/>
            <ac:spMk id="31" creationId="{CC18A537-F54F-46CE-AF29-7EB77FA02DB8}"/>
          </ac:spMkLst>
        </pc:spChg>
        <pc:spChg chg="mod">
          <ac:chgData name="hassan MH" userId="84cd2103f36ef0dc" providerId="LiveId" clId="{503E8875-88F6-4C29-BD5A-496F9A349BB6}" dt="2022-04-24T15:52:32.987" v="1659"/>
          <ac:spMkLst>
            <pc:docMk/>
            <pc:sldMk cId="2852566979" sldId="412"/>
            <ac:spMk id="32" creationId="{7A5CC9F1-85C5-4038-800A-5E838F54DC32}"/>
          </ac:spMkLst>
        </pc:spChg>
        <pc:spChg chg="mod">
          <ac:chgData name="hassan MH" userId="84cd2103f36ef0dc" providerId="LiveId" clId="{503E8875-88F6-4C29-BD5A-496F9A349BB6}" dt="2022-04-24T15:52:32.987" v="1659"/>
          <ac:spMkLst>
            <pc:docMk/>
            <pc:sldMk cId="2852566979" sldId="412"/>
            <ac:spMk id="33" creationId="{91B37226-D8CC-4283-9793-E0030837F31F}"/>
          </ac:spMkLst>
        </pc:spChg>
        <pc:spChg chg="mod">
          <ac:chgData name="hassan MH" userId="84cd2103f36ef0dc" providerId="LiveId" clId="{503E8875-88F6-4C29-BD5A-496F9A349BB6}" dt="2022-04-24T15:52:32.987" v="1659"/>
          <ac:spMkLst>
            <pc:docMk/>
            <pc:sldMk cId="2852566979" sldId="412"/>
            <ac:spMk id="34" creationId="{90677B35-618C-4141-BE27-2C25D2810EC4}"/>
          </ac:spMkLst>
        </pc:spChg>
        <pc:spChg chg="mod">
          <ac:chgData name="hassan MH" userId="84cd2103f36ef0dc" providerId="LiveId" clId="{503E8875-88F6-4C29-BD5A-496F9A349BB6}" dt="2022-04-24T15:52:32.987" v="1659"/>
          <ac:spMkLst>
            <pc:docMk/>
            <pc:sldMk cId="2852566979" sldId="412"/>
            <ac:spMk id="35" creationId="{9F11C818-D8B9-432C-B5C6-7426AE0F11F4}"/>
          </ac:spMkLst>
        </pc:spChg>
        <pc:spChg chg="mod">
          <ac:chgData name="hassan MH" userId="84cd2103f36ef0dc" providerId="LiveId" clId="{503E8875-88F6-4C29-BD5A-496F9A349BB6}" dt="2022-04-24T15:52:32.987" v="1659"/>
          <ac:spMkLst>
            <pc:docMk/>
            <pc:sldMk cId="2852566979" sldId="412"/>
            <ac:spMk id="36" creationId="{736EB19C-8B6C-4DB9-9A3F-C12EAE9FC5B1}"/>
          </ac:spMkLst>
        </pc:spChg>
        <pc:spChg chg="mod">
          <ac:chgData name="hassan MH" userId="84cd2103f36ef0dc" providerId="LiveId" clId="{503E8875-88F6-4C29-BD5A-496F9A349BB6}" dt="2022-04-24T15:52:32.987" v="1659"/>
          <ac:spMkLst>
            <pc:docMk/>
            <pc:sldMk cId="2852566979" sldId="412"/>
            <ac:spMk id="37" creationId="{EB8DFD7C-FCF3-47EF-8A7F-E31976DB9EEC}"/>
          </ac:spMkLst>
        </pc:spChg>
        <pc:spChg chg="mod">
          <ac:chgData name="hassan MH" userId="84cd2103f36ef0dc" providerId="LiveId" clId="{503E8875-88F6-4C29-BD5A-496F9A349BB6}" dt="2022-04-24T15:52:32.987" v="1659"/>
          <ac:spMkLst>
            <pc:docMk/>
            <pc:sldMk cId="2852566979" sldId="412"/>
            <ac:spMk id="38" creationId="{80BB917E-16E3-41F2-914C-BB7FC35C088F}"/>
          </ac:spMkLst>
        </pc:spChg>
        <pc:spChg chg="mod">
          <ac:chgData name="hassan MH" userId="84cd2103f36ef0dc" providerId="LiveId" clId="{503E8875-88F6-4C29-BD5A-496F9A349BB6}" dt="2022-04-24T15:52:32.987" v="1659"/>
          <ac:spMkLst>
            <pc:docMk/>
            <pc:sldMk cId="2852566979" sldId="412"/>
            <ac:spMk id="39" creationId="{517578D7-2E5E-4F7D-A14C-00CDFEB5748A}"/>
          </ac:spMkLst>
        </pc:spChg>
        <pc:spChg chg="mod">
          <ac:chgData name="hassan MH" userId="84cd2103f36ef0dc" providerId="LiveId" clId="{503E8875-88F6-4C29-BD5A-496F9A349BB6}" dt="2022-04-24T15:52:32.987" v="1659"/>
          <ac:spMkLst>
            <pc:docMk/>
            <pc:sldMk cId="2852566979" sldId="412"/>
            <ac:spMk id="40" creationId="{535A2EF4-3A41-4EB7-A769-C1E981C4492C}"/>
          </ac:spMkLst>
        </pc:spChg>
        <pc:spChg chg="mod">
          <ac:chgData name="hassan MH" userId="84cd2103f36ef0dc" providerId="LiveId" clId="{503E8875-88F6-4C29-BD5A-496F9A349BB6}" dt="2022-04-24T15:52:32.987" v="1659"/>
          <ac:spMkLst>
            <pc:docMk/>
            <pc:sldMk cId="2852566979" sldId="412"/>
            <ac:spMk id="41" creationId="{AA518A66-87C4-44E9-A8CC-CC81F0437128}"/>
          </ac:spMkLst>
        </pc:spChg>
        <pc:spChg chg="mod">
          <ac:chgData name="hassan MH" userId="84cd2103f36ef0dc" providerId="LiveId" clId="{503E8875-88F6-4C29-BD5A-496F9A349BB6}" dt="2022-04-24T15:52:32.987" v="1659"/>
          <ac:spMkLst>
            <pc:docMk/>
            <pc:sldMk cId="2852566979" sldId="412"/>
            <ac:spMk id="42" creationId="{BD3EE343-366A-4C52-8791-E78B61BC33D2}"/>
          </ac:spMkLst>
        </pc:spChg>
        <pc:spChg chg="mod">
          <ac:chgData name="hassan MH" userId="84cd2103f36ef0dc" providerId="LiveId" clId="{503E8875-88F6-4C29-BD5A-496F9A349BB6}" dt="2022-04-24T15:52:32.987" v="1659"/>
          <ac:spMkLst>
            <pc:docMk/>
            <pc:sldMk cId="2852566979" sldId="412"/>
            <ac:spMk id="47" creationId="{0C484B9C-F1E9-4B5B-99AA-EE4E4AB8C016}"/>
          </ac:spMkLst>
        </pc:spChg>
        <pc:spChg chg="mod">
          <ac:chgData name="hassan MH" userId="84cd2103f36ef0dc" providerId="LiveId" clId="{503E8875-88F6-4C29-BD5A-496F9A349BB6}" dt="2022-04-24T15:52:32.987" v="1659"/>
          <ac:spMkLst>
            <pc:docMk/>
            <pc:sldMk cId="2852566979" sldId="412"/>
            <ac:spMk id="49" creationId="{9EEB38A9-B87A-4A8B-B082-CF93CC7F81E0}"/>
          </ac:spMkLst>
        </pc:spChg>
        <pc:spChg chg="mod">
          <ac:chgData name="hassan MH" userId="84cd2103f36ef0dc" providerId="LiveId" clId="{503E8875-88F6-4C29-BD5A-496F9A349BB6}" dt="2022-04-24T15:52:32.987" v="1659"/>
          <ac:spMkLst>
            <pc:docMk/>
            <pc:sldMk cId="2852566979" sldId="412"/>
            <ac:spMk id="50" creationId="{C589858D-542D-4501-B105-3CAB3BC06DCE}"/>
          </ac:spMkLst>
        </pc:spChg>
        <pc:spChg chg="mod">
          <ac:chgData name="hassan MH" userId="84cd2103f36ef0dc" providerId="LiveId" clId="{503E8875-88F6-4C29-BD5A-496F9A349BB6}" dt="2022-04-24T15:52:32.987" v="1659"/>
          <ac:spMkLst>
            <pc:docMk/>
            <pc:sldMk cId="2852566979" sldId="412"/>
            <ac:spMk id="51" creationId="{2DBBB3FA-8C58-4633-BE35-18B0E07ECD62}"/>
          </ac:spMkLst>
        </pc:spChg>
        <pc:spChg chg="mod">
          <ac:chgData name="hassan MH" userId="84cd2103f36ef0dc" providerId="LiveId" clId="{503E8875-88F6-4C29-BD5A-496F9A349BB6}" dt="2022-04-24T15:52:32.987" v="1659"/>
          <ac:spMkLst>
            <pc:docMk/>
            <pc:sldMk cId="2852566979" sldId="412"/>
            <ac:spMk id="52" creationId="{F3AFE94D-F9D2-416C-BA1B-397E8B011199}"/>
          </ac:spMkLst>
        </pc:spChg>
        <pc:spChg chg="mod">
          <ac:chgData name="hassan MH" userId="84cd2103f36ef0dc" providerId="LiveId" clId="{503E8875-88F6-4C29-BD5A-496F9A349BB6}" dt="2022-04-24T15:52:32.987" v="1659"/>
          <ac:spMkLst>
            <pc:docMk/>
            <pc:sldMk cId="2852566979" sldId="412"/>
            <ac:spMk id="53" creationId="{110107C3-0213-4BF0-8877-E24859175B25}"/>
          </ac:spMkLst>
        </pc:spChg>
        <pc:spChg chg="mod">
          <ac:chgData name="hassan MH" userId="84cd2103f36ef0dc" providerId="LiveId" clId="{503E8875-88F6-4C29-BD5A-496F9A349BB6}" dt="2022-04-24T15:52:32.987" v="1659"/>
          <ac:spMkLst>
            <pc:docMk/>
            <pc:sldMk cId="2852566979" sldId="412"/>
            <ac:spMk id="54" creationId="{48D38CC6-4921-42F8-8CB4-9C893F2CC080}"/>
          </ac:spMkLst>
        </pc:spChg>
        <pc:spChg chg="mod">
          <ac:chgData name="hassan MH" userId="84cd2103f36ef0dc" providerId="LiveId" clId="{503E8875-88F6-4C29-BD5A-496F9A349BB6}" dt="2022-04-24T15:52:32.987" v="1659"/>
          <ac:spMkLst>
            <pc:docMk/>
            <pc:sldMk cId="2852566979" sldId="412"/>
            <ac:spMk id="55" creationId="{4393B887-F3F1-4265-883F-F19696A3FD1D}"/>
          </ac:spMkLst>
        </pc:spChg>
        <pc:spChg chg="mod">
          <ac:chgData name="hassan MH" userId="84cd2103f36ef0dc" providerId="LiveId" clId="{503E8875-88F6-4C29-BD5A-496F9A349BB6}" dt="2022-04-24T15:52:32.987" v="1659"/>
          <ac:spMkLst>
            <pc:docMk/>
            <pc:sldMk cId="2852566979" sldId="412"/>
            <ac:spMk id="56" creationId="{D3963727-5B65-4E7A-A727-71F4C456556D}"/>
          </ac:spMkLst>
        </pc:spChg>
        <pc:spChg chg="mod">
          <ac:chgData name="hassan MH" userId="84cd2103f36ef0dc" providerId="LiveId" clId="{503E8875-88F6-4C29-BD5A-496F9A349BB6}" dt="2022-04-24T15:52:32.987" v="1659"/>
          <ac:spMkLst>
            <pc:docMk/>
            <pc:sldMk cId="2852566979" sldId="412"/>
            <ac:spMk id="59" creationId="{3667DA49-FB70-40BE-928F-0CBAADCAFADD}"/>
          </ac:spMkLst>
        </pc:spChg>
        <pc:spChg chg="mod">
          <ac:chgData name="hassan MH" userId="84cd2103f36ef0dc" providerId="LiveId" clId="{503E8875-88F6-4C29-BD5A-496F9A349BB6}" dt="2022-04-24T15:52:32.987" v="1659"/>
          <ac:spMkLst>
            <pc:docMk/>
            <pc:sldMk cId="2852566979" sldId="412"/>
            <ac:spMk id="60" creationId="{695A50FF-8ABC-4204-B102-771F81FECF1B}"/>
          </ac:spMkLst>
        </pc:spChg>
        <pc:spChg chg="mod">
          <ac:chgData name="hassan MH" userId="84cd2103f36ef0dc" providerId="LiveId" clId="{503E8875-88F6-4C29-BD5A-496F9A349BB6}" dt="2022-04-24T15:52:32.987" v="1659"/>
          <ac:spMkLst>
            <pc:docMk/>
            <pc:sldMk cId="2852566979" sldId="412"/>
            <ac:spMk id="61" creationId="{D6399D76-CD6D-476A-8427-B7EB0E5BFB60}"/>
          </ac:spMkLst>
        </pc:spChg>
        <pc:spChg chg="mod">
          <ac:chgData name="hassan MH" userId="84cd2103f36ef0dc" providerId="LiveId" clId="{503E8875-88F6-4C29-BD5A-496F9A349BB6}" dt="2022-04-24T15:52:32.987" v="1659"/>
          <ac:spMkLst>
            <pc:docMk/>
            <pc:sldMk cId="2852566979" sldId="412"/>
            <ac:spMk id="62" creationId="{B69DA7A5-A0A9-44D2-AD09-60B5070277DB}"/>
          </ac:spMkLst>
        </pc:spChg>
        <pc:spChg chg="mod">
          <ac:chgData name="hassan MH" userId="84cd2103f36ef0dc" providerId="LiveId" clId="{503E8875-88F6-4C29-BD5A-496F9A349BB6}" dt="2022-04-24T15:52:32.987" v="1659"/>
          <ac:spMkLst>
            <pc:docMk/>
            <pc:sldMk cId="2852566979" sldId="412"/>
            <ac:spMk id="63" creationId="{6EAB33A8-953F-44DB-899E-74DE20E5CB45}"/>
          </ac:spMkLst>
        </pc:spChg>
        <pc:spChg chg="mod">
          <ac:chgData name="hassan MH" userId="84cd2103f36ef0dc" providerId="LiveId" clId="{503E8875-88F6-4C29-BD5A-496F9A349BB6}" dt="2022-04-24T15:52:32.987" v="1659"/>
          <ac:spMkLst>
            <pc:docMk/>
            <pc:sldMk cId="2852566979" sldId="412"/>
            <ac:spMk id="64" creationId="{DA689733-508D-4E4D-A217-B3B3AB8D2857}"/>
          </ac:spMkLst>
        </pc:spChg>
        <pc:spChg chg="mod">
          <ac:chgData name="hassan MH" userId="84cd2103f36ef0dc" providerId="LiveId" clId="{503E8875-88F6-4C29-BD5A-496F9A349BB6}" dt="2022-04-24T15:52:32.987" v="1659"/>
          <ac:spMkLst>
            <pc:docMk/>
            <pc:sldMk cId="2852566979" sldId="412"/>
            <ac:spMk id="65" creationId="{2F585547-4BE6-407E-B348-9E76431FF905}"/>
          </ac:spMkLst>
        </pc:spChg>
        <pc:spChg chg="mod">
          <ac:chgData name="hassan MH" userId="84cd2103f36ef0dc" providerId="LiveId" clId="{503E8875-88F6-4C29-BD5A-496F9A349BB6}" dt="2022-04-24T15:52:32.987" v="1659"/>
          <ac:spMkLst>
            <pc:docMk/>
            <pc:sldMk cId="2852566979" sldId="412"/>
            <ac:spMk id="68" creationId="{F99D5544-8865-4191-B8FB-EB61B0E09B8A}"/>
          </ac:spMkLst>
        </pc:spChg>
        <pc:spChg chg="mod">
          <ac:chgData name="hassan MH" userId="84cd2103f36ef0dc" providerId="LiveId" clId="{503E8875-88F6-4C29-BD5A-496F9A349BB6}" dt="2022-04-24T15:52:32.987" v="1659"/>
          <ac:spMkLst>
            <pc:docMk/>
            <pc:sldMk cId="2852566979" sldId="412"/>
            <ac:spMk id="69" creationId="{D189939F-EBA7-474E-B2D7-3311E1626253}"/>
          </ac:spMkLst>
        </pc:spChg>
        <pc:spChg chg="mod">
          <ac:chgData name="hassan MH" userId="84cd2103f36ef0dc" providerId="LiveId" clId="{503E8875-88F6-4C29-BD5A-496F9A349BB6}" dt="2022-04-24T15:52:32.987" v="1659"/>
          <ac:spMkLst>
            <pc:docMk/>
            <pc:sldMk cId="2852566979" sldId="412"/>
            <ac:spMk id="70" creationId="{2BC690E8-8EF2-44E8-A30C-B4A918E50AD7}"/>
          </ac:spMkLst>
        </pc:spChg>
        <pc:spChg chg="mod">
          <ac:chgData name="hassan MH" userId="84cd2103f36ef0dc" providerId="LiveId" clId="{503E8875-88F6-4C29-BD5A-496F9A349BB6}" dt="2022-04-24T15:52:32.987" v="1659"/>
          <ac:spMkLst>
            <pc:docMk/>
            <pc:sldMk cId="2852566979" sldId="412"/>
            <ac:spMk id="71" creationId="{FDF34C42-E0D5-4739-992E-3137434F53E6}"/>
          </ac:spMkLst>
        </pc:spChg>
        <pc:spChg chg="mod">
          <ac:chgData name="hassan MH" userId="84cd2103f36ef0dc" providerId="LiveId" clId="{503E8875-88F6-4C29-BD5A-496F9A349BB6}" dt="2022-04-24T15:52:32.987" v="1659"/>
          <ac:spMkLst>
            <pc:docMk/>
            <pc:sldMk cId="2852566979" sldId="412"/>
            <ac:spMk id="72" creationId="{3CF1A531-9FD7-4288-85AB-A1DF5D807B5C}"/>
          </ac:spMkLst>
        </pc:spChg>
        <pc:spChg chg="mod">
          <ac:chgData name="hassan MH" userId="84cd2103f36ef0dc" providerId="LiveId" clId="{503E8875-88F6-4C29-BD5A-496F9A349BB6}" dt="2022-04-24T15:52:32.987" v="1659"/>
          <ac:spMkLst>
            <pc:docMk/>
            <pc:sldMk cId="2852566979" sldId="412"/>
            <ac:spMk id="74" creationId="{12455B57-826C-4134-853E-3F6BB4937035}"/>
          </ac:spMkLst>
        </pc:spChg>
        <pc:spChg chg="mod">
          <ac:chgData name="hassan MH" userId="84cd2103f36ef0dc" providerId="LiveId" clId="{503E8875-88F6-4C29-BD5A-496F9A349BB6}" dt="2022-04-24T15:52:32.987" v="1659"/>
          <ac:spMkLst>
            <pc:docMk/>
            <pc:sldMk cId="2852566979" sldId="412"/>
            <ac:spMk id="75" creationId="{866296C6-8AF6-4EF5-BC24-46D7FACBEF05}"/>
          </ac:spMkLst>
        </pc:spChg>
        <pc:spChg chg="mod">
          <ac:chgData name="hassan MH" userId="84cd2103f36ef0dc" providerId="LiveId" clId="{503E8875-88F6-4C29-BD5A-496F9A349BB6}" dt="2022-04-24T15:52:32.987" v="1659"/>
          <ac:spMkLst>
            <pc:docMk/>
            <pc:sldMk cId="2852566979" sldId="412"/>
            <ac:spMk id="76" creationId="{79E6E6A1-8238-4669-9174-9599DB8350A5}"/>
          </ac:spMkLst>
        </pc:spChg>
        <pc:spChg chg="mod">
          <ac:chgData name="hassan MH" userId="84cd2103f36ef0dc" providerId="LiveId" clId="{503E8875-88F6-4C29-BD5A-496F9A349BB6}" dt="2022-04-24T15:52:32.987" v="1659"/>
          <ac:spMkLst>
            <pc:docMk/>
            <pc:sldMk cId="2852566979" sldId="412"/>
            <ac:spMk id="77" creationId="{24CEBCAA-8C6C-4BE3-9D28-D8D591675FCA}"/>
          </ac:spMkLst>
        </pc:spChg>
        <pc:spChg chg="mod">
          <ac:chgData name="hassan MH" userId="84cd2103f36ef0dc" providerId="LiveId" clId="{503E8875-88F6-4C29-BD5A-496F9A349BB6}" dt="2022-04-24T15:52:32.987" v="1659"/>
          <ac:spMkLst>
            <pc:docMk/>
            <pc:sldMk cId="2852566979" sldId="412"/>
            <ac:spMk id="78" creationId="{0B18FD09-18B0-4A99-B113-4509590A5329}"/>
          </ac:spMkLst>
        </pc:spChg>
        <pc:spChg chg="mod">
          <ac:chgData name="hassan MH" userId="84cd2103f36ef0dc" providerId="LiveId" clId="{503E8875-88F6-4C29-BD5A-496F9A349BB6}" dt="2022-04-24T15:52:32.987" v="1659"/>
          <ac:spMkLst>
            <pc:docMk/>
            <pc:sldMk cId="2852566979" sldId="412"/>
            <ac:spMk id="79" creationId="{E03747E9-1885-4F09-A382-73E7BAC38E47}"/>
          </ac:spMkLst>
        </pc:spChg>
        <pc:spChg chg="mod">
          <ac:chgData name="hassan MH" userId="84cd2103f36ef0dc" providerId="LiveId" clId="{503E8875-88F6-4C29-BD5A-496F9A349BB6}" dt="2022-04-24T15:52:32.987" v="1659"/>
          <ac:spMkLst>
            <pc:docMk/>
            <pc:sldMk cId="2852566979" sldId="412"/>
            <ac:spMk id="80" creationId="{EC63D7FE-FDE8-40BF-8198-B31D13D57E70}"/>
          </ac:spMkLst>
        </pc:spChg>
        <pc:spChg chg="mod">
          <ac:chgData name="hassan MH" userId="84cd2103f36ef0dc" providerId="LiveId" clId="{503E8875-88F6-4C29-BD5A-496F9A349BB6}" dt="2022-04-24T15:52:32.987" v="1659"/>
          <ac:spMkLst>
            <pc:docMk/>
            <pc:sldMk cId="2852566979" sldId="412"/>
            <ac:spMk id="82" creationId="{ACF2F0C6-745B-4BA2-A61E-2271A9AEC932}"/>
          </ac:spMkLst>
        </pc:spChg>
        <pc:spChg chg="mod">
          <ac:chgData name="hassan MH" userId="84cd2103f36ef0dc" providerId="LiveId" clId="{503E8875-88F6-4C29-BD5A-496F9A349BB6}" dt="2022-04-24T15:52:32.987" v="1659"/>
          <ac:spMkLst>
            <pc:docMk/>
            <pc:sldMk cId="2852566979" sldId="412"/>
            <ac:spMk id="85" creationId="{AF7B9535-3C28-4EA1-8DD4-CAFC34E116A2}"/>
          </ac:spMkLst>
        </pc:spChg>
        <pc:spChg chg="mod">
          <ac:chgData name="hassan MH" userId="84cd2103f36ef0dc" providerId="LiveId" clId="{503E8875-88F6-4C29-BD5A-496F9A349BB6}" dt="2022-04-24T15:52:32.987" v="1659"/>
          <ac:spMkLst>
            <pc:docMk/>
            <pc:sldMk cId="2852566979" sldId="412"/>
            <ac:spMk id="86" creationId="{4BFD36FB-6F42-4A95-81A5-BA3205FF247A}"/>
          </ac:spMkLst>
        </pc:spChg>
        <pc:spChg chg="mod">
          <ac:chgData name="hassan MH" userId="84cd2103f36ef0dc" providerId="LiveId" clId="{503E8875-88F6-4C29-BD5A-496F9A349BB6}" dt="2022-04-24T15:52:32.987" v="1659"/>
          <ac:spMkLst>
            <pc:docMk/>
            <pc:sldMk cId="2852566979" sldId="412"/>
            <ac:spMk id="87" creationId="{CEC67C68-BB5E-44DE-AFFF-60C984B0C1DF}"/>
          </ac:spMkLst>
        </pc:spChg>
        <pc:spChg chg="mod">
          <ac:chgData name="hassan MH" userId="84cd2103f36ef0dc" providerId="LiveId" clId="{503E8875-88F6-4C29-BD5A-496F9A349BB6}" dt="2022-04-24T15:52:32.987" v="1659"/>
          <ac:spMkLst>
            <pc:docMk/>
            <pc:sldMk cId="2852566979" sldId="412"/>
            <ac:spMk id="88" creationId="{A6754BBA-53C7-4C98-A589-2032ED7E5D8C}"/>
          </ac:spMkLst>
        </pc:spChg>
        <pc:spChg chg="mod">
          <ac:chgData name="hassan MH" userId="84cd2103f36ef0dc" providerId="LiveId" clId="{503E8875-88F6-4C29-BD5A-496F9A349BB6}" dt="2022-04-24T15:52:32.987" v="1659"/>
          <ac:spMkLst>
            <pc:docMk/>
            <pc:sldMk cId="2852566979" sldId="412"/>
            <ac:spMk id="89" creationId="{BFC78692-E8F2-48C7-8D38-F15E8A83E137}"/>
          </ac:spMkLst>
        </pc:spChg>
        <pc:spChg chg="mod">
          <ac:chgData name="hassan MH" userId="84cd2103f36ef0dc" providerId="LiveId" clId="{503E8875-88F6-4C29-BD5A-496F9A349BB6}" dt="2022-04-24T15:52:32.987" v="1659"/>
          <ac:spMkLst>
            <pc:docMk/>
            <pc:sldMk cId="2852566979" sldId="412"/>
            <ac:spMk id="90" creationId="{CFFF6483-D70F-40B6-9CA7-9342F347C1ED}"/>
          </ac:spMkLst>
        </pc:spChg>
        <pc:spChg chg="mod">
          <ac:chgData name="hassan MH" userId="84cd2103f36ef0dc" providerId="LiveId" clId="{503E8875-88F6-4C29-BD5A-496F9A349BB6}" dt="2022-04-24T15:52:32.987" v="1659"/>
          <ac:spMkLst>
            <pc:docMk/>
            <pc:sldMk cId="2852566979" sldId="412"/>
            <ac:spMk id="91" creationId="{1998682B-1065-4AA3-A3A5-C0D02482E480}"/>
          </ac:spMkLst>
        </pc:spChg>
        <pc:spChg chg="mod">
          <ac:chgData name="hassan MH" userId="84cd2103f36ef0dc" providerId="LiveId" clId="{503E8875-88F6-4C29-BD5A-496F9A349BB6}" dt="2022-04-24T15:52:32.987" v="1659"/>
          <ac:spMkLst>
            <pc:docMk/>
            <pc:sldMk cId="2852566979" sldId="412"/>
            <ac:spMk id="92" creationId="{E4D8F07B-1EA1-4454-A51D-406D5E6A9631}"/>
          </ac:spMkLst>
        </pc:spChg>
        <pc:spChg chg="mod">
          <ac:chgData name="hassan MH" userId="84cd2103f36ef0dc" providerId="LiveId" clId="{503E8875-88F6-4C29-BD5A-496F9A349BB6}" dt="2022-04-24T15:52:32.987" v="1659"/>
          <ac:spMkLst>
            <pc:docMk/>
            <pc:sldMk cId="2852566979" sldId="412"/>
            <ac:spMk id="93" creationId="{60407A1C-51AF-4423-90D5-4BBBA1EF0A33}"/>
          </ac:spMkLst>
        </pc:spChg>
        <pc:spChg chg="mod">
          <ac:chgData name="hassan MH" userId="84cd2103f36ef0dc" providerId="LiveId" clId="{503E8875-88F6-4C29-BD5A-496F9A349BB6}" dt="2022-04-24T15:52:32.987" v="1659"/>
          <ac:spMkLst>
            <pc:docMk/>
            <pc:sldMk cId="2852566979" sldId="412"/>
            <ac:spMk id="94" creationId="{15954C48-719E-4970-8848-6BEF6B040D0E}"/>
          </ac:spMkLst>
        </pc:spChg>
        <pc:spChg chg="mod">
          <ac:chgData name="hassan MH" userId="84cd2103f36ef0dc" providerId="LiveId" clId="{503E8875-88F6-4C29-BD5A-496F9A349BB6}" dt="2022-04-24T15:52:32.987" v="1659"/>
          <ac:spMkLst>
            <pc:docMk/>
            <pc:sldMk cId="2852566979" sldId="412"/>
            <ac:spMk id="95" creationId="{1209589F-5BE5-4114-BFB9-15D5C6AFF881}"/>
          </ac:spMkLst>
        </pc:spChg>
        <pc:spChg chg="mod">
          <ac:chgData name="hassan MH" userId="84cd2103f36ef0dc" providerId="LiveId" clId="{503E8875-88F6-4C29-BD5A-496F9A349BB6}" dt="2022-04-24T15:52:32.987" v="1659"/>
          <ac:spMkLst>
            <pc:docMk/>
            <pc:sldMk cId="2852566979" sldId="412"/>
            <ac:spMk id="96" creationId="{2792DDE5-82BA-4720-87D7-EC9503FFCECE}"/>
          </ac:spMkLst>
        </pc:spChg>
        <pc:spChg chg="mod">
          <ac:chgData name="hassan MH" userId="84cd2103f36ef0dc" providerId="LiveId" clId="{503E8875-88F6-4C29-BD5A-496F9A349BB6}" dt="2022-04-24T15:52:32.987" v="1659"/>
          <ac:spMkLst>
            <pc:docMk/>
            <pc:sldMk cId="2852566979" sldId="412"/>
            <ac:spMk id="97" creationId="{C85035C2-6B39-44E8-A4E0-A39B80DBB48F}"/>
          </ac:spMkLst>
        </pc:spChg>
        <pc:spChg chg="mod">
          <ac:chgData name="hassan MH" userId="84cd2103f36ef0dc" providerId="LiveId" clId="{503E8875-88F6-4C29-BD5A-496F9A349BB6}" dt="2022-04-24T15:52:32.987" v="1659"/>
          <ac:spMkLst>
            <pc:docMk/>
            <pc:sldMk cId="2852566979" sldId="412"/>
            <ac:spMk id="98" creationId="{FAB438DF-7DAA-4696-A536-A9FE8C0EBBE8}"/>
          </ac:spMkLst>
        </pc:spChg>
        <pc:spChg chg="mod">
          <ac:chgData name="hassan MH" userId="84cd2103f36ef0dc" providerId="LiveId" clId="{503E8875-88F6-4C29-BD5A-496F9A349BB6}" dt="2022-04-24T15:52:32.987" v="1659"/>
          <ac:spMkLst>
            <pc:docMk/>
            <pc:sldMk cId="2852566979" sldId="412"/>
            <ac:spMk id="99" creationId="{D73F37FE-3AF8-478F-BE34-0FCC2BF2A4AA}"/>
          </ac:spMkLst>
        </pc:spChg>
        <pc:spChg chg="mod">
          <ac:chgData name="hassan MH" userId="84cd2103f36ef0dc" providerId="LiveId" clId="{503E8875-88F6-4C29-BD5A-496F9A349BB6}" dt="2022-04-24T15:52:32.987" v="1659"/>
          <ac:spMkLst>
            <pc:docMk/>
            <pc:sldMk cId="2852566979" sldId="412"/>
            <ac:spMk id="100" creationId="{09B2BD13-73CB-444E-A89E-8905AB01896A}"/>
          </ac:spMkLst>
        </pc:spChg>
        <pc:spChg chg="mod">
          <ac:chgData name="hassan MH" userId="84cd2103f36ef0dc" providerId="LiveId" clId="{503E8875-88F6-4C29-BD5A-496F9A349BB6}" dt="2022-04-24T15:52:32.987" v="1659"/>
          <ac:spMkLst>
            <pc:docMk/>
            <pc:sldMk cId="2852566979" sldId="412"/>
            <ac:spMk id="103" creationId="{0527211F-59E1-448B-8DFD-817088B7FE5C}"/>
          </ac:spMkLst>
        </pc:spChg>
        <pc:spChg chg="mod">
          <ac:chgData name="hassan MH" userId="84cd2103f36ef0dc" providerId="LiveId" clId="{503E8875-88F6-4C29-BD5A-496F9A349BB6}" dt="2022-04-24T15:52:32.987" v="1659"/>
          <ac:spMkLst>
            <pc:docMk/>
            <pc:sldMk cId="2852566979" sldId="412"/>
            <ac:spMk id="104" creationId="{A556372D-26A3-4D3B-B2D3-5DAD290C2160}"/>
          </ac:spMkLst>
        </pc:spChg>
        <pc:spChg chg="mod">
          <ac:chgData name="hassan MH" userId="84cd2103f36ef0dc" providerId="LiveId" clId="{503E8875-88F6-4C29-BD5A-496F9A349BB6}" dt="2022-04-24T15:52:32.987" v="1659"/>
          <ac:spMkLst>
            <pc:docMk/>
            <pc:sldMk cId="2852566979" sldId="412"/>
            <ac:spMk id="107" creationId="{BA2FECBB-826E-4A82-BCA8-16BAF4A2600B}"/>
          </ac:spMkLst>
        </pc:spChg>
        <pc:spChg chg="mod">
          <ac:chgData name="hassan MH" userId="84cd2103f36ef0dc" providerId="LiveId" clId="{503E8875-88F6-4C29-BD5A-496F9A349BB6}" dt="2022-04-24T15:52:32.987" v="1659"/>
          <ac:spMkLst>
            <pc:docMk/>
            <pc:sldMk cId="2852566979" sldId="412"/>
            <ac:spMk id="111" creationId="{A6DC4198-E362-4C97-B73B-65D478B2125E}"/>
          </ac:spMkLst>
        </pc:spChg>
        <pc:spChg chg="mod">
          <ac:chgData name="hassan MH" userId="84cd2103f36ef0dc" providerId="LiveId" clId="{503E8875-88F6-4C29-BD5A-496F9A349BB6}" dt="2022-04-24T15:52:32.987" v="1659"/>
          <ac:spMkLst>
            <pc:docMk/>
            <pc:sldMk cId="2852566979" sldId="412"/>
            <ac:spMk id="112" creationId="{C11B6291-7B28-483E-B7AA-5413B118BD8D}"/>
          </ac:spMkLst>
        </pc:spChg>
        <pc:spChg chg="mod">
          <ac:chgData name="hassan MH" userId="84cd2103f36ef0dc" providerId="LiveId" clId="{503E8875-88F6-4C29-BD5A-496F9A349BB6}" dt="2022-04-24T15:52:32.987" v="1659"/>
          <ac:spMkLst>
            <pc:docMk/>
            <pc:sldMk cId="2852566979" sldId="412"/>
            <ac:spMk id="113" creationId="{08027B30-AB7B-4116-B70C-4067FD1A9EC4}"/>
          </ac:spMkLst>
        </pc:spChg>
        <pc:spChg chg="mod">
          <ac:chgData name="hassan MH" userId="84cd2103f36ef0dc" providerId="LiveId" clId="{503E8875-88F6-4C29-BD5A-496F9A349BB6}" dt="2022-04-24T15:52:32.987" v="1659"/>
          <ac:spMkLst>
            <pc:docMk/>
            <pc:sldMk cId="2852566979" sldId="412"/>
            <ac:spMk id="114" creationId="{24CFAF9F-5373-4724-842A-4560B37CE209}"/>
          </ac:spMkLst>
        </pc:spChg>
        <pc:spChg chg="mod">
          <ac:chgData name="hassan MH" userId="84cd2103f36ef0dc" providerId="LiveId" clId="{503E8875-88F6-4C29-BD5A-496F9A349BB6}" dt="2022-04-24T15:52:32.987" v="1659"/>
          <ac:spMkLst>
            <pc:docMk/>
            <pc:sldMk cId="2852566979" sldId="412"/>
            <ac:spMk id="115" creationId="{F362C144-F9E7-4EB9-9A35-D61AE45AF51B}"/>
          </ac:spMkLst>
        </pc:spChg>
        <pc:spChg chg="mod">
          <ac:chgData name="hassan MH" userId="84cd2103f36ef0dc" providerId="LiveId" clId="{503E8875-88F6-4C29-BD5A-496F9A349BB6}" dt="2022-04-24T15:52:32.987" v="1659"/>
          <ac:spMkLst>
            <pc:docMk/>
            <pc:sldMk cId="2852566979" sldId="412"/>
            <ac:spMk id="116" creationId="{0D46566C-6417-4259-8555-01AC9DBEFD4B}"/>
          </ac:spMkLst>
        </pc:spChg>
        <pc:spChg chg="mod">
          <ac:chgData name="hassan MH" userId="84cd2103f36ef0dc" providerId="LiveId" clId="{503E8875-88F6-4C29-BD5A-496F9A349BB6}" dt="2022-04-24T15:52:32.987" v="1659"/>
          <ac:spMkLst>
            <pc:docMk/>
            <pc:sldMk cId="2852566979" sldId="412"/>
            <ac:spMk id="117" creationId="{1A1B5836-4856-45C3-AE3E-F535C9B40E7A}"/>
          </ac:spMkLst>
        </pc:spChg>
        <pc:spChg chg="mod">
          <ac:chgData name="hassan MH" userId="84cd2103f36ef0dc" providerId="LiveId" clId="{503E8875-88F6-4C29-BD5A-496F9A349BB6}" dt="2022-04-24T15:52:32.987" v="1659"/>
          <ac:spMkLst>
            <pc:docMk/>
            <pc:sldMk cId="2852566979" sldId="412"/>
            <ac:spMk id="119" creationId="{5E0DD930-123C-4E40-8D77-AC034ED807A5}"/>
          </ac:spMkLst>
        </pc:spChg>
        <pc:spChg chg="mod">
          <ac:chgData name="hassan MH" userId="84cd2103f36ef0dc" providerId="LiveId" clId="{503E8875-88F6-4C29-BD5A-496F9A349BB6}" dt="2022-04-24T15:52:32.987" v="1659"/>
          <ac:spMkLst>
            <pc:docMk/>
            <pc:sldMk cId="2852566979" sldId="412"/>
            <ac:spMk id="121" creationId="{AA68A3D0-8ED7-4C9B-8818-CDC3A23554B7}"/>
          </ac:spMkLst>
        </pc:spChg>
        <pc:spChg chg="mod">
          <ac:chgData name="hassan MH" userId="84cd2103f36ef0dc" providerId="LiveId" clId="{503E8875-88F6-4C29-BD5A-496F9A349BB6}" dt="2022-04-24T15:52:32.987" v="1659"/>
          <ac:spMkLst>
            <pc:docMk/>
            <pc:sldMk cId="2852566979" sldId="412"/>
            <ac:spMk id="122" creationId="{B1878809-1634-4EA4-AA50-C9C21D79D52C}"/>
          </ac:spMkLst>
        </pc:spChg>
        <pc:spChg chg="mod">
          <ac:chgData name="hassan MH" userId="84cd2103f36ef0dc" providerId="LiveId" clId="{503E8875-88F6-4C29-BD5A-496F9A349BB6}" dt="2022-04-24T15:52:32.987" v="1659"/>
          <ac:spMkLst>
            <pc:docMk/>
            <pc:sldMk cId="2852566979" sldId="412"/>
            <ac:spMk id="123" creationId="{E6E87D27-CE2C-4516-AAC9-D0D7D0CC2847}"/>
          </ac:spMkLst>
        </pc:spChg>
        <pc:spChg chg="mod">
          <ac:chgData name="hassan MH" userId="84cd2103f36ef0dc" providerId="LiveId" clId="{503E8875-88F6-4C29-BD5A-496F9A349BB6}" dt="2022-04-24T15:52:32.987" v="1659"/>
          <ac:spMkLst>
            <pc:docMk/>
            <pc:sldMk cId="2852566979" sldId="412"/>
            <ac:spMk id="124" creationId="{CE2D26B4-EB33-42BE-8633-619620D78CA9}"/>
          </ac:spMkLst>
        </pc:spChg>
        <pc:spChg chg="mod">
          <ac:chgData name="hassan MH" userId="84cd2103f36ef0dc" providerId="LiveId" clId="{503E8875-88F6-4C29-BD5A-496F9A349BB6}" dt="2022-04-24T15:52:32.987" v="1659"/>
          <ac:spMkLst>
            <pc:docMk/>
            <pc:sldMk cId="2852566979" sldId="412"/>
            <ac:spMk id="125" creationId="{C0195BA5-D129-4CF8-8B69-F6FBFBF960AD}"/>
          </ac:spMkLst>
        </pc:spChg>
        <pc:spChg chg="mod">
          <ac:chgData name="hassan MH" userId="84cd2103f36ef0dc" providerId="LiveId" clId="{503E8875-88F6-4C29-BD5A-496F9A349BB6}" dt="2022-04-24T15:52:32.987" v="1659"/>
          <ac:spMkLst>
            <pc:docMk/>
            <pc:sldMk cId="2852566979" sldId="412"/>
            <ac:spMk id="126" creationId="{ADC59AE9-8C17-4274-8C00-1F15DFD8BAA2}"/>
          </ac:spMkLst>
        </pc:spChg>
        <pc:spChg chg="mod">
          <ac:chgData name="hassan MH" userId="84cd2103f36ef0dc" providerId="LiveId" clId="{503E8875-88F6-4C29-BD5A-496F9A349BB6}" dt="2022-04-24T15:52:32.987" v="1659"/>
          <ac:spMkLst>
            <pc:docMk/>
            <pc:sldMk cId="2852566979" sldId="412"/>
            <ac:spMk id="127" creationId="{3C10417A-0008-4B93-942F-2A4A42F5F152}"/>
          </ac:spMkLst>
        </pc:spChg>
        <pc:spChg chg="mod">
          <ac:chgData name="hassan MH" userId="84cd2103f36ef0dc" providerId="LiveId" clId="{503E8875-88F6-4C29-BD5A-496F9A349BB6}" dt="2022-04-24T15:52:32.987" v="1659"/>
          <ac:spMkLst>
            <pc:docMk/>
            <pc:sldMk cId="2852566979" sldId="412"/>
            <ac:spMk id="128" creationId="{F18012D8-75E5-48E4-BE1B-166F7EA64681}"/>
          </ac:spMkLst>
        </pc:spChg>
        <pc:spChg chg="mod">
          <ac:chgData name="hassan MH" userId="84cd2103f36ef0dc" providerId="LiveId" clId="{503E8875-88F6-4C29-BD5A-496F9A349BB6}" dt="2022-04-24T15:52:32.987" v="1659"/>
          <ac:spMkLst>
            <pc:docMk/>
            <pc:sldMk cId="2852566979" sldId="412"/>
            <ac:spMk id="129" creationId="{B87892C2-AEAA-4885-AF26-B2F8C64AC18C}"/>
          </ac:spMkLst>
        </pc:spChg>
        <pc:spChg chg="mod">
          <ac:chgData name="hassan MH" userId="84cd2103f36ef0dc" providerId="LiveId" clId="{503E8875-88F6-4C29-BD5A-496F9A349BB6}" dt="2022-04-24T15:52:32.987" v="1659"/>
          <ac:spMkLst>
            <pc:docMk/>
            <pc:sldMk cId="2852566979" sldId="412"/>
            <ac:spMk id="130" creationId="{26915173-61B1-4FBA-88FB-070F929429CA}"/>
          </ac:spMkLst>
        </pc:spChg>
        <pc:spChg chg="mod">
          <ac:chgData name="hassan MH" userId="84cd2103f36ef0dc" providerId="LiveId" clId="{503E8875-88F6-4C29-BD5A-496F9A349BB6}" dt="2022-04-24T15:52:32.987" v="1659"/>
          <ac:spMkLst>
            <pc:docMk/>
            <pc:sldMk cId="2852566979" sldId="412"/>
            <ac:spMk id="131" creationId="{17404D67-284C-4362-9D05-B014A5D4A9B6}"/>
          </ac:spMkLst>
        </pc:spChg>
        <pc:spChg chg="mod">
          <ac:chgData name="hassan MH" userId="84cd2103f36ef0dc" providerId="LiveId" clId="{503E8875-88F6-4C29-BD5A-496F9A349BB6}" dt="2022-04-24T15:52:32.987" v="1659"/>
          <ac:spMkLst>
            <pc:docMk/>
            <pc:sldMk cId="2852566979" sldId="412"/>
            <ac:spMk id="132" creationId="{284F2150-D97C-476E-99FA-2D38C7AD1D7B}"/>
          </ac:spMkLst>
        </pc:spChg>
        <pc:spChg chg="mod">
          <ac:chgData name="hassan MH" userId="84cd2103f36ef0dc" providerId="LiveId" clId="{503E8875-88F6-4C29-BD5A-496F9A349BB6}" dt="2022-04-24T15:52:32.987" v="1659"/>
          <ac:spMkLst>
            <pc:docMk/>
            <pc:sldMk cId="2852566979" sldId="412"/>
            <ac:spMk id="133" creationId="{A255F075-24C9-4F5F-8C0C-547F8B0F9B1C}"/>
          </ac:spMkLst>
        </pc:spChg>
        <pc:spChg chg="mod">
          <ac:chgData name="hassan MH" userId="84cd2103f36ef0dc" providerId="LiveId" clId="{503E8875-88F6-4C29-BD5A-496F9A349BB6}" dt="2022-04-24T15:52:32.987" v="1659"/>
          <ac:spMkLst>
            <pc:docMk/>
            <pc:sldMk cId="2852566979" sldId="412"/>
            <ac:spMk id="134" creationId="{9D1C2C2B-FB41-4F58-BAB6-FB571E67BDCC}"/>
          </ac:spMkLst>
        </pc:spChg>
        <pc:spChg chg="mod">
          <ac:chgData name="hassan MH" userId="84cd2103f36ef0dc" providerId="LiveId" clId="{503E8875-88F6-4C29-BD5A-496F9A349BB6}" dt="2022-04-24T15:52:32.987" v="1659"/>
          <ac:spMkLst>
            <pc:docMk/>
            <pc:sldMk cId="2852566979" sldId="412"/>
            <ac:spMk id="137" creationId="{B756E875-2CE9-4D18-B66B-CD6D6905FBFB}"/>
          </ac:spMkLst>
        </pc:spChg>
        <pc:spChg chg="mod">
          <ac:chgData name="hassan MH" userId="84cd2103f36ef0dc" providerId="LiveId" clId="{503E8875-88F6-4C29-BD5A-496F9A349BB6}" dt="2022-04-24T15:52:32.987" v="1659"/>
          <ac:spMkLst>
            <pc:docMk/>
            <pc:sldMk cId="2852566979" sldId="412"/>
            <ac:spMk id="138" creationId="{6AEF7966-8628-41F1-8A7F-956ECE86FF60}"/>
          </ac:spMkLst>
        </pc:spChg>
        <pc:spChg chg="mod">
          <ac:chgData name="hassan MH" userId="84cd2103f36ef0dc" providerId="LiveId" clId="{503E8875-88F6-4C29-BD5A-496F9A349BB6}" dt="2022-04-24T15:52:32.987" v="1659"/>
          <ac:spMkLst>
            <pc:docMk/>
            <pc:sldMk cId="2852566979" sldId="412"/>
            <ac:spMk id="139" creationId="{80FDE48E-B0AC-4A7C-BB9E-EE26674E380C}"/>
          </ac:spMkLst>
        </pc:spChg>
        <pc:spChg chg="mod">
          <ac:chgData name="hassan MH" userId="84cd2103f36ef0dc" providerId="LiveId" clId="{503E8875-88F6-4C29-BD5A-496F9A349BB6}" dt="2022-04-24T15:52:32.987" v="1659"/>
          <ac:spMkLst>
            <pc:docMk/>
            <pc:sldMk cId="2852566979" sldId="412"/>
            <ac:spMk id="140" creationId="{165180EB-7E77-4221-8F81-379C36D979B5}"/>
          </ac:spMkLst>
        </pc:spChg>
        <pc:spChg chg="mod">
          <ac:chgData name="hassan MH" userId="84cd2103f36ef0dc" providerId="LiveId" clId="{503E8875-88F6-4C29-BD5A-496F9A349BB6}" dt="2022-04-24T15:52:32.987" v="1659"/>
          <ac:spMkLst>
            <pc:docMk/>
            <pc:sldMk cId="2852566979" sldId="412"/>
            <ac:spMk id="141" creationId="{90BDCEBC-B4AF-4688-89AA-E0A112B9A2D5}"/>
          </ac:spMkLst>
        </pc:spChg>
        <pc:spChg chg="mod">
          <ac:chgData name="hassan MH" userId="84cd2103f36ef0dc" providerId="LiveId" clId="{503E8875-88F6-4C29-BD5A-496F9A349BB6}" dt="2022-04-24T15:52:32.987" v="1659"/>
          <ac:spMkLst>
            <pc:docMk/>
            <pc:sldMk cId="2852566979" sldId="412"/>
            <ac:spMk id="142" creationId="{284DD82D-BF6A-490C-A102-7455EA17353E}"/>
          </ac:spMkLst>
        </pc:spChg>
        <pc:spChg chg="mod">
          <ac:chgData name="hassan MH" userId="84cd2103f36ef0dc" providerId="LiveId" clId="{503E8875-88F6-4C29-BD5A-496F9A349BB6}" dt="2022-04-24T15:52:32.987" v="1659"/>
          <ac:spMkLst>
            <pc:docMk/>
            <pc:sldMk cId="2852566979" sldId="412"/>
            <ac:spMk id="145" creationId="{F01E6C61-0806-4CC7-9634-53C54D98EE7D}"/>
          </ac:spMkLst>
        </pc:spChg>
        <pc:spChg chg="mod">
          <ac:chgData name="hassan MH" userId="84cd2103f36ef0dc" providerId="LiveId" clId="{503E8875-88F6-4C29-BD5A-496F9A349BB6}" dt="2022-04-24T15:52:32.987" v="1659"/>
          <ac:spMkLst>
            <pc:docMk/>
            <pc:sldMk cId="2852566979" sldId="412"/>
            <ac:spMk id="147" creationId="{864172BE-9263-4140-B68A-4A583715E925}"/>
          </ac:spMkLst>
        </pc:spChg>
        <pc:spChg chg="mod">
          <ac:chgData name="hassan MH" userId="84cd2103f36ef0dc" providerId="LiveId" clId="{503E8875-88F6-4C29-BD5A-496F9A349BB6}" dt="2022-04-24T15:52:32.987" v="1659"/>
          <ac:spMkLst>
            <pc:docMk/>
            <pc:sldMk cId="2852566979" sldId="412"/>
            <ac:spMk id="148" creationId="{F495434F-6D2C-4671-963C-389777AA9DD9}"/>
          </ac:spMkLst>
        </pc:spChg>
        <pc:spChg chg="mod">
          <ac:chgData name="hassan MH" userId="84cd2103f36ef0dc" providerId="LiveId" clId="{503E8875-88F6-4C29-BD5A-496F9A349BB6}" dt="2022-04-24T15:52:32.987" v="1659"/>
          <ac:spMkLst>
            <pc:docMk/>
            <pc:sldMk cId="2852566979" sldId="412"/>
            <ac:spMk id="149" creationId="{88841899-1228-4C6A-A315-44C923C5EAAD}"/>
          </ac:spMkLst>
        </pc:spChg>
        <pc:spChg chg="mod">
          <ac:chgData name="hassan MH" userId="84cd2103f36ef0dc" providerId="LiveId" clId="{503E8875-88F6-4C29-BD5A-496F9A349BB6}" dt="2022-04-24T15:52:32.987" v="1659"/>
          <ac:spMkLst>
            <pc:docMk/>
            <pc:sldMk cId="2852566979" sldId="412"/>
            <ac:spMk id="150" creationId="{CD9D1F06-A3FA-484B-BE39-7CACE1CB8FCA}"/>
          </ac:spMkLst>
        </pc:spChg>
        <pc:spChg chg="mod">
          <ac:chgData name="hassan MH" userId="84cd2103f36ef0dc" providerId="LiveId" clId="{503E8875-88F6-4C29-BD5A-496F9A349BB6}" dt="2022-04-24T15:52:32.987" v="1659"/>
          <ac:spMkLst>
            <pc:docMk/>
            <pc:sldMk cId="2852566979" sldId="412"/>
            <ac:spMk id="151" creationId="{2AB79DE5-DBF7-4637-AAFD-AEFF720F1D1A}"/>
          </ac:spMkLst>
        </pc:spChg>
        <pc:spChg chg="mod">
          <ac:chgData name="hassan MH" userId="84cd2103f36ef0dc" providerId="LiveId" clId="{503E8875-88F6-4C29-BD5A-496F9A349BB6}" dt="2022-04-24T15:52:32.987" v="1659"/>
          <ac:spMkLst>
            <pc:docMk/>
            <pc:sldMk cId="2852566979" sldId="412"/>
            <ac:spMk id="152" creationId="{9EAE110A-8647-4069-93C9-C007AB051297}"/>
          </ac:spMkLst>
        </pc:spChg>
        <pc:spChg chg="mod">
          <ac:chgData name="hassan MH" userId="84cd2103f36ef0dc" providerId="LiveId" clId="{503E8875-88F6-4C29-BD5A-496F9A349BB6}" dt="2022-04-24T15:52:32.987" v="1659"/>
          <ac:spMkLst>
            <pc:docMk/>
            <pc:sldMk cId="2852566979" sldId="412"/>
            <ac:spMk id="153" creationId="{04A8284E-4583-4DB8-AA6C-BD70298F9136}"/>
          </ac:spMkLst>
        </pc:spChg>
        <pc:spChg chg="mod">
          <ac:chgData name="hassan MH" userId="84cd2103f36ef0dc" providerId="LiveId" clId="{503E8875-88F6-4C29-BD5A-496F9A349BB6}" dt="2022-04-24T15:52:32.987" v="1659"/>
          <ac:spMkLst>
            <pc:docMk/>
            <pc:sldMk cId="2852566979" sldId="412"/>
            <ac:spMk id="154" creationId="{B0E71986-6A5D-45C1-A336-522E3ED32078}"/>
          </ac:spMkLst>
        </pc:spChg>
        <pc:spChg chg="mod">
          <ac:chgData name="hassan MH" userId="84cd2103f36ef0dc" providerId="LiveId" clId="{503E8875-88F6-4C29-BD5A-496F9A349BB6}" dt="2022-04-24T15:52:32.987" v="1659"/>
          <ac:spMkLst>
            <pc:docMk/>
            <pc:sldMk cId="2852566979" sldId="412"/>
            <ac:spMk id="155" creationId="{2F79128D-2DC0-4651-9D7F-86E9799167B3}"/>
          </ac:spMkLst>
        </pc:spChg>
        <pc:spChg chg="mod">
          <ac:chgData name="hassan MH" userId="84cd2103f36ef0dc" providerId="LiveId" clId="{503E8875-88F6-4C29-BD5A-496F9A349BB6}" dt="2022-04-24T15:52:32.987" v="1659"/>
          <ac:spMkLst>
            <pc:docMk/>
            <pc:sldMk cId="2852566979" sldId="412"/>
            <ac:spMk id="156" creationId="{A6FD7087-0EA5-4273-91E5-B764299EA67A}"/>
          </ac:spMkLst>
        </pc:spChg>
        <pc:spChg chg="mod">
          <ac:chgData name="hassan MH" userId="84cd2103f36ef0dc" providerId="LiveId" clId="{503E8875-88F6-4C29-BD5A-496F9A349BB6}" dt="2022-04-24T15:52:32.987" v="1659"/>
          <ac:spMkLst>
            <pc:docMk/>
            <pc:sldMk cId="2852566979" sldId="412"/>
            <ac:spMk id="157" creationId="{6DD1A15E-A1E9-4170-B68E-831630906156}"/>
          </ac:spMkLst>
        </pc:spChg>
        <pc:spChg chg="mod">
          <ac:chgData name="hassan MH" userId="84cd2103f36ef0dc" providerId="LiveId" clId="{503E8875-88F6-4C29-BD5A-496F9A349BB6}" dt="2022-04-24T15:52:52.325" v="1660"/>
          <ac:spMkLst>
            <pc:docMk/>
            <pc:sldMk cId="2852566979" sldId="412"/>
            <ac:spMk id="160" creationId="{FBD53CCD-9B4B-40A8-AEE6-C35C3380F62F}"/>
          </ac:spMkLst>
        </pc:spChg>
        <pc:spChg chg="mod">
          <ac:chgData name="hassan MH" userId="84cd2103f36ef0dc" providerId="LiveId" clId="{503E8875-88F6-4C29-BD5A-496F9A349BB6}" dt="2022-04-24T15:52:52.325" v="1660"/>
          <ac:spMkLst>
            <pc:docMk/>
            <pc:sldMk cId="2852566979" sldId="412"/>
            <ac:spMk id="161" creationId="{3E950A17-F810-47D9-83B2-5006CEBCA1C3}"/>
          </ac:spMkLst>
        </pc:spChg>
        <pc:spChg chg="mod">
          <ac:chgData name="hassan MH" userId="84cd2103f36ef0dc" providerId="LiveId" clId="{503E8875-88F6-4C29-BD5A-496F9A349BB6}" dt="2022-04-24T15:52:52.325" v="1660"/>
          <ac:spMkLst>
            <pc:docMk/>
            <pc:sldMk cId="2852566979" sldId="412"/>
            <ac:spMk id="162" creationId="{2CC5EE67-E21B-4A16-B33B-C32DBADDC0BE}"/>
          </ac:spMkLst>
        </pc:spChg>
        <pc:spChg chg="mod">
          <ac:chgData name="hassan MH" userId="84cd2103f36ef0dc" providerId="LiveId" clId="{503E8875-88F6-4C29-BD5A-496F9A349BB6}" dt="2022-04-24T15:52:52.325" v="1660"/>
          <ac:spMkLst>
            <pc:docMk/>
            <pc:sldMk cId="2852566979" sldId="412"/>
            <ac:spMk id="163" creationId="{FBC17715-84B9-433E-9049-CF9FB7FD50B8}"/>
          </ac:spMkLst>
        </pc:spChg>
        <pc:spChg chg="mod">
          <ac:chgData name="hassan MH" userId="84cd2103f36ef0dc" providerId="LiveId" clId="{503E8875-88F6-4C29-BD5A-496F9A349BB6}" dt="2022-04-24T15:52:52.325" v="1660"/>
          <ac:spMkLst>
            <pc:docMk/>
            <pc:sldMk cId="2852566979" sldId="412"/>
            <ac:spMk id="166" creationId="{84214236-18FD-4AAF-84C0-94FEAFF88CD7}"/>
          </ac:spMkLst>
        </pc:spChg>
        <pc:spChg chg="mod">
          <ac:chgData name="hassan MH" userId="84cd2103f36ef0dc" providerId="LiveId" clId="{503E8875-88F6-4C29-BD5A-496F9A349BB6}" dt="2022-04-24T15:52:52.325" v="1660"/>
          <ac:spMkLst>
            <pc:docMk/>
            <pc:sldMk cId="2852566979" sldId="412"/>
            <ac:spMk id="167" creationId="{D275391E-2A8B-47FE-AC8C-13E5D4230D85}"/>
          </ac:spMkLst>
        </pc:spChg>
        <pc:spChg chg="mod">
          <ac:chgData name="hassan MH" userId="84cd2103f36ef0dc" providerId="LiveId" clId="{503E8875-88F6-4C29-BD5A-496F9A349BB6}" dt="2022-04-24T15:52:52.325" v="1660"/>
          <ac:spMkLst>
            <pc:docMk/>
            <pc:sldMk cId="2852566979" sldId="412"/>
            <ac:spMk id="168" creationId="{55F933BE-3306-4AA4-8F9D-B2C610F7D58C}"/>
          </ac:spMkLst>
        </pc:spChg>
        <pc:spChg chg="mod">
          <ac:chgData name="hassan MH" userId="84cd2103f36ef0dc" providerId="LiveId" clId="{503E8875-88F6-4C29-BD5A-496F9A349BB6}" dt="2022-04-24T15:52:52.325" v="1660"/>
          <ac:spMkLst>
            <pc:docMk/>
            <pc:sldMk cId="2852566979" sldId="412"/>
            <ac:spMk id="169" creationId="{162AD350-26C5-4DB4-8D5A-742D70AB7C04}"/>
          </ac:spMkLst>
        </pc:spChg>
        <pc:spChg chg="mod">
          <ac:chgData name="hassan MH" userId="84cd2103f36ef0dc" providerId="LiveId" clId="{503E8875-88F6-4C29-BD5A-496F9A349BB6}" dt="2022-04-24T15:52:52.325" v="1660"/>
          <ac:spMkLst>
            <pc:docMk/>
            <pc:sldMk cId="2852566979" sldId="412"/>
            <ac:spMk id="170" creationId="{6C4C4242-F648-4017-B9C6-B69E3557F89C}"/>
          </ac:spMkLst>
        </pc:spChg>
        <pc:spChg chg="mod">
          <ac:chgData name="hassan MH" userId="84cd2103f36ef0dc" providerId="LiveId" clId="{503E8875-88F6-4C29-BD5A-496F9A349BB6}" dt="2022-04-24T15:52:52.325" v="1660"/>
          <ac:spMkLst>
            <pc:docMk/>
            <pc:sldMk cId="2852566979" sldId="412"/>
            <ac:spMk id="171" creationId="{797C3702-DA7E-47FF-A0F3-FE5B829883BB}"/>
          </ac:spMkLst>
        </pc:spChg>
        <pc:spChg chg="mod">
          <ac:chgData name="hassan MH" userId="84cd2103f36ef0dc" providerId="LiveId" clId="{503E8875-88F6-4C29-BD5A-496F9A349BB6}" dt="2022-04-24T15:52:52.325" v="1660"/>
          <ac:spMkLst>
            <pc:docMk/>
            <pc:sldMk cId="2852566979" sldId="412"/>
            <ac:spMk id="172" creationId="{94B12E59-9D72-487F-ACC6-01730B950D34}"/>
          </ac:spMkLst>
        </pc:spChg>
        <pc:spChg chg="mod">
          <ac:chgData name="hassan MH" userId="84cd2103f36ef0dc" providerId="LiveId" clId="{503E8875-88F6-4C29-BD5A-496F9A349BB6}" dt="2022-04-24T15:54:16.446" v="1679"/>
          <ac:spMkLst>
            <pc:docMk/>
            <pc:sldMk cId="2852566979" sldId="412"/>
            <ac:spMk id="179" creationId="{9ABD6038-81A8-4B0E-91DF-9D01A2005958}"/>
          </ac:spMkLst>
        </pc:spChg>
        <pc:spChg chg="mod">
          <ac:chgData name="hassan MH" userId="84cd2103f36ef0dc" providerId="LiveId" clId="{503E8875-88F6-4C29-BD5A-496F9A349BB6}" dt="2022-04-24T15:54:16.446" v="1679"/>
          <ac:spMkLst>
            <pc:docMk/>
            <pc:sldMk cId="2852566979" sldId="412"/>
            <ac:spMk id="180" creationId="{F34D3FE9-A741-46F1-BC97-3B45C5BAC123}"/>
          </ac:spMkLst>
        </pc:spChg>
        <pc:spChg chg="mod">
          <ac:chgData name="hassan MH" userId="84cd2103f36ef0dc" providerId="LiveId" clId="{503E8875-88F6-4C29-BD5A-496F9A349BB6}" dt="2022-04-24T15:54:16.446" v="1679"/>
          <ac:spMkLst>
            <pc:docMk/>
            <pc:sldMk cId="2852566979" sldId="412"/>
            <ac:spMk id="181" creationId="{03D8C291-CE7E-46EF-9175-9A63A3ECF719}"/>
          </ac:spMkLst>
        </pc:spChg>
        <pc:spChg chg="mod">
          <ac:chgData name="hassan MH" userId="84cd2103f36ef0dc" providerId="LiveId" clId="{503E8875-88F6-4C29-BD5A-496F9A349BB6}" dt="2022-04-24T15:54:16.446" v="1679"/>
          <ac:spMkLst>
            <pc:docMk/>
            <pc:sldMk cId="2852566979" sldId="412"/>
            <ac:spMk id="182" creationId="{EE477AC4-C411-4C4C-B7E6-826035E49BA4}"/>
          </ac:spMkLst>
        </pc:spChg>
        <pc:spChg chg="mod">
          <ac:chgData name="hassan MH" userId="84cd2103f36ef0dc" providerId="LiveId" clId="{503E8875-88F6-4C29-BD5A-496F9A349BB6}" dt="2022-04-24T15:54:16.446" v="1679"/>
          <ac:spMkLst>
            <pc:docMk/>
            <pc:sldMk cId="2852566979" sldId="412"/>
            <ac:spMk id="183" creationId="{C7F2D3E6-844B-49CC-B064-C8877DD0F5BD}"/>
          </ac:spMkLst>
        </pc:spChg>
        <pc:spChg chg="mod">
          <ac:chgData name="hassan MH" userId="84cd2103f36ef0dc" providerId="LiveId" clId="{503E8875-88F6-4C29-BD5A-496F9A349BB6}" dt="2022-04-24T15:54:16.446" v="1679"/>
          <ac:spMkLst>
            <pc:docMk/>
            <pc:sldMk cId="2852566979" sldId="412"/>
            <ac:spMk id="184" creationId="{E0837DE0-8440-4791-83C3-D02583D9C338}"/>
          </ac:spMkLst>
        </pc:spChg>
        <pc:spChg chg="mod">
          <ac:chgData name="hassan MH" userId="84cd2103f36ef0dc" providerId="LiveId" clId="{503E8875-88F6-4C29-BD5A-496F9A349BB6}" dt="2022-04-24T15:54:16.446" v="1679"/>
          <ac:spMkLst>
            <pc:docMk/>
            <pc:sldMk cId="2852566979" sldId="412"/>
            <ac:spMk id="186" creationId="{5D21686D-B3C4-4CA0-9F10-B1C1F0ED0F4A}"/>
          </ac:spMkLst>
        </pc:spChg>
        <pc:spChg chg="mod">
          <ac:chgData name="hassan MH" userId="84cd2103f36ef0dc" providerId="LiveId" clId="{503E8875-88F6-4C29-BD5A-496F9A349BB6}" dt="2022-04-24T15:54:16.446" v="1679"/>
          <ac:spMkLst>
            <pc:docMk/>
            <pc:sldMk cId="2852566979" sldId="412"/>
            <ac:spMk id="187" creationId="{4AEEA226-FDC3-4D2C-BDF5-A88B7B60E810}"/>
          </ac:spMkLst>
        </pc:spChg>
        <pc:spChg chg="mod">
          <ac:chgData name="hassan MH" userId="84cd2103f36ef0dc" providerId="LiveId" clId="{503E8875-88F6-4C29-BD5A-496F9A349BB6}" dt="2022-04-24T15:54:16.446" v="1679"/>
          <ac:spMkLst>
            <pc:docMk/>
            <pc:sldMk cId="2852566979" sldId="412"/>
            <ac:spMk id="188" creationId="{C44626F4-2384-4FEA-B312-86FA6FEC54CE}"/>
          </ac:spMkLst>
        </pc:spChg>
        <pc:spChg chg="mod">
          <ac:chgData name="hassan MH" userId="84cd2103f36ef0dc" providerId="LiveId" clId="{503E8875-88F6-4C29-BD5A-496F9A349BB6}" dt="2022-04-24T15:54:16.446" v="1679"/>
          <ac:spMkLst>
            <pc:docMk/>
            <pc:sldMk cId="2852566979" sldId="412"/>
            <ac:spMk id="189" creationId="{DFBE83F4-E65C-4E39-9084-4FE1C816D261}"/>
          </ac:spMkLst>
        </pc:spChg>
        <pc:spChg chg="mod">
          <ac:chgData name="hassan MH" userId="84cd2103f36ef0dc" providerId="LiveId" clId="{503E8875-88F6-4C29-BD5A-496F9A349BB6}" dt="2022-04-24T15:54:16.446" v="1679"/>
          <ac:spMkLst>
            <pc:docMk/>
            <pc:sldMk cId="2852566979" sldId="412"/>
            <ac:spMk id="190" creationId="{BEE743F6-3525-45D8-8BA2-95C2F947DD60}"/>
          </ac:spMkLst>
        </pc:spChg>
        <pc:spChg chg="mod">
          <ac:chgData name="hassan MH" userId="84cd2103f36ef0dc" providerId="LiveId" clId="{503E8875-88F6-4C29-BD5A-496F9A349BB6}" dt="2022-04-24T15:54:16.446" v="1679"/>
          <ac:spMkLst>
            <pc:docMk/>
            <pc:sldMk cId="2852566979" sldId="412"/>
            <ac:spMk id="191" creationId="{95D7D1EC-707B-459C-AE80-EA8F4F91F12D}"/>
          </ac:spMkLst>
        </pc:spChg>
        <pc:spChg chg="mod">
          <ac:chgData name="hassan MH" userId="84cd2103f36ef0dc" providerId="LiveId" clId="{503E8875-88F6-4C29-BD5A-496F9A349BB6}" dt="2022-04-24T15:54:16.446" v="1679"/>
          <ac:spMkLst>
            <pc:docMk/>
            <pc:sldMk cId="2852566979" sldId="412"/>
            <ac:spMk id="192" creationId="{A6EAF091-94D2-4ADB-B7DE-F38D8CCCAE37}"/>
          </ac:spMkLst>
        </pc:spChg>
        <pc:spChg chg="mod">
          <ac:chgData name="hassan MH" userId="84cd2103f36ef0dc" providerId="LiveId" clId="{503E8875-88F6-4C29-BD5A-496F9A349BB6}" dt="2022-04-24T15:54:16.446" v="1679"/>
          <ac:spMkLst>
            <pc:docMk/>
            <pc:sldMk cId="2852566979" sldId="412"/>
            <ac:spMk id="193" creationId="{0E740A08-039D-437D-8F99-CE9B899E3C04}"/>
          </ac:spMkLst>
        </pc:spChg>
        <pc:spChg chg="mod">
          <ac:chgData name="hassan MH" userId="84cd2103f36ef0dc" providerId="LiveId" clId="{503E8875-88F6-4C29-BD5A-496F9A349BB6}" dt="2022-04-24T15:54:16.446" v="1679"/>
          <ac:spMkLst>
            <pc:docMk/>
            <pc:sldMk cId="2852566979" sldId="412"/>
            <ac:spMk id="194" creationId="{EBF3D8A2-E806-47A1-8B47-A46CA9F1D314}"/>
          </ac:spMkLst>
        </pc:spChg>
        <pc:spChg chg="mod">
          <ac:chgData name="hassan MH" userId="84cd2103f36ef0dc" providerId="LiveId" clId="{503E8875-88F6-4C29-BD5A-496F9A349BB6}" dt="2022-04-24T15:54:16.446" v="1679"/>
          <ac:spMkLst>
            <pc:docMk/>
            <pc:sldMk cId="2852566979" sldId="412"/>
            <ac:spMk id="195" creationId="{F2AFE447-AD5B-4897-A16B-4548FF6D3941}"/>
          </ac:spMkLst>
        </pc:spChg>
        <pc:spChg chg="mod">
          <ac:chgData name="hassan MH" userId="84cd2103f36ef0dc" providerId="LiveId" clId="{503E8875-88F6-4C29-BD5A-496F9A349BB6}" dt="2022-04-24T15:54:16.446" v="1679"/>
          <ac:spMkLst>
            <pc:docMk/>
            <pc:sldMk cId="2852566979" sldId="412"/>
            <ac:spMk id="196" creationId="{F79A3709-654B-4463-8616-CC6156072AC4}"/>
          </ac:spMkLst>
        </pc:spChg>
        <pc:spChg chg="mod">
          <ac:chgData name="hassan MH" userId="84cd2103f36ef0dc" providerId="LiveId" clId="{503E8875-88F6-4C29-BD5A-496F9A349BB6}" dt="2022-04-24T15:54:16.446" v="1679"/>
          <ac:spMkLst>
            <pc:docMk/>
            <pc:sldMk cId="2852566979" sldId="412"/>
            <ac:spMk id="197" creationId="{D06235CE-58BB-41E2-ACCE-7FE9362DE4D4}"/>
          </ac:spMkLst>
        </pc:spChg>
        <pc:spChg chg="mod">
          <ac:chgData name="hassan MH" userId="84cd2103f36ef0dc" providerId="LiveId" clId="{503E8875-88F6-4C29-BD5A-496F9A349BB6}" dt="2022-04-24T15:54:16.446" v="1679"/>
          <ac:spMkLst>
            <pc:docMk/>
            <pc:sldMk cId="2852566979" sldId="412"/>
            <ac:spMk id="198" creationId="{83FC4DC7-1D99-4EC5-81E1-91A4AC883FB8}"/>
          </ac:spMkLst>
        </pc:spChg>
        <pc:spChg chg="mod">
          <ac:chgData name="hassan MH" userId="84cd2103f36ef0dc" providerId="LiveId" clId="{503E8875-88F6-4C29-BD5A-496F9A349BB6}" dt="2022-04-24T15:54:16.446" v="1679"/>
          <ac:spMkLst>
            <pc:docMk/>
            <pc:sldMk cId="2852566979" sldId="412"/>
            <ac:spMk id="200" creationId="{A1D1F6A1-B5F5-48D5-BEA9-2D5F0571E7CE}"/>
          </ac:spMkLst>
        </pc:spChg>
        <pc:spChg chg="mod">
          <ac:chgData name="hassan MH" userId="84cd2103f36ef0dc" providerId="LiveId" clId="{503E8875-88F6-4C29-BD5A-496F9A349BB6}" dt="2022-04-24T15:54:16.446" v="1679"/>
          <ac:spMkLst>
            <pc:docMk/>
            <pc:sldMk cId="2852566979" sldId="412"/>
            <ac:spMk id="202" creationId="{F931AF32-3B7B-44C0-9A43-C48F0493E50C}"/>
          </ac:spMkLst>
        </pc:spChg>
        <pc:spChg chg="mod">
          <ac:chgData name="hassan MH" userId="84cd2103f36ef0dc" providerId="LiveId" clId="{503E8875-88F6-4C29-BD5A-496F9A349BB6}" dt="2022-04-24T15:54:16.446" v="1679"/>
          <ac:spMkLst>
            <pc:docMk/>
            <pc:sldMk cId="2852566979" sldId="412"/>
            <ac:spMk id="203" creationId="{03CAC1C6-6D75-4A2A-8293-71BFD2F04113}"/>
          </ac:spMkLst>
        </pc:spChg>
        <pc:spChg chg="mod">
          <ac:chgData name="hassan MH" userId="84cd2103f36ef0dc" providerId="LiveId" clId="{503E8875-88F6-4C29-BD5A-496F9A349BB6}" dt="2022-04-24T15:54:16.446" v="1679"/>
          <ac:spMkLst>
            <pc:docMk/>
            <pc:sldMk cId="2852566979" sldId="412"/>
            <ac:spMk id="204" creationId="{EA8AD353-374C-436B-9FEE-037874ECB8C8}"/>
          </ac:spMkLst>
        </pc:spChg>
        <pc:spChg chg="mod">
          <ac:chgData name="hassan MH" userId="84cd2103f36ef0dc" providerId="LiveId" clId="{503E8875-88F6-4C29-BD5A-496F9A349BB6}" dt="2022-04-24T15:54:16.446" v="1679"/>
          <ac:spMkLst>
            <pc:docMk/>
            <pc:sldMk cId="2852566979" sldId="412"/>
            <ac:spMk id="210" creationId="{E3A41FF4-47AC-4971-9630-AA94E7A366E3}"/>
          </ac:spMkLst>
        </pc:spChg>
        <pc:spChg chg="mod">
          <ac:chgData name="hassan MH" userId="84cd2103f36ef0dc" providerId="LiveId" clId="{503E8875-88F6-4C29-BD5A-496F9A349BB6}" dt="2022-04-24T15:54:16.446" v="1679"/>
          <ac:spMkLst>
            <pc:docMk/>
            <pc:sldMk cId="2852566979" sldId="412"/>
            <ac:spMk id="211" creationId="{536D4A3A-BB56-4B61-B0C5-51E3139A83DA}"/>
          </ac:spMkLst>
        </pc:spChg>
        <pc:spChg chg="mod">
          <ac:chgData name="hassan MH" userId="84cd2103f36ef0dc" providerId="LiveId" clId="{503E8875-88F6-4C29-BD5A-496F9A349BB6}" dt="2022-04-24T15:54:16.446" v="1679"/>
          <ac:spMkLst>
            <pc:docMk/>
            <pc:sldMk cId="2852566979" sldId="412"/>
            <ac:spMk id="212" creationId="{AE4B56E8-7B2B-4A9B-A8BB-2AEA5F2BD7E9}"/>
          </ac:spMkLst>
        </pc:spChg>
        <pc:spChg chg="mod">
          <ac:chgData name="hassan MH" userId="84cd2103f36ef0dc" providerId="LiveId" clId="{503E8875-88F6-4C29-BD5A-496F9A349BB6}" dt="2022-04-24T15:54:16.446" v="1679"/>
          <ac:spMkLst>
            <pc:docMk/>
            <pc:sldMk cId="2852566979" sldId="412"/>
            <ac:spMk id="213" creationId="{040121DD-4D92-4154-9CF8-DC319DA40EE6}"/>
          </ac:spMkLst>
        </pc:spChg>
        <pc:spChg chg="mod">
          <ac:chgData name="hassan MH" userId="84cd2103f36ef0dc" providerId="LiveId" clId="{503E8875-88F6-4C29-BD5A-496F9A349BB6}" dt="2022-04-24T15:54:16.446" v="1679"/>
          <ac:spMkLst>
            <pc:docMk/>
            <pc:sldMk cId="2852566979" sldId="412"/>
            <ac:spMk id="214" creationId="{4D09B005-CDEC-4373-B4EC-80E2BDC28D64}"/>
          </ac:spMkLst>
        </pc:spChg>
        <pc:spChg chg="mod">
          <ac:chgData name="hassan MH" userId="84cd2103f36ef0dc" providerId="LiveId" clId="{503E8875-88F6-4C29-BD5A-496F9A349BB6}" dt="2022-04-24T15:54:16.446" v="1679"/>
          <ac:spMkLst>
            <pc:docMk/>
            <pc:sldMk cId="2852566979" sldId="412"/>
            <ac:spMk id="215" creationId="{77CDCFD9-8D8B-415D-BFEA-2751D281E34F}"/>
          </ac:spMkLst>
        </pc:spChg>
        <pc:spChg chg="mod">
          <ac:chgData name="hassan MH" userId="84cd2103f36ef0dc" providerId="LiveId" clId="{503E8875-88F6-4C29-BD5A-496F9A349BB6}" dt="2022-04-24T15:54:16.446" v="1679"/>
          <ac:spMkLst>
            <pc:docMk/>
            <pc:sldMk cId="2852566979" sldId="412"/>
            <ac:spMk id="216" creationId="{BA4E7EC2-00DB-4D55-AD46-64CF87224F77}"/>
          </ac:spMkLst>
        </pc:spChg>
        <pc:spChg chg="mod">
          <ac:chgData name="hassan MH" userId="84cd2103f36ef0dc" providerId="LiveId" clId="{503E8875-88F6-4C29-BD5A-496F9A349BB6}" dt="2022-04-24T15:54:16.446" v="1679"/>
          <ac:spMkLst>
            <pc:docMk/>
            <pc:sldMk cId="2852566979" sldId="412"/>
            <ac:spMk id="217" creationId="{0282F46A-AAFD-4E12-9F0B-28CADEBE0D38}"/>
          </ac:spMkLst>
        </pc:spChg>
        <pc:spChg chg="mod">
          <ac:chgData name="hassan MH" userId="84cd2103f36ef0dc" providerId="LiveId" clId="{503E8875-88F6-4C29-BD5A-496F9A349BB6}" dt="2022-04-24T15:54:16.446" v="1679"/>
          <ac:spMkLst>
            <pc:docMk/>
            <pc:sldMk cId="2852566979" sldId="412"/>
            <ac:spMk id="218" creationId="{CB43E256-317C-42C0-ABCD-9F537AB671C6}"/>
          </ac:spMkLst>
        </pc:spChg>
        <pc:spChg chg="mod">
          <ac:chgData name="hassan MH" userId="84cd2103f36ef0dc" providerId="LiveId" clId="{503E8875-88F6-4C29-BD5A-496F9A349BB6}" dt="2022-04-24T15:54:16.446" v="1679"/>
          <ac:spMkLst>
            <pc:docMk/>
            <pc:sldMk cId="2852566979" sldId="412"/>
            <ac:spMk id="219" creationId="{ACFFE5A7-6D5D-44DC-9E98-BD374C3B83D3}"/>
          </ac:spMkLst>
        </pc:spChg>
        <pc:spChg chg="mod">
          <ac:chgData name="hassan MH" userId="84cd2103f36ef0dc" providerId="LiveId" clId="{503E8875-88F6-4C29-BD5A-496F9A349BB6}" dt="2022-04-24T15:54:16.446" v="1679"/>
          <ac:spMkLst>
            <pc:docMk/>
            <pc:sldMk cId="2852566979" sldId="412"/>
            <ac:spMk id="220" creationId="{4F8FC367-4909-43A8-AA1F-093EDF00F21D}"/>
          </ac:spMkLst>
        </pc:spChg>
        <pc:spChg chg="mod">
          <ac:chgData name="hassan MH" userId="84cd2103f36ef0dc" providerId="LiveId" clId="{503E8875-88F6-4C29-BD5A-496F9A349BB6}" dt="2022-04-24T15:54:16.446" v="1679"/>
          <ac:spMkLst>
            <pc:docMk/>
            <pc:sldMk cId="2852566979" sldId="412"/>
            <ac:spMk id="221" creationId="{E30C4CAD-7BEE-4AA5-BF37-7FE192214D84}"/>
          </ac:spMkLst>
        </pc:spChg>
        <pc:spChg chg="mod">
          <ac:chgData name="hassan MH" userId="84cd2103f36ef0dc" providerId="LiveId" clId="{503E8875-88F6-4C29-BD5A-496F9A349BB6}" dt="2022-04-24T15:54:16.446" v="1679"/>
          <ac:spMkLst>
            <pc:docMk/>
            <pc:sldMk cId="2852566979" sldId="412"/>
            <ac:spMk id="222" creationId="{D4043EAF-0067-40C3-9A9E-CC6903B804FE}"/>
          </ac:spMkLst>
        </pc:spChg>
        <pc:spChg chg="mod">
          <ac:chgData name="hassan MH" userId="84cd2103f36ef0dc" providerId="LiveId" clId="{503E8875-88F6-4C29-BD5A-496F9A349BB6}" dt="2022-04-24T15:54:16.446" v="1679"/>
          <ac:spMkLst>
            <pc:docMk/>
            <pc:sldMk cId="2852566979" sldId="412"/>
            <ac:spMk id="223" creationId="{1C4FDC38-0AC0-4FA4-8614-B58FC159EC95}"/>
          </ac:spMkLst>
        </pc:spChg>
        <pc:spChg chg="mod">
          <ac:chgData name="hassan MH" userId="84cd2103f36ef0dc" providerId="LiveId" clId="{503E8875-88F6-4C29-BD5A-496F9A349BB6}" dt="2022-04-24T15:54:45.643" v="1688"/>
          <ac:spMkLst>
            <pc:docMk/>
            <pc:sldMk cId="2852566979" sldId="412"/>
            <ac:spMk id="226" creationId="{11AD0FEC-7295-434D-AD82-6D6FB5DF80DC}"/>
          </ac:spMkLst>
        </pc:spChg>
        <pc:spChg chg="mod">
          <ac:chgData name="hassan MH" userId="84cd2103f36ef0dc" providerId="LiveId" clId="{503E8875-88F6-4C29-BD5A-496F9A349BB6}" dt="2022-04-24T15:54:45.643" v="1688"/>
          <ac:spMkLst>
            <pc:docMk/>
            <pc:sldMk cId="2852566979" sldId="412"/>
            <ac:spMk id="227" creationId="{B5C510B5-FB18-4F75-AEE9-B4A8F35BA055}"/>
          </ac:spMkLst>
        </pc:spChg>
        <pc:spChg chg="mod">
          <ac:chgData name="hassan MH" userId="84cd2103f36ef0dc" providerId="LiveId" clId="{503E8875-88F6-4C29-BD5A-496F9A349BB6}" dt="2022-04-24T15:54:45.643" v="1688"/>
          <ac:spMkLst>
            <pc:docMk/>
            <pc:sldMk cId="2852566979" sldId="412"/>
            <ac:spMk id="228" creationId="{94CB705C-17F2-4392-A09A-84ED03E1FD6A}"/>
          </ac:spMkLst>
        </pc:spChg>
        <pc:spChg chg="mod">
          <ac:chgData name="hassan MH" userId="84cd2103f36ef0dc" providerId="LiveId" clId="{503E8875-88F6-4C29-BD5A-496F9A349BB6}" dt="2022-04-24T15:54:45.643" v="1688"/>
          <ac:spMkLst>
            <pc:docMk/>
            <pc:sldMk cId="2852566979" sldId="412"/>
            <ac:spMk id="234" creationId="{E9C398BA-C1F6-48CF-A8C3-1D0620B9DBE8}"/>
          </ac:spMkLst>
        </pc:spChg>
        <pc:spChg chg="mod">
          <ac:chgData name="hassan MH" userId="84cd2103f36ef0dc" providerId="LiveId" clId="{503E8875-88F6-4C29-BD5A-496F9A349BB6}" dt="2022-04-24T15:54:45.643" v="1688"/>
          <ac:spMkLst>
            <pc:docMk/>
            <pc:sldMk cId="2852566979" sldId="412"/>
            <ac:spMk id="235" creationId="{770C6F4B-ED44-4070-ABBE-D08319AB590C}"/>
          </ac:spMkLst>
        </pc:spChg>
        <pc:spChg chg="mod">
          <ac:chgData name="hassan MH" userId="84cd2103f36ef0dc" providerId="LiveId" clId="{503E8875-88F6-4C29-BD5A-496F9A349BB6}" dt="2022-04-24T15:54:45.643" v="1688"/>
          <ac:spMkLst>
            <pc:docMk/>
            <pc:sldMk cId="2852566979" sldId="412"/>
            <ac:spMk id="236" creationId="{9284DDD8-C959-49C2-86C3-49C881874D23}"/>
          </ac:spMkLst>
        </pc:spChg>
        <pc:spChg chg="mod">
          <ac:chgData name="hassan MH" userId="84cd2103f36ef0dc" providerId="LiveId" clId="{503E8875-88F6-4C29-BD5A-496F9A349BB6}" dt="2022-04-24T15:54:45.643" v="1688"/>
          <ac:spMkLst>
            <pc:docMk/>
            <pc:sldMk cId="2852566979" sldId="412"/>
            <ac:spMk id="237" creationId="{FDD08762-895F-4E05-A2D8-5D28483F9453}"/>
          </ac:spMkLst>
        </pc:spChg>
        <pc:spChg chg="mod">
          <ac:chgData name="hassan MH" userId="84cd2103f36ef0dc" providerId="LiveId" clId="{503E8875-88F6-4C29-BD5A-496F9A349BB6}" dt="2022-04-24T15:54:45.643" v="1688"/>
          <ac:spMkLst>
            <pc:docMk/>
            <pc:sldMk cId="2852566979" sldId="412"/>
            <ac:spMk id="238" creationId="{8DD7825C-F262-476E-BC0A-2B3A077988D6}"/>
          </ac:spMkLst>
        </pc:spChg>
        <pc:spChg chg="mod">
          <ac:chgData name="hassan MH" userId="84cd2103f36ef0dc" providerId="LiveId" clId="{503E8875-88F6-4C29-BD5A-496F9A349BB6}" dt="2022-04-24T15:54:45.643" v="1688"/>
          <ac:spMkLst>
            <pc:docMk/>
            <pc:sldMk cId="2852566979" sldId="412"/>
            <ac:spMk id="239" creationId="{73DC2D38-3537-4975-A828-375E353A1580}"/>
          </ac:spMkLst>
        </pc:spChg>
        <pc:spChg chg="mod">
          <ac:chgData name="hassan MH" userId="84cd2103f36ef0dc" providerId="LiveId" clId="{503E8875-88F6-4C29-BD5A-496F9A349BB6}" dt="2022-04-24T15:54:45.643" v="1688"/>
          <ac:spMkLst>
            <pc:docMk/>
            <pc:sldMk cId="2852566979" sldId="412"/>
            <ac:spMk id="240" creationId="{C8D4676F-86C0-4757-BDF2-76D2B5ED3C76}"/>
          </ac:spMkLst>
        </pc:spChg>
        <pc:spChg chg="mod">
          <ac:chgData name="hassan MH" userId="84cd2103f36ef0dc" providerId="LiveId" clId="{503E8875-88F6-4C29-BD5A-496F9A349BB6}" dt="2022-04-24T15:54:45.643" v="1688"/>
          <ac:spMkLst>
            <pc:docMk/>
            <pc:sldMk cId="2852566979" sldId="412"/>
            <ac:spMk id="241" creationId="{478E7043-A866-4129-B88A-A6F006976D92}"/>
          </ac:spMkLst>
        </pc:spChg>
        <pc:spChg chg="mod">
          <ac:chgData name="hassan MH" userId="84cd2103f36ef0dc" providerId="LiveId" clId="{503E8875-88F6-4C29-BD5A-496F9A349BB6}" dt="2022-04-24T15:54:45.643" v="1688"/>
          <ac:spMkLst>
            <pc:docMk/>
            <pc:sldMk cId="2852566979" sldId="412"/>
            <ac:spMk id="242" creationId="{F456448A-56E0-491A-85FC-CED146E7A6CF}"/>
          </ac:spMkLst>
        </pc:spChg>
        <pc:spChg chg="mod">
          <ac:chgData name="hassan MH" userId="84cd2103f36ef0dc" providerId="LiveId" clId="{503E8875-88F6-4C29-BD5A-496F9A349BB6}" dt="2022-04-24T15:54:45.643" v="1688"/>
          <ac:spMkLst>
            <pc:docMk/>
            <pc:sldMk cId="2852566979" sldId="412"/>
            <ac:spMk id="243" creationId="{BAAA2E42-D0CA-45C5-B461-AAA3AF07F2DA}"/>
          </ac:spMkLst>
        </pc:spChg>
        <pc:spChg chg="mod">
          <ac:chgData name="hassan MH" userId="84cd2103f36ef0dc" providerId="LiveId" clId="{503E8875-88F6-4C29-BD5A-496F9A349BB6}" dt="2022-04-24T15:54:45.643" v="1688"/>
          <ac:spMkLst>
            <pc:docMk/>
            <pc:sldMk cId="2852566979" sldId="412"/>
            <ac:spMk id="244" creationId="{9EF99FC0-62B0-41D7-B4E7-786410309590}"/>
          </ac:spMkLst>
        </pc:spChg>
        <pc:spChg chg="mod">
          <ac:chgData name="hassan MH" userId="84cd2103f36ef0dc" providerId="LiveId" clId="{503E8875-88F6-4C29-BD5A-496F9A349BB6}" dt="2022-04-24T15:54:45.643" v="1688"/>
          <ac:spMkLst>
            <pc:docMk/>
            <pc:sldMk cId="2852566979" sldId="412"/>
            <ac:spMk id="245" creationId="{DEC2DE93-68F6-48AF-9B30-1AC132A5E203}"/>
          </ac:spMkLst>
        </pc:spChg>
        <pc:spChg chg="mod">
          <ac:chgData name="hassan MH" userId="84cd2103f36ef0dc" providerId="LiveId" clId="{503E8875-88F6-4C29-BD5A-496F9A349BB6}" dt="2022-04-24T15:54:45.643" v="1688"/>
          <ac:spMkLst>
            <pc:docMk/>
            <pc:sldMk cId="2852566979" sldId="412"/>
            <ac:spMk id="246" creationId="{13F52D42-4FA5-427F-AD50-9A32D82B472D}"/>
          </ac:spMkLst>
        </pc:spChg>
        <pc:spChg chg="mod">
          <ac:chgData name="hassan MH" userId="84cd2103f36ef0dc" providerId="LiveId" clId="{503E8875-88F6-4C29-BD5A-496F9A349BB6}" dt="2022-04-24T15:54:45.643" v="1688"/>
          <ac:spMkLst>
            <pc:docMk/>
            <pc:sldMk cId="2852566979" sldId="412"/>
            <ac:spMk id="247" creationId="{4539A9B3-667F-4140-B3F7-0111E403CB43}"/>
          </ac:spMkLst>
        </pc:spChg>
        <pc:spChg chg="mod">
          <ac:chgData name="hassan MH" userId="84cd2103f36ef0dc" providerId="LiveId" clId="{503E8875-88F6-4C29-BD5A-496F9A349BB6}" dt="2022-04-24T15:54:45.643" v="1688"/>
          <ac:spMkLst>
            <pc:docMk/>
            <pc:sldMk cId="2852566979" sldId="412"/>
            <ac:spMk id="248" creationId="{6582CCBA-26D8-4432-90B5-E77DC6C51250}"/>
          </ac:spMkLst>
        </pc:spChg>
        <pc:spChg chg="mod">
          <ac:chgData name="hassan MH" userId="84cd2103f36ef0dc" providerId="LiveId" clId="{503E8875-88F6-4C29-BD5A-496F9A349BB6}" dt="2022-04-24T15:54:45.643" v="1688"/>
          <ac:spMkLst>
            <pc:docMk/>
            <pc:sldMk cId="2852566979" sldId="412"/>
            <ac:spMk id="249" creationId="{CF1B1128-DBBC-4589-B563-9E950BFB3576}"/>
          </ac:spMkLst>
        </pc:spChg>
        <pc:spChg chg="mod">
          <ac:chgData name="hassan MH" userId="84cd2103f36ef0dc" providerId="LiveId" clId="{503E8875-88F6-4C29-BD5A-496F9A349BB6}" dt="2022-04-24T15:54:45.643" v="1688"/>
          <ac:spMkLst>
            <pc:docMk/>
            <pc:sldMk cId="2852566979" sldId="412"/>
            <ac:spMk id="250" creationId="{FCAE3412-7814-4652-8F31-6ED103808AA6}"/>
          </ac:spMkLst>
        </pc:spChg>
        <pc:spChg chg="mod">
          <ac:chgData name="hassan MH" userId="84cd2103f36ef0dc" providerId="LiveId" clId="{503E8875-88F6-4C29-BD5A-496F9A349BB6}" dt="2022-04-24T15:54:45.643" v="1688"/>
          <ac:spMkLst>
            <pc:docMk/>
            <pc:sldMk cId="2852566979" sldId="412"/>
            <ac:spMk id="251" creationId="{0DCAB101-C0AE-4317-B571-C60240F2030B}"/>
          </ac:spMkLst>
        </pc:spChg>
        <pc:spChg chg="mod">
          <ac:chgData name="hassan MH" userId="84cd2103f36ef0dc" providerId="LiveId" clId="{503E8875-88F6-4C29-BD5A-496F9A349BB6}" dt="2022-04-24T15:54:45.643" v="1688"/>
          <ac:spMkLst>
            <pc:docMk/>
            <pc:sldMk cId="2852566979" sldId="412"/>
            <ac:spMk id="252" creationId="{EB0BD371-C6AF-4646-9078-CC88E396EB09}"/>
          </ac:spMkLst>
        </pc:spChg>
        <pc:grpChg chg="add mod">
          <ac:chgData name="hassan MH" userId="84cd2103f36ef0dc" providerId="LiveId" clId="{503E8875-88F6-4C29-BD5A-496F9A349BB6}" dt="2022-04-24T15:54:52.181" v="1692" actId="1076"/>
          <ac:grpSpMkLst>
            <pc:docMk/>
            <pc:sldMk cId="2852566979" sldId="412"/>
            <ac:grpSpMk id="4" creationId="{C606A39A-E530-4FA2-BCBC-200785593694}"/>
          </ac:grpSpMkLst>
        </pc:grpChg>
        <pc:grpChg chg="mod">
          <ac:chgData name="hassan MH" userId="84cd2103f36ef0dc" providerId="LiveId" clId="{503E8875-88F6-4C29-BD5A-496F9A349BB6}" dt="2022-04-24T15:52:32.987" v="1659"/>
          <ac:grpSpMkLst>
            <pc:docMk/>
            <pc:sldMk cId="2852566979" sldId="412"/>
            <ac:grpSpMk id="6" creationId="{65062CC8-4859-416E-97EA-E73127CDF5A5}"/>
          </ac:grpSpMkLst>
        </pc:grpChg>
        <pc:grpChg chg="mod">
          <ac:chgData name="hassan MH" userId="84cd2103f36ef0dc" providerId="LiveId" clId="{503E8875-88F6-4C29-BD5A-496F9A349BB6}" dt="2022-04-24T15:52:32.987" v="1659"/>
          <ac:grpSpMkLst>
            <pc:docMk/>
            <pc:sldMk cId="2852566979" sldId="412"/>
            <ac:grpSpMk id="7" creationId="{DE53950A-53EA-4DCC-8507-7C99E944F61C}"/>
          </ac:grpSpMkLst>
        </pc:grpChg>
        <pc:grpChg chg="mod">
          <ac:chgData name="hassan MH" userId="84cd2103f36ef0dc" providerId="LiveId" clId="{503E8875-88F6-4C29-BD5A-496F9A349BB6}" dt="2022-04-24T15:52:32.987" v="1659"/>
          <ac:grpSpMkLst>
            <pc:docMk/>
            <pc:sldMk cId="2852566979" sldId="412"/>
            <ac:grpSpMk id="8" creationId="{E5D595F6-FE28-43FE-9B33-95C0A2C14924}"/>
          </ac:grpSpMkLst>
        </pc:grpChg>
        <pc:grpChg chg="mod">
          <ac:chgData name="hassan MH" userId="84cd2103f36ef0dc" providerId="LiveId" clId="{503E8875-88F6-4C29-BD5A-496F9A349BB6}" dt="2022-04-24T15:52:32.987" v="1659"/>
          <ac:grpSpMkLst>
            <pc:docMk/>
            <pc:sldMk cId="2852566979" sldId="412"/>
            <ac:grpSpMk id="10" creationId="{DF9CDC79-A0C3-4AF1-A00D-3AE88BC94634}"/>
          </ac:grpSpMkLst>
        </pc:grpChg>
        <pc:grpChg chg="mod">
          <ac:chgData name="hassan MH" userId="84cd2103f36ef0dc" providerId="LiveId" clId="{503E8875-88F6-4C29-BD5A-496F9A349BB6}" dt="2022-04-24T15:52:32.987" v="1659"/>
          <ac:grpSpMkLst>
            <pc:docMk/>
            <pc:sldMk cId="2852566979" sldId="412"/>
            <ac:grpSpMk id="11" creationId="{BBEDA848-51F1-4851-8E38-868CFE05F6A8}"/>
          </ac:grpSpMkLst>
        </pc:grpChg>
        <pc:grpChg chg="mod">
          <ac:chgData name="hassan MH" userId="84cd2103f36ef0dc" providerId="LiveId" clId="{503E8875-88F6-4C29-BD5A-496F9A349BB6}" dt="2022-04-24T15:52:32.987" v="1659"/>
          <ac:grpSpMkLst>
            <pc:docMk/>
            <pc:sldMk cId="2852566979" sldId="412"/>
            <ac:grpSpMk id="12" creationId="{F77E2D3A-480C-45EB-B013-7BBA831B68F2}"/>
          </ac:grpSpMkLst>
        </pc:grpChg>
        <pc:grpChg chg="add mod">
          <ac:chgData name="hassan MH" userId="84cd2103f36ef0dc" providerId="LiveId" clId="{503E8875-88F6-4C29-BD5A-496F9A349BB6}" dt="2022-04-24T15:53:06.651" v="1671" actId="1076"/>
          <ac:grpSpMkLst>
            <pc:docMk/>
            <pc:sldMk cId="2852566979" sldId="412"/>
            <ac:grpSpMk id="43" creationId="{FDDF4820-C5B9-409D-815A-375A72634401}"/>
          </ac:grpSpMkLst>
        </pc:grpChg>
        <pc:grpChg chg="mod">
          <ac:chgData name="hassan MH" userId="84cd2103f36ef0dc" providerId="LiveId" clId="{503E8875-88F6-4C29-BD5A-496F9A349BB6}" dt="2022-04-24T15:52:32.987" v="1659"/>
          <ac:grpSpMkLst>
            <pc:docMk/>
            <pc:sldMk cId="2852566979" sldId="412"/>
            <ac:grpSpMk id="44" creationId="{6EE1900D-CE12-4A25-8C55-3658C6A668BE}"/>
          </ac:grpSpMkLst>
        </pc:grpChg>
        <pc:grpChg chg="mod">
          <ac:chgData name="hassan MH" userId="84cd2103f36ef0dc" providerId="LiveId" clId="{503E8875-88F6-4C29-BD5A-496F9A349BB6}" dt="2022-04-24T15:52:32.987" v="1659"/>
          <ac:grpSpMkLst>
            <pc:docMk/>
            <pc:sldMk cId="2852566979" sldId="412"/>
            <ac:grpSpMk id="45" creationId="{46A3D8F4-FE6B-46DF-9DA1-EA39106EF0EA}"/>
          </ac:grpSpMkLst>
        </pc:grpChg>
        <pc:grpChg chg="mod">
          <ac:chgData name="hassan MH" userId="84cd2103f36ef0dc" providerId="LiveId" clId="{503E8875-88F6-4C29-BD5A-496F9A349BB6}" dt="2022-04-24T15:52:32.987" v="1659"/>
          <ac:grpSpMkLst>
            <pc:docMk/>
            <pc:sldMk cId="2852566979" sldId="412"/>
            <ac:grpSpMk id="46" creationId="{3B11D391-7E5D-4127-9436-E6652226B0D6}"/>
          </ac:grpSpMkLst>
        </pc:grpChg>
        <pc:grpChg chg="mod">
          <ac:chgData name="hassan MH" userId="84cd2103f36ef0dc" providerId="LiveId" clId="{503E8875-88F6-4C29-BD5A-496F9A349BB6}" dt="2022-04-24T15:52:32.987" v="1659"/>
          <ac:grpSpMkLst>
            <pc:docMk/>
            <pc:sldMk cId="2852566979" sldId="412"/>
            <ac:grpSpMk id="48" creationId="{FE333A0F-AED7-494A-88CE-48E231EC345E}"/>
          </ac:grpSpMkLst>
        </pc:grpChg>
        <pc:grpChg chg="mod">
          <ac:chgData name="hassan MH" userId="84cd2103f36ef0dc" providerId="LiveId" clId="{503E8875-88F6-4C29-BD5A-496F9A349BB6}" dt="2022-04-24T15:52:32.987" v="1659"/>
          <ac:grpSpMkLst>
            <pc:docMk/>
            <pc:sldMk cId="2852566979" sldId="412"/>
            <ac:grpSpMk id="57" creationId="{B48BE563-92D8-47F5-82BE-56CC54E0EF98}"/>
          </ac:grpSpMkLst>
        </pc:grpChg>
        <pc:grpChg chg="mod">
          <ac:chgData name="hassan MH" userId="84cd2103f36ef0dc" providerId="LiveId" clId="{503E8875-88F6-4C29-BD5A-496F9A349BB6}" dt="2022-04-24T15:52:32.987" v="1659"/>
          <ac:grpSpMkLst>
            <pc:docMk/>
            <pc:sldMk cId="2852566979" sldId="412"/>
            <ac:grpSpMk id="58" creationId="{FA1CCB6C-EF46-42CC-A575-5EF28BF1638A}"/>
          </ac:grpSpMkLst>
        </pc:grpChg>
        <pc:grpChg chg="mod">
          <ac:chgData name="hassan MH" userId="84cd2103f36ef0dc" providerId="LiveId" clId="{503E8875-88F6-4C29-BD5A-496F9A349BB6}" dt="2022-04-24T15:52:32.987" v="1659"/>
          <ac:grpSpMkLst>
            <pc:docMk/>
            <pc:sldMk cId="2852566979" sldId="412"/>
            <ac:grpSpMk id="66" creationId="{809E45F7-F372-41DD-9A0A-8BF0DA44BD3A}"/>
          </ac:grpSpMkLst>
        </pc:grpChg>
        <pc:grpChg chg="mod">
          <ac:chgData name="hassan MH" userId="84cd2103f36ef0dc" providerId="LiveId" clId="{503E8875-88F6-4C29-BD5A-496F9A349BB6}" dt="2022-04-24T15:52:32.987" v="1659"/>
          <ac:grpSpMkLst>
            <pc:docMk/>
            <pc:sldMk cId="2852566979" sldId="412"/>
            <ac:grpSpMk id="67" creationId="{DFA822EB-251E-49A9-8C8B-BBA1465B7CB9}"/>
          </ac:grpSpMkLst>
        </pc:grpChg>
        <pc:grpChg chg="add mod">
          <ac:chgData name="hassan MH" userId="84cd2103f36ef0dc" providerId="LiveId" clId="{503E8875-88F6-4C29-BD5A-496F9A349BB6}" dt="2022-04-24T15:55:55.610" v="1713" actId="1076"/>
          <ac:grpSpMkLst>
            <pc:docMk/>
            <pc:sldMk cId="2852566979" sldId="412"/>
            <ac:grpSpMk id="73" creationId="{F21FC9EE-0CA0-4EE6-AA0F-47A83D0A79A0}"/>
          </ac:grpSpMkLst>
        </pc:grpChg>
        <pc:grpChg chg="mod">
          <ac:chgData name="hassan MH" userId="84cd2103f36ef0dc" providerId="LiveId" clId="{503E8875-88F6-4C29-BD5A-496F9A349BB6}" dt="2022-04-24T15:52:32.987" v="1659"/>
          <ac:grpSpMkLst>
            <pc:docMk/>
            <pc:sldMk cId="2852566979" sldId="412"/>
            <ac:grpSpMk id="81" creationId="{810B633D-66C9-47AD-A47D-A670D381277A}"/>
          </ac:grpSpMkLst>
        </pc:grpChg>
        <pc:grpChg chg="mod">
          <ac:chgData name="hassan MH" userId="84cd2103f36ef0dc" providerId="LiveId" clId="{503E8875-88F6-4C29-BD5A-496F9A349BB6}" dt="2022-04-24T15:52:32.987" v="1659"/>
          <ac:grpSpMkLst>
            <pc:docMk/>
            <pc:sldMk cId="2852566979" sldId="412"/>
            <ac:grpSpMk id="83" creationId="{C5656685-A493-4A63-9CD8-32D2A12602FA}"/>
          </ac:grpSpMkLst>
        </pc:grpChg>
        <pc:grpChg chg="mod">
          <ac:chgData name="hassan MH" userId="84cd2103f36ef0dc" providerId="LiveId" clId="{503E8875-88F6-4C29-BD5A-496F9A349BB6}" dt="2022-04-24T15:52:32.987" v="1659"/>
          <ac:grpSpMkLst>
            <pc:docMk/>
            <pc:sldMk cId="2852566979" sldId="412"/>
            <ac:grpSpMk id="84" creationId="{30401133-2BDB-4BC3-9CFB-B5F52590BC92}"/>
          </ac:grpSpMkLst>
        </pc:grpChg>
        <pc:grpChg chg="add mod">
          <ac:chgData name="hassan MH" userId="84cd2103f36ef0dc" providerId="LiveId" clId="{503E8875-88F6-4C29-BD5A-496F9A349BB6}" dt="2022-04-24T15:52:57.818" v="1665" actId="1076"/>
          <ac:grpSpMkLst>
            <pc:docMk/>
            <pc:sldMk cId="2852566979" sldId="412"/>
            <ac:grpSpMk id="101" creationId="{7A6F9C47-A5DA-4829-94F3-521B168813F6}"/>
          </ac:grpSpMkLst>
        </pc:grpChg>
        <pc:grpChg chg="mod">
          <ac:chgData name="hassan MH" userId="84cd2103f36ef0dc" providerId="LiveId" clId="{503E8875-88F6-4C29-BD5A-496F9A349BB6}" dt="2022-04-24T15:52:32.987" v="1659"/>
          <ac:grpSpMkLst>
            <pc:docMk/>
            <pc:sldMk cId="2852566979" sldId="412"/>
            <ac:grpSpMk id="102" creationId="{0E337C2F-B138-42A7-9A1E-3327616A23F3}"/>
          </ac:grpSpMkLst>
        </pc:grpChg>
        <pc:grpChg chg="mod">
          <ac:chgData name="hassan MH" userId="84cd2103f36ef0dc" providerId="LiveId" clId="{503E8875-88F6-4C29-BD5A-496F9A349BB6}" dt="2022-04-24T15:52:32.987" v="1659"/>
          <ac:grpSpMkLst>
            <pc:docMk/>
            <pc:sldMk cId="2852566979" sldId="412"/>
            <ac:grpSpMk id="105" creationId="{6CA92098-521F-44C9-908F-FE23214839B5}"/>
          </ac:grpSpMkLst>
        </pc:grpChg>
        <pc:grpChg chg="mod">
          <ac:chgData name="hassan MH" userId="84cd2103f36ef0dc" providerId="LiveId" clId="{503E8875-88F6-4C29-BD5A-496F9A349BB6}" dt="2022-04-24T15:52:32.987" v="1659"/>
          <ac:grpSpMkLst>
            <pc:docMk/>
            <pc:sldMk cId="2852566979" sldId="412"/>
            <ac:grpSpMk id="106" creationId="{F7A33D12-C3C5-4575-A32E-6C235C856F15}"/>
          </ac:grpSpMkLst>
        </pc:grpChg>
        <pc:grpChg chg="mod">
          <ac:chgData name="hassan MH" userId="84cd2103f36ef0dc" providerId="LiveId" clId="{503E8875-88F6-4C29-BD5A-496F9A349BB6}" dt="2022-04-24T15:52:32.987" v="1659"/>
          <ac:grpSpMkLst>
            <pc:docMk/>
            <pc:sldMk cId="2852566979" sldId="412"/>
            <ac:grpSpMk id="108" creationId="{8372BF67-0B17-4A82-95B4-CCDF945A2B73}"/>
          </ac:grpSpMkLst>
        </pc:grpChg>
        <pc:grpChg chg="mod">
          <ac:chgData name="hassan MH" userId="84cd2103f36ef0dc" providerId="LiveId" clId="{503E8875-88F6-4C29-BD5A-496F9A349BB6}" dt="2022-04-24T15:52:32.987" v="1659"/>
          <ac:grpSpMkLst>
            <pc:docMk/>
            <pc:sldMk cId="2852566979" sldId="412"/>
            <ac:grpSpMk id="109" creationId="{A27995FB-257A-41A5-93FD-1A525B8AB564}"/>
          </ac:grpSpMkLst>
        </pc:grpChg>
        <pc:grpChg chg="mod">
          <ac:chgData name="hassan MH" userId="84cd2103f36ef0dc" providerId="LiveId" clId="{503E8875-88F6-4C29-BD5A-496F9A349BB6}" dt="2022-04-24T15:52:32.987" v="1659"/>
          <ac:grpSpMkLst>
            <pc:docMk/>
            <pc:sldMk cId="2852566979" sldId="412"/>
            <ac:grpSpMk id="110" creationId="{AE7B6F6F-5F60-4048-81CB-63879C47C3E7}"/>
          </ac:grpSpMkLst>
        </pc:grpChg>
        <pc:grpChg chg="mod">
          <ac:chgData name="hassan MH" userId="84cd2103f36ef0dc" providerId="LiveId" clId="{503E8875-88F6-4C29-BD5A-496F9A349BB6}" dt="2022-04-24T15:52:32.987" v="1659"/>
          <ac:grpSpMkLst>
            <pc:docMk/>
            <pc:sldMk cId="2852566979" sldId="412"/>
            <ac:grpSpMk id="118" creationId="{E75ABE2D-D877-489C-97E8-1DCFF5A8422F}"/>
          </ac:grpSpMkLst>
        </pc:grpChg>
        <pc:grpChg chg="mod">
          <ac:chgData name="hassan MH" userId="84cd2103f36ef0dc" providerId="LiveId" clId="{503E8875-88F6-4C29-BD5A-496F9A349BB6}" dt="2022-04-24T15:52:32.987" v="1659"/>
          <ac:grpSpMkLst>
            <pc:docMk/>
            <pc:sldMk cId="2852566979" sldId="412"/>
            <ac:grpSpMk id="120" creationId="{ACAD2977-64DE-4CEC-8D25-A3EFC94E1C95}"/>
          </ac:grpSpMkLst>
        </pc:grpChg>
        <pc:grpChg chg="add mod">
          <ac:chgData name="hassan MH" userId="84cd2103f36ef0dc" providerId="LiveId" clId="{503E8875-88F6-4C29-BD5A-496F9A349BB6}" dt="2022-04-24T15:53:03.308" v="1669" actId="1076"/>
          <ac:grpSpMkLst>
            <pc:docMk/>
            <pc:sldMk cId="2852566979" sldId="412"/>
            <ac:grpSpMk id="135" creationId="{35EF441D-565D-4737-AA13-42C3D3CD55C8}"/>
          </ac:grpSpMkLst>
        </pc:grpChg>
        <pc:grpChg chg="mod">
          <ac:chgData name="hassan MH" userId="84cd2103f36ef0dc" providerId="LiveId" clId="{503E8875-88F6-4C29-BD5A-496F9A349BB6}" dt="2022-04-24T15:52:32.987" v="1659"/>
          <ac:grpSpMkLst>
            <pc:docMk/>
            <pc:sldMk cId="2852566979" sldId="412"/>
            <ac:grpSpMk id="136" creationId="{516AEA5F-A054-4726-AA17-EC54510C9BC4}"/>
          </ac:grpSpMkLst>
        </pc:grpChg>
        <pc:grpChg chg="mod">
          <ac:chgData name="hassan MH" userId="84cd2103f36ef0dc" providerId="LiveId" clId="{503E8875-88F6-4C29-BD5A-496F9A349BB6}" dt="2022-04-24T15:52:32.987" v="1659"/>
          <ac:grpSpMkLst>
            <pc:docMk/>
            <pc:sldMk cId="2852566979" sldId="412"/>
            <ac:grpSpMk id="143" creationId="{A497E135-348F-4A3F-8FDB-56A4006A1F01}"/>
          </ac:grpSpMkLst>
        </pc:grpChg>
        <pc:grpChg chg="mod">
          <ac:chgData name="hassan MH" userId="84cd2103f36ef0dc" providerId="LiveId" clId="{503E8875-88F6-4C29-BD5A-496F9A349BB6}" dt="2022-04-24T15:52:32.987" v="1659"/>
          <ac:grpSpMkLst>
            <pc:docMk/>
            <pc:sldMk cId="2852566979" sldId="412"/>
            <ac:grpSpMk id="144" creationId="{BDF4F904-15C3-41E5-8FB4-811FC8955204}"/>
          </ac:grpSpMkLst>
        </pc:grpChg>
        <pc:grpChg chg="mod">
          <ac:chgData name="hassan MH" userId="84cd2103f36ef0dc" providerId="LiveId" clId="{503E8875-88F6-4C29-BD5A-496F9A349BB6}" dt="2022-04-24T15:52:32.987" v="1659"/>
          <ac:grpSpMkLst>
            <pc:docMk/>
            <pc:sldMk cId="2852566979" sldId="412"/>
            <ac:grpSpMk id="146" creationId="{D59C4DCA-7BD0-4B43-8327-4591A72FEF4B}"/>
          </ac:grpSpMkLst>
        </pc:grpChg>
        <pc:grpChg chg="add mod">
          <ac:chgData name="hassan MH" userId="84cd2103f36ef0dc" providerId="LiveId" clId="{503E8875-88F6-4C29-BD5A-496F9A349BB6}" dt="2022-04-24T15:52:54.888" v="1662" actId="1076"/>
          <ac:grpSpMkLst>
            <pc:docMk/>
            <pc:sldMk cId="2852566979" sldId="412"/>
            <ac:grpSpMk id="158" creationId="{C7186C8D-0A14-4D2D-9C7A-2FA996EF0765}"/>
          </ac:grpSpMkLst>
        </pc:grpChg>
        <pc:grpChg chg="mod">
          <ac:chgData name="hassan MH" userId="84cd2103f36ef0dc" providerId="LiveId" clId="{503E8875-88F6-4C29-BD5A-496F9A349BB6}" dt="2022-04-24T15:52:52.325" v="1660"/>
          <ac:grpSpMkLst>
            <pc:docMk/>
            <pc:sldMk cId="2852566979" sldId="412"/>
            <ac:grpSpMk id="159" creationId="{7EBBCE23-1B0C-48ED-B968-E06409CC258C}"/>
          </ac:grpSpMkLst>
        </pc:grpChg>
        <pc:grpChg chg="mod">
          <ac:chgData name="hassan MH" userId="84cd2103f36ef0dc" providerId="LiveId" clId="{503E8875-88F6-4C29-BD5A-496F9A349BB6}" dt="2022-04-24T15:52:52.325" v="1660"/>
          <ac:grpSpMkLst>
            <pc:docMk/>
            <pc:sldMk cId="2852566979" sldId="412"/>
            <ac:grpSpMk id="164" creationId="{9796EFCF-6934-4A7E-9F9F-18CB297227CF}"/>
          </ac:grpSpMkLst>
        </pc:grpChg>
        <pc:grpChg chg="mod">
          <ac:chgData name="hassan MH" userId="84cd2103f36ef0dc" providerId="LiveId" clId="{503E8875-88F6-4C29-BD5A-496F9A349BB6}" dt="2022-04-24T15:52:52.325" v="1660"/>
          <ac:grpSpMkLst>
            <pc:docMk/>
            <pc:sldMk cId="2852566979" sldId="412"/>
            <ac:grpSpMk id="165" creationId="{4B3EF399-D039-46E2-AC8A-BC5DA3B06D63}"/>
          </ac:grpSpMkLst>
        </pc:grpChg>
        <pc:grpChg chg="add mod">
          <ac:chgData name="hassan MH" userId="84cd2103f36ef0dc" providerId="LiveId" clId="{503E8875-88F6-4C29-BD5A-496F9A349BB6}" dt="2022-04-24T15:54:50.914" v="1691" actId="1076"/>
          <ac:grpSpMkLst>
            <pc:docMk/>
            <pc:sldMk cId="2852566979" sldId="412"/>
            <ac:grpSpMk id="173" creationId="{3F7F0879-F952-4D5F-8BB0-17BD16CE4F71}"/>
          </ac:grpSpMkLst>
        </pc:grpChg>
        <pc:grpChg chg="mod">
          <ac:chgData name="hassan MH" userId="84cd2103f36ef0dc" providerId="LiveId" clId="{503E8875-88F6-4C29-BD5A-496F9A349BB6}" dt="2022-04-24T15:54:16.446" v="1679"/>
          <ac:grpSpMkLst>
            <pc:docMk/>
            <pc:sldMk cId="2852566979" sldId="412"/>
            <ac:grpSpMk id="174" creationId="{7CC2C655-FC51-4F90-B9E5-B591EC2FD664}"/>
          </ac:grpSpMkLst>
        </pc:grpChg>
        <pc:grpChg chg="mod">
          <ac:chgData name="hassan MH" userId="84cd2103f36ef0dc" providerId="LiveId" clId="{503E8875-88F6-4C29-BD5A-496F9A349BB6}" dt="2022-04-24T15:54:16.446" v="1679"/>
          <ac:grpSpMkLst>
            <pc:docMk/>
            <pc:sldMk cId="2852566979" sldId="412"/>
            <ac:grpSpMk id="175" creationId="{D8DAE084-B2D0-4355-8C06-8508848BADA4}"/>
          </ac:grpSpMkLst>
        </pc:grpChg>
        <pc:grpChg chg="mod">
          <ac:chgData name="hassan MH" userId="84cd2103f36ef0dc" providerId="LiveId" clId="{503E8875-88F6-4C29-BD5A-496F9A349BB6}" dt="2022-04-24T15:54:16.446" v="1679"/>
          <ac:grpSpMkLst>
            <pc:docMk/>
            <pc:sldMk cId="2852566979" sldId="412"/>
            <ac:grpSpMk id="176" creationId="{94151DA1-EF52-461D-967C-F1DE3D375074}"/>
          </ac:grpSpMkLst>
        </pc:grpChg>
        <pc:grpChg chg="mod">
          <ac:chgData name="hassan MH" userId="84cd2103f36ef0dc" providerId="LiveId" clId="{503E8875-88F6-4C29-BD5A-496F9A349BB6}" dt="2022-04-24T15:54:16.446" v="1679"/>
          <ac:grpSpMkLst>
            <pc:docMk/>
            <pc:sldMk cId="2852566979" sldId="412"/>
            <ac:grpSpMk id="177" creationId="{EC5391B7-2419-4A1C-935C-0B545CEC5185}"/>
          </ac:grpSpMkLst>
        </pc:grpChg>
        <pc:grpChg chg="mod">
          <ac:chgData name="hassan MH" userId="84cd2103f36ef0dc" providerId="LiveId" clId="{503E8875-88F6-4C29-BD5A-496F9A349BB6}" dt="2022-04-24T15:54:16.446" v="1679"/>
          <ac:grpSpMkLst>
            <pc:docMk/>
            <pc:sldMk cId="2852566979" sldId="412"/>
            <ac:grpSpMk id="178" creationId="{E7C14798-C0AB-4D3A-84FA-B62BF9B72F58}"/>
          </ac:grpSpMkLst>
        </pc:grpChg>
        <pc:grpChg chg="mod">
          <ac:chgData name="hassan MH" userId="84cd2103f36ef0dc" providerId="LiveId" clId="{503E8875-88F6-4C29-BD5A-496F9A349BB6}" dt="2022-04-24T15:54:16.446" v="1679"/>
          <ac:grpSpMkLst>
            <pc:docMk/>
            <pc:sldMk cId="2852566979" sldId="412"/>
            <ac:grpSpMk id="185" creationId="{1A03D61A-68B1-4B69-85A4-77D12E7A8C2D}"/>
          </ac:grpSpMkLst>
        </pc:grpChg>
        <pc:grpChg chg="add mod">
          <ac:chgData name="hassan MH" userId="84cd2103f36ef0dc" providerId="LiveId" clId="{503E8875-88F6-4C29-BD5A-496F9A349BB6}" dt="2022-04-24T15:55:49.561" v="1711" actId="1076"/>
          <ac:grpSpMkLst>
            <pc:docMk/>
            <pc:sldMk cId="2852566979" sldId="412"/>
            <ac:grpSpMk id="199" creationId="{970401E3-8968-48AA-A678-56BA1AC173E0}"/>
          </ac:grpSpMkLst>
        </pc:grpChg>
        <pc:grpChg chg="mod">
          <ac:chgData name="hassan MH" userId="84cd2103f36ef0dc" providerId="LiveId" clId="{503E8875-88F6-4C29-BD5A-496F9A349BB6}" dt="2022-04-24T15:54:16.446" v="1679"/>
          <ac:grpSpMkLst>
            <pc:docMk/>
            <pc:sldMk cId="2852566979" sldId="412"/>
            <ac:grpSpMk id="201" creationId="{C7F88A5B-F5D9-4762-97CA-633CF2E5DA1F}"/>
          </ac:grpSpMkLst>
        </pc:grpChg>
        <pc:grpChg chg="mod">
          <ac:chgData name="hassan MH" userId="84cd2103f36ef0dc" providerId="LiveId" clId="{503E8875-88F6-4C29-BD5A-496F9A349BB6}" dt="2022-04-24T15:54:16.446" v="1679"/>
          <ac:grpSpMkLst>
            <pc:docMk/>
            <pc:sldMk cId="2852566979" sldId="412"/>
            <ac:grpSpMk id="205" creationId="{2327E451-477D-4C84-9AA3-50CA2D922E8D}"/>
          </ac:grpSpMkLst>
        </pc:grpChg>
        <pc:grpChg chg="mod">
          <ac:chgData name="hassan MH" userId="84cd2103f36ef0dc" providerId="LiveId" clId="{503E8875-88F6-4C29-BD5A-496F9A349BB6}" dt="2022-04-24T15:54:16.446" v="1679"/>
          <ac:grpSpMkLst>
            <pc:docMk/>
            <pc:sldMk cId="2852566979" sldId="412"/>
            <ac:grpSpMk id="206" creationId="{701ED892-0C47-4AEE-B79F-D7CFE0B88CD3}"/>
          </ac:grpSpMkLst>
        </pc:grpChg>
        <pc:grpChg chg="mod">
          <ac:chgData name="hassan MH" userId="84cd2103f36ef0dc" providerId="LiveId" clId="{503E8875-88F6-4C29-BD5A-496F9A349BB6}" dt="2022-04-24T15:54:16.446" v="1679"/>
          <ac:grpSpMkLst>
            <pc:docMk/>
            <pc:sldMk cId="2852566979" sldId="412"/>
            <ac:grpSpMk id="207" creationId="{3552F398-C35A-4593-88B9-234799641338}"/>
          </ac:grpSpMkLst>
        </pc:grpChg>
        <pc:grpChg chg="mod">
          <ac:chgData name="hassan MH" userId="84cd2103f36ef0dc" providerId="LiveId" clId="{503E8875-88F6-4C29-BD5A-496F9A349BB6}" dt="2022-04-24T15:54:16.446" v="1679"/>
          <ac:grpSpMkLst>
            <pc:docMk/>
            <pc:sldMk cId="2852566979" sldId="412"/>
            <ac:grpSpMk id="208" creationId="{A361D501-3264-495D-BC01-926FA2B421AB}"/>
          </ac:grpSpMkLst>
        </pc:grpChg>
        <pc:grpChg chg="mod">
          <ac:chgData name="hassan MH" userId="84cd2103f36ef0dc" providerId="LiveId" clId="{503E8875-88F6-4C29-BD5A-496F9A349BB6}" dt="2022-04-24T15:54:16.446" v="1679"/>
          <ac:grpSpMkLst>
            <pc:docMk/>
            <pc:sldMk cId="2852566979" sldId="412"/>
            <ac:grpSpMk id="209" creationId="{D09BDBA8-FF98-48F7-9209-652B4FAB9166}"/>
          </ac:grpSpMkLst>
        </pc:grpChg>
        <pc:grpChg chg="add mod">
          <ac:chgData name="hassan MH" userId="84cd2103f36ef0dc" providerId="LiveId" clId="{503E8875-88F6-4C29-BD5A-496F9A349BB6}" dt="2022-04-24T15:54:57.825" v="1696" actId="1076"/>
          <ac:grpSpMkLst>
            <pc:docMk/>
            <pc:sldMk cId="2852566979" sldId="412"/>
            <ac:grpSpMk id="224" creationId="{DECC9D94-5145-49A4-BE3D-64B15BF63005}"/>
          </ac:grpSpMkLst>
        </pc:grpChg>
        <pc:grpChg chg="mod">
          <ac:chgData name="hassan MH" userId="84cd2103f36ef0dc" providerId="LiveId" clId="{503E8875-88F6-4C29-BD5A-496F9A349BB6}" dt="2022-04-24T15:54:45.643" v="1688"/>
          <ac:grpSpMkLst>
            <pc:docMk/>
            <pc:sldMk cId="2852566979" sldId="412"/>
            <ac:grpSpMk id="225" creationId="{0E90D54F-B366-46C8-8BC7-68957E1A4748}"/>
          </ac:grpSpMkLst>
        </pc:grpChg>
        <pc:grpChg chg="mod">
          <ac:chgData name="hassan MH" userId="84cd2103f36ef0dc" providerId="LiveId" clId="{503E8875-88F6-4C29-BD5A-496F9A349BB6}" dt="2022-04-24T15:54:45.643" v="1688"/>
          <ac:grpSpMkLst>
            <pc:docMk/>
            <pc:sldMk cId="2852566979" sldId="412"/>
            <ac:grpSpMk id="229" creationId="{C489A445-828E-407A-95AD-2E14A2F8537B}"/>
          </ac:grpSpMkLst>
        </pc:grpChg>
        <pc:grpChg chg="mod">
          <ac:chgData name="hassan MH" userId="84cd2103f36ef0dc" providerId="LiveId" clId="{503E8875-88F6-4C29-BD5A-496F9A349BB6}" dt="2022-04-24T15:54:45.643" v="1688"/>
          <ac:grpSpMkLst>
            <pc:docMk/>
            <pc:sldMk cId="2852566979" sldId="412"/>
            <ac:grpSpMk id="230" creationId="{26C43352-D009-45C2-A3A5-96DDBD05C807}"/>
          </ac:grpSpMkLst>
        </pc:grpChg>
        <pc:grpChg chg="mod">
          <ac:chgData name="hassan MH" userId="84cd2103f36ef0dc" providerId="LiveId" clId="{503E8875-88F6-4C29-BD5A-496F9A349BB6}" dt="2022-04-24T15:54:45.643" v="1688"/>
          <ac:grpSpMkLst>
            <pc:docMk/>
            <pc:sldMk cId="2852566979" sldId="412"/>
            <ac:grpSpMk id="231" creationId="{BB76E39E-8D45-4EB1-9283-E03F8BAAA005}"/>
          </ac:grpSpMkLst>
        </pc:grpChg>
        <pc:grpChg chg="mod">
          <ac:chgData name="hassan MH" userId="84cd2103f36ef0dc" providerId="LiveId" clId="{503E8875-88F6-4C29-BD5A-496F9A349BB6}" dt="2022-04-24T15:54:45.643" v="1688"/>
          <ac:grpSpMkLst>
            <pc:docMk/>
            <pc:sldMk cId="2852566979" sldId="412"/>
            <ac:grpSpMk id="232" creationId="{0C4B8E00-2EF5-48CB-8116-A1A04DCFD947}"/>
          </ac:grpSpMkLst>
        </pc:grpChg>
        <pc:grpChg chg="mod">
          <ac:chgData name="hassan MH" userId="84cd2103f36ef0dc" providerId="LiveId" clId="{503E8875-88F6-4C29-BD5A-496F9A349BB6}" dt="2022-04-24T15:54:45.643" v="1688"/>
          <ac:grpSpMkLst>
            <pc:docMk/>
            <pc:sldMk cId="2852566979" sldId="412"/>
            <ac:grpSpMk id="233" creationId="{E0E38EDC-3BAD-440B-A9B4-B8861898FCCE}"/>
          </ac:grpSpMkLst>
        </pc:grpChg>
      </pc:sldChg>
      <pc:sldChg chg="modSp add del mod ord">
        <pc:chgData name="hassan MH" userId="84cd2103f36ef0dc" providerId="LiveId" clId="{503E8875-88F6-4C29-BD5A-496F9A349BB6}" dt="2022-04-24T15:55:32.838" v="1707" actId="47"/>
        <pc:sldMkLst>
          <pc:docMk/>
          <pc:sldMk cId="320193134" sldId="413"/>
        </pc:sldMkLst>
        <pc:spChg chg="mod">
          <ac:chgData name="hassan MH" userId="84cd2103f36ef0dc" providerId="LiveId" clId="{503E8875-88F6-4C29-BD5A-496F9A349BB6}" dt="2022-04-24T15:55:20.936" v="1706" actId="20577"/>
          <ac:spMkLst>
            <pc:docMk/>
            <pc:sldMk cId="320193134" sldId="413"/>
            <ac:spMk id="9" creationId="{1C4F0F2F-DFC6-49FA-A149-8246FD7A06D5}"/>
          </ac:spMkLst>
        </pc:spChg>
      </pc:sldChg>
      <pc:sldMasterChg chg="modSp mod">
        <pc:chgData name="hassan MH" userId="84cd2103f36ef0dc" providerId="LiveId" clId="{503E8875-88F6-4C29-BD5A-496F9A349BB6}" dt="2022-04-24T14:11:33.698" v="154" actId="1076"/>
        <pc:sldMasterMkLst>
          <pc:docMk/>
          <pc:sldMasterMk cId="2834134848" sldId="2147483648"/>
        </pc:sldMasterMkLst>
        <pc:grpChg chg="mod">
          <ac:chgData name="hassan MH" userId="84cd2103f36ef0dc" providerId="LiveId" clId="{503E8875-88F6-4C29-BD5A-496F9A349BB6}" dt="2022-04-24T14:11:33.698" v="154" actId="1076"/>
          <ac:grpSpMkLst>
            <pc:docMk/>
            <pc:sldMasterMk cId="2834134848" sldId="2147483648"/>
            <ac:grpSpMk id="40" creationId="{8AE61116-2F73-4B2E-B423-62FE38A38E24}"/>
          </ac:grpSpMkLst>
        </pc:grpChg>
      </pc:sldMasterChg>
    </pc:docChg>
  </pc:docChgLst>
  <pc:docChgLst>
    <pc:chgData name="hassan MH" userId="84cd2103f36ef0dc" providerId="LiveId" clId="{DEB09C12-C376-40B2-8D42-A50FB6EF1F24}"/>
    <pc:docChg chg="undo redo custSel addSld delSld modSld sldOrd">
      <pc:chgData name="hassan MH" userId="84cd2103f36ef0dc" providerId="LiveId" clId="{DEB09C12-C376-40B2-8D42-A50FB6EF1F24}" dt="2022-04-15T17:01:35.216" v="2372" actId="1076"/>
      <pc:docMkLst>
        <pc:docMk/>
      </pc:docMkLst>
      <pc:sldChg chg="addSp delSp modSp new del mod ord modShow">
        <pc:chgData name="hassan MH" userId="84cd2103f36ef0dc" providerId="LiveId" clId="{DEB09C12-C376-40B2-8D42-A50FB6EF1F24}" dt="2022-04-15T16:03:32.083" v="2210" actId="47"/>
        <pc:sldMkLst>
          <pc:docMk/>
          <pc:sldMk cId="2545933921" sldId="317"/>
        </pc:sldMkLst>
        <pc:spChg chg="del">
          <ac:chgData name="hassan MH" userId="84cd2103f36ef0dc" providerId="LiveId" clId="{DEB09C12-C376-40B2-8D42-A50FB6EF1F24}" dt="2022-04-15T12:33:50.092" v="4" actId="478"/>
          <ac:spMkLst>
            <pc:docMk/>
            <pc:sldMk cId="2545933921" sldId="317"/>
            <ac:spMk id="2" creationId="{78759509-58DD-424B-8EC5-BE199A0163CE}"/>
          </ac:spMkLst>
        </pc:spChg>
        <pc:spChg chg="del">
          <ac:chgData name="hassan MH" userId="84cd2103f36ef0dc" providerId="LiveId" clId="{DEB09C12-C376-40B2-8D42-A50FB6EF1F24}" dt="2022-04-15T12:33:50.092" v="4" actId="478"/>
          <ac:spMkLst>
            <pc:docMk/>
            <pc:sldMk cId="2545933921" sldId="317"/>
            <ac:spMk id="3" creationId="{7938611B-8406-4F65-83BC-FEBD1D7EB222}"/>
          </ac:spMkLst>
        </pc:spChg>
        <pc:spChg chg="add del">
          <ac:chgData name="hassan MH" userId="84cd2103f36ef0dc" providerId="LiveId" clId="{DEB09C12-C376-40B2-8D42-A50FB6EF1F24}" dt="2022-04-15T12:36:15.400" v="6" actId="22"/>
          <ac:spMkLst>
            <pc:docMk/>
            <pc:sldMk cId="2545933921" sldId="317"/>
            <ac:spMk id="5" creationId="{D24D0738-7238-47E0-8F6B-9BE79457F560}"/>
          </ac:spMkLst>
        </pc:spChg>
        <pc:spChg chg="add mod">
          <ac:chgData name="hassan MH" userId="84cd2103f36ef0dc" providerId="LiveId" clId="{DEB09C12-C376-40B2-8D42-A50FB6EF1F24}" dt="2022-04-15T12:38:26.705" v="40" actId="1076"/>
          <ac:spMkLst>
            <pc:docMk/>
            <pc:sldMk cId="2545933921" sldId="317"/>
            <ac:spMk id="7" creationId="{069F4183-6E6A-4F6A-9A28-E30BFE158D9B}"/>
          </ac:spMkLst>
        </pc:spChg>
        <pc:spChg chg="add mod">
          <ac:chgData name="hassan MH" userId="84cd2103f36ef0dc" providerId="LiveId" clId="{DEB09C12-C376-40B2-8D42-A50FB6EF1F24}" dt="2022-04-15T12:37:04.122" v="21" actId="20577"/>
          <ac:spMkLst>
            <pc:docMk/>
            <pc:sldMk cId="2545933921" sldId="317"/>
            <ac:spMk id="8" creationId="{5B3AEAD7-B690-4DF3-9CF0-8AAD979A670D}"/>
          </ac:spMkLst>
        </pc:spChg>
        <pc:spChg chg="add del mod">
          <ac:chgData name="hassan MH" userId="84cd2103f36ef0dc" providerId="LiveId" clId="{DEB09C12-C376-40B2-8D42-A50FB6EF1F24}" dt="2022-04-15T13:56:15.802" v="427" actId="21"/>
          <ac:spMkLst>
            <pc:docMk/>
            <pc:sldMk cId="2545933921" sldId="317"/>
            <ac:spMk id="10" creationId="{34560CE6-7D69-4B49-9CC4-FDBBC010388A}"/>
          </ac:spMkLst>
        </pc:spChg>
        <pc:spChg chg="add mod">
          <ac:chgData name="hassan MH" userId="84cd2103f36ef0dc" providerId="LiveId" clId="{DEB09C12-C376-40B2-8D42-A50FB6EF1F24}" dt="2022-04-15T14:21:15.986" v="781" actId="1076"/>
          <ac:spMkLst>
            <pc:docMk/>
            <pc:sldMk cId="2545933921" sldId="317"/>
            <ac:spMk id="11" creationId="{5CA40362-8D4E-48BB-A450-D7F0BD02F03D}"/>
          </ac:spMkLst>
        </pc:spChg>
      </pc:sldChg>
      <pc:sldChg chg="addSp delSp modSp new del mod ord">
        <pc:chgData name="hassan MH" userId="84cd2103f36ef0dc" providerId="LiveId" clId="{DEB09C12-C376-40B2-8D42-A50FB6EF1F24}" dt="2022-04-15T15:59:58.444" v="2154" actId="47"/>
        <pc:sldMkLst>
          <pc:docMk/>
          <pc:sldMk cId="3873913329" sldId="318"/>
        </pc:sldMkLst>
        <pc:spChg chg="del">
          <ac:chgData name="hassan MH" userId="84cd2103f36ef0dc" providerId="LiveId" clId="{DEB09C12-C376-40B2-8D42-A50FB6EF1F24}" dt="2022-04-15T12:37:19.509" v="23" actId="478"/>
          <ac:spMkLst>
            <pc:docMk/>
            <pc:sldMk cId="3873913329" sldId="318"/>
            <ac:spMk id="2" creationId="{A3DA296B-A538-4095-AC68-B36038264E85}"/>
          </ac:spMkLst>
        </pc:spChg>
        <pc:spChg chg="del">
          <ac:chgData name="hassan MH" userId="84cd2103f36ef0dc" providerId="LiveId" clId="{DEB09C12-C376-40B2-8D42-A50FB6EF1F24}" dt="2022-04-15T12:37:19.509" v="23" actId="478"/>
          <ac:spMkLst>
            <pc:docMk/>
            <pc:sldMk cId="3873913329" sldId="318"/>
            <ac:spMk id="3" creationId="{2ABED018-5722-4890-A0E3-1C13D446B855}"/>
          </ac:spMkLst>
        </pc:spChg>
        <pc:spChg chg="add mod">
          <ac:chgData name="hassan MH" userId="84cd2103f36ef0dc" providerId="LiveId" clId="{DEB09C12-C376-40B2-8D42-A50FB6EF1F24}" dt="2022-04-15T15:54:04.953" v="2073" actId="21"/>
          <ac:spMkLst>
            <pc:docMk/>
            <pc:sldMk cId="3873913329" sldId="318"/>
            <ac:spMk id="5" creationId="{B7FB8245-811D-4AC1-9DA4-48EB2EB510CA}"/>
          </ac:spMkLst>
        </pc:spChg>
        <pc:spChg chg="add mod">
          <ac:chgData name="hassan MH" userId="84cd2103f36ef0dc" providerId="LiveId" clId="{DEB09C12-C376-40B2-8D42-A50FB6EF1F24}" dt="2022-04-15T12:43:21.879" v="91" actId="20577"/>
          <ac:spMkLst>
            <pc:docMk/>
            <pc:sldMk cId="3873913329" sldId="318"/>
            <ac:spMk id="6" creationId="{CA7410B6-015B-4627-9EA2-6D25AB8B2EE0}"/>
          </ac:spMkLst>
        </pc:spChg>
      </pc:sldChg>
      <pc:sldChg chg="addSp modSp add del mod ord modShow">
        <pc:chgData name="hassan MH" userId="84cd2103f36ef0dc" providerId="LiveId" clId="{DEB09C12-C376-40B2-8D42-A50FB6EF1F24}" dt="2022-04-15T16:03:32.083" v="2210" actId="47"/>
        <pc:sldMkLst>
          <pc:docMk/>
          <pc:sldMk cId="1365888376" sldId="319"/>
        </pc:sldMkLst>
        <pc:spChg chg="add mod">
          <ac:chgData name="hassan MH" userId="84cd2103f36ef0dc" providerId="LiveId" clId="{DEB09C12-C376-40B2-8D42-A50FB6EF1F24}" dt="2022-04-15T14:47:20.112" v="1145" actId="1076"/>
          <ac:spMkLst>
            <pc:docMk/>
            <pc:sldMk cId="1365888376" sldId="319"/>
            <ac:spMk id="3" creationId="{D68BA36D-424B-44D4-8320-F57F86ACA72B}"/>
          </ac:spMkLst>
        </pc:spChg>
        <pc:spChg chg="add mod">
          <ac:chgData name="hassan MH" userId="84cd2103f36ef0dc" providerId="LiveId" clId="{DEB09C12-C376-40B2-8D42-A50FB6EF1F24}" dt="2022-04-15T14:40:31.078" v="1049" actId="1076"/>
          <ac:spMkLst>
            <pc:docMk/>
            <pc:sldMk cId="1365888376" sldId="319"/>
            <ac:spMk id="5" creationId="{979F760A-29AA-4817-BA01-52BB323141EF}"/>
          </ac:spMkLst>
        </pc:spChg>
        <pc:spChg chg="add mod">
          <ac:chgData name="hassan MH" userId="84cd2103f36ef0dc" providerId="LiveId" clId="{DEB09C12-C376-40B2-8D42-A50FB6EF1F24}" dt="2022-04-15T14:48:43.883" v="1188" actId="21"/>
          <ac:spMkLst>
            <pc:docMk/>
            <pc:sldMk cId="1365888376" sldId="319"/>
            <ac:spMk id="7" creationId="{C339391C-2ABB-46BE-BC5B-4C9A170C6420}"/>
          </ac:spMkLst>
        </pc:spChg>
        <pc:spChg chg="add mod">
          <ac:chgData name="hassan MH" userId="84cd2103f36ef0dc" providerId="LiveId" clId="{DEB09C12-C376-40B2-8D42-A50FB6EF1F24}" dt="2022-04-15T12:43:59.241" v="116" actId="20577"/>
          <ac:spMkLst>
            <pc:docMk/>
            <pc:sldMk cId="1365888376" sldId="319"/>
            <ac:spMk id="8" creationId="{B568D4A2-7765-44D5-B481-A7BA71BE49B3}"/>
          </ac:spMkLst>
        </pc:spChg>
      </pc:sldChg>
      <pc:sldChg chg="addSp modSp add del mod ord">
        <pc:chgData name="hassan MH" userId="84cd2103f36ef0dc" providerId="LiveId" clId="{DEB09C12-C376-40B2-8D42-A50FB6EF1F24}" dt="2022-04-15T16:03:32.083" v="2210" actId="47"/>
        <pc:sldMkLst>
          <pc:docMk/>
          <pc:sldMk cId="3781647711" sldId="320"/>
        </pc:sldMkLst>
        <pc:spChg chg="add mod">
          <ac:chgData name="hassan MH" userId="84cd2103f36ef0dc" providerId="LiveId" clId="{DEB09C12-C376-40B2-8D42-A50FB6EF1F24}" dt="2022-04-15T12:44:06.189" v="118" actId="1076"/>
          <ac:spMkLst>
            <pc:docMk/>
            <pc:sldMk cId="3781647711" sldId="320"/>
            <ac:spMk id="3" creationId="{7761D5AC-2E1D-4B29-BC64-91BB6DCB991D}"/>
          </ac:spMkLst>
        </pc:spChg>
        <pc:spChg chg="add mod">
          <ac:chgData name="hassan MH" userId="84cd2103f36ef0dc" providerId="LiveId" clId="{DEB09C12-C376-40B2-8D42-A50FB6EF1F24}" dt="2022-04-15T12:44:02.941" v="117" actId="1076"/>
          <ac:spMkLst>
            <pc:docMk/>
            <pc:sldMk cId="3781647711" sldId="320"/>
            <ac:spMk id="5" creationId="{30BB6A01-D67C-4AB1-955A-C1F27135B68F}"/>
          </ac:spMkLst>
        </pc:spChg>
        <pc:spChg chg="add mod">
          <ac:chgData name="hassan MH" userId="84cd2103f36ef0dc" providerId="LiveId" clId="{DEB09C12-C376-40B2-8D42-A50FB6EF1F24}" dt="2022-04-15T12:44:19.591" v="123" actId="20577"/>
          <ac:spMkLst>
            <pc:docMk/>
            <pc:sldMk cId="3781647711" sldId="320"/>
            <ac:spMk id="6" creationId="{690BC12D-4860-4C73-A55C-2BEBD27B4D6A}"/>
          </ac:spMkLst>
        </pc:spChg>
      </pc:sldChg>
      <pc:sldChg chg="addSp modSp add del mod ord modShow">
        <pc:chgData name="hassan MH" userId="84cd2103f36ef0dc" providerId="LiveId" clId="{DEB09C12-C376-40B2-8D42-A50FB6EF1F24}" dt="2022-04-15T16:03:32.083" v="2210" actId="47"/>
        <pc:sldMkLst>
          <pc:docMk/>
          <pc:sldMk cId="4005808246" sldId="321"/>
        </pc:sldMkLst>
        <pc:spChg chg="add mod">
          <ac:chgData name="hassan MH" userId="84cd2103f36ef0dc" providerId="LiveId" clId="{DEB09C12-C376-40B2-8D42-A50FB6EF1F24}" dt="2022-04-15T12:44:26.557" v="124" actId="1076"/>
          <ac:spMkLst>
            <pc:docMk/>
            <pc:sldMk cId="4005808246" sldId="321"/>
            <ac:spMk id="3" creationId="{7E026E82-1F12-49A3-B1D6-09517E86835F}"/>
          </ac:spMkLst>
        </pc:spChg>
        <pc:spChg chg="add mod">
          <ac:chgData name="hassan MH" userId="84cd2103f36ef0dc" providerId="LiveId" clId="{DEB09C12-C376-40B2-8D42-A50FB6EF1F24}" dt="2022-04-15T12:43:15.666" v="85"/>
          <ac:spMkLst>
            <pc:docMk/>
            <pc:sldMk cId="4005808246" sldId="321"/>
            <ac:spMk id="4" creationId="{EF18106C-9F3F-4763-AC87-9AEA7B070896}"/>
          </ac:spMkLst>
        </pc:spChg>
      </pc:sldChg>
      <pc:sldChg chg="addSp modSp add del mod ord">
        <pc:chgData name="hassan MH" userId="84cd2103f36ef0dc" providerId="LiveId" clId="{DEB09C12-C376-40B2-8D42-A50FB6EF1F24}" dt="2022-04-15T15:26:38.913" v="1641" actId="47"/>
        <pc:sldMkLst>
          <pc:docMk/>
          <pc:sldMk cId="2535521133" sldId="322"/>
        </pc:sldMkLst>
        <pc:spChg chg="add mod">
          <ac:chgData name="hassan MH" userId="84cd2103f36ef0dc" providerId="LiveId" clId="{DEB09C12-C376-40B2-8D42-A50FB6EF1F24}" dt="2022-04-15T15:22:51.169" v="1593" actId="21"/>
          <ac:spMkLst>
            <pc:docMk/>
            <pc:sldMk cId="2535521133" sldId="322"/>
            <ac:spMk id="3" creationId="{0423928E-E91E-4231-B662-12597FFD7873}"/>
          </ac:spMkLst>
        </pc:spChg>
        <pc:spChg chg="add mod">
          <ac:chgData name="hassan MH" userId="84cd2103f36ef0dc" providerId="LiveId" clId="{DEB09C12-C376-40B2-8D42-A50FB6EF1F24}" dt="2022-04-15T12:43:27.079" v="94" actId="20577"/>
          <ac:spMkLst>
            <pc:docMk/>
            <pc:sldMk cId="2535521133" sldId="322"/>
            <ac:spMk id="4" creationId="{91BD7ED9-0C03-41E1-A5F2-BCC652FDF306}"/>
          </ac:spMkLst>
        </pc:spChg>
      </pc:sldChg>
      <pc:sldChg chg="addSp delSp modSp new del mod ord">
        <pc:chgData name="hassan MH" userId="84cd2103f36ef0dc" providerId="LiveId" clId="{DEB09C12-C376-40B2-8D42-A50FB6EF1F24}" dt="2022-04-15T16:03:32.083" v="2210" actId="47"/>
        <pc:sldMkLst>
          <pc:docMk/>
          <pc:sldMk cId="308806595" sldId="323"/>
        </pc:sldMkLst>
        <pc:spChg chg="del">
          <ac:chgData name="hassan MH" userId="84cd2103f36ef0dc" providerId="LiveId" clId="{DEB09C12-C376-40B2-8D42-A50FB6EF1F24}" dt="2022-04-15T12:39:48.237" v="54" actId="478"/>
          <ac:spMkLst>
            <pc:docMk/>
            <pc:sldMk cId="308806595" sldId="323"/>
            <ac:spMk id="2" creationId="{73DD91CD-2333-4989-9FB0-DEFF50CDF8EC}"/>
          </ac:spMkLst>
        </pc:spChg>
        <pc:spChg chg="del">
          <ac:chgData name="hassan MH" userId="84cd2103f36ef0dc" providerId="LiveId" clId="{DEB09C12-C376-40B2-8D42-A50FB6EF1F24}" dt="2022-04-15T12:39:48.237" v="54" actId="478"/>
          <ac:spMkLst>
            <pc:docMk/>
            <pc:sldMk cId="308806595" sldId="323"/>
            <ac:spMk id="3" creationId="{DB38F532-2921-48DB-9B21-9920C6A6B14C}"/>
          </ac:spMkLst>
        </pc:spChg>
        <pc:spChg chg="add mod">
          <ac:chgData name="hassan MH" userId="84cd2103f36ef0dc" providerId="LiveId" clId="{DEB09C12-C376-40B2-8D42-A50FB6EF1F24}" dt="2022-04-15T12:39:56.903" v="58" actId="1076"/>
          <ac:spMkLst>
            <pc:docMk/>
            <pc:sldMk cId="308806595" sldId="323"/>
            <ac:spMk id="5" creationId="{3EF8081C-2743-4742-971D-3AE6E2F0F822}"/>
          </ac:spMkLst>
        </pc:spChg>
        <pc:spChg chg="add mod">
          <ac:chgData name="hassan MH" userId="84cd2103f36ef0dc" providerId="LiveId" clId="{DEB09C12-C376-40B2-8D42-A50FB6EF1F24}" dt="2022-04-15T12:43:34.828" v="97" actId="20577"/>
          <ac:spMkLst>
            <pc:docMk/>
            <pc:sldMk cId="308806595" sldId="323"/>
            <ac:spMk id="6" creationId="{DFFCEA3F-9012-4CBB-A6CC-5C44F38BC26F}"/>
          </ac:spMkLst>
        </pc:spChg>
      </pc:sldChg>
      <pc:sldChg chg="addSp delSp modSp new del mod">
        <pc:chgData name="hassan MH" userId="84cd2103f36ef0dc" providerId="LiveId" clId="{DEB09C12-C376-40B2-8D42-A50FB6EF1F24}" dt="2022-04-15T14:40:10.065" v="1046" actId="47"/>
        <pc:sldMkLst>
          <pc:docMk/>
          <pc:sldMk cId="1929471860" sldId="324"/>
        </pc:sldMkLst>
        <pc:spChg chg="del">
          <ac:chgData name="hassan MH" userId="84cd2103f36ef0dc" providerId="LiveId" clId="{DEB09C12-C376-40B2-8D42-A50FB6EF1F24}" dt="2022-04-15T12:40:07.738" v="60" actId="478"/>
          <ac:spMkLst>
            <pc:docMk/>
            <pc:sldMk cId="1929471860" sldId="324"/>
            <ac:spMk id="2" creationId="{FC56B52E-F7B8-441F-AD15-7781BE488883}"/>
          </ac:spMkLst>
        </pc:spChg>
        <pc:spChg chg="del">
          <ac:chgData name="hassan MH" userId="84cd2103f36ef0dc" providerId="LiveId" clId="{DEB09C12-C376-40B2-8D42-A50FB6EF1F24}" dt="2022-04-15T12:40:07.738" v="60" actId="478"/>
          <ac:spMkLst>
            <pc:docMk/>
            <pc:sldMk cId="1929471860" sldId="324"/>
            <ac:spMk id="3" creationId="{A9F8A825-80B1-4BE6-A780-27D1C9E18B97}"/>
          </ac:spMkLst>
        </pc:spChg>
        <pc:spChg chg="add del mod">
          <ac:chgData name="hassan MH" userId="84cd2103f36ef0dc" providerId="LiveId" clId="{DEB09C12-C376-40B2-8D42-A50FB6EF1F24}" dt="2022-04-15T14:30:41.106" v="898" actId="21"/>
          <ac:spMkLst>
            <pc:docMk/>
            <pc:sldMk cId="1929471860" sldId="324"/>
            <ac:spMk id="5" creationId="{CEA76BE8-61CE-4167-8BE0-4FE4F248D650}"/>
          </ac:spMkLst>
        </pc:spChg>
        <pc:spChg chg="add mod">
          <ac:chgData name="hassan MH" userId="84cd2103f36ef0dc" providerId="LiveId" clId="{DEB09C12-C376-40B2-8D42-A50FB6EF1F24}" dt="2022-04-15T12:43:42.369" v="103" actId="20577"/>
          <ac:spMkLst>
            <pc:docMk/>
            <pc:sldMk cId="1929471860" sldId="324"/>
            <ac:spMk id="6" creationId="{9B2E8612-411A-49AF-815D-45728A6E4E6A}"/>
          </ac:spMkLst>
        </pc:spChg>
      </pc:sldChg>
      <pc:sldChg chg="addSp delSp modSp add del mod ord modShow">
        <pc:chgData name="hassan MH" userId="84cd2103f36ef0dc" providerId="LiveId" clId="{DEB09C12-C376-40B2-8D42-A50FB6EF1F24}" dt="2022-04-15T16:03:32.083" v="2210" actId="47"/>
        <pc:sldMkLst>
          <pc:docMk/>
          <pc:sldMk cId="2945026044" sldId="325"/>
        </pc:sldMkLst>
        <pc:spChg chg="del">
          <ac:chgData name="hassan MH" userId="84cd2103f36ef0dc" providerId="LiveId" clId="{DEB09C12-C376-40B2-8D42-A50FB6EF1F24}" dt="2022-04-15T12:45:08.326" v="129" actId="478"/>
          <ac:spMkLst>
            <pc:docMk/>
            <pc:sldMk cId="2945026044" sldId="325"/>
            <ac:spMk id="3" creationId="{D68BA36D-424B-44D4-8320-F57F86ACA72B}"/>
          </ac:spMkLst>
        </pc:spChg>
        <pc:spChg chg="del">
          <ac:chgData name="hassan MH" userId="84cd2103f36ef0dc" providerId="LiveId" clId="{DEB09C12-C376-40B2-8D42-A50FB6EF1F24}" dt="2022-04-15T12:45:08.326" v="129" actId="478"/>
          <ac:spMkLst>
            <pc:docMk/>
            <pc:sldMk cId="2945026044" sldId="325"/>
            <ac:spMk id="5" creationId="{979F760A-29AA-4817-BA01-52BB323141EF}"/>
          </ac:spMkLst>
        </pc:spChg>
        <pc:spChg chg="del">
          <ac:chgData name="hassan MH" userId="84cd2103f36ef0dc" providerId="LiveId" clId="{DEB09C12-C376-40B2-8D42-A50FB6EF1F24}" dt="2022-04-15T12:45:10.692" v="130" actId="478"/>
          <ac:spMkLst>
            <pc:docMk/>
            <pc:sldMk cId="2945026044" sldId="325"/>
            <ac:spMk id="7" creationId="{C339391C-2ABB-46BE-BC5B-4C9A170C6420}"/>
          </ac:spMkLst>
        </pc:spChg>
        <pc:spChg chg="mod">
          <ac:chgData name="hassan MH" userId="84cd2103f36ef0dc" providerId="LiveId" clId="{DEB09C12-C376-40B2-8D42-A50FB6EF1F24}" dt="2022-04-15T12:45:27.135" v="135" actId="20577"/>
          <ac:spMkLst>
            <pc:docMk/>
            <pc:sldMk cId="2945026044" sldId="325"/>
            <ac:spMk id="8" creationId="{B568D4A2-7765-44D5-B481-A7BA71BE49B3}"/>
          </ac:spMkLst>
        </pc:spChg>
        <pc:spChg chg="add mod">
          <ac:chgData name="hassan MH" userId="84cd2103f36ef0dc" providerId="LiveId" clId="{DEB09C12-C376-40B2-8D42-A50FB6EF1F24}" dt="2022-04-15T12:45:38.127" v="139" actId="1076"/>
          <ac:spMkLst>
            <pc:docMk/>
            <pc:sldMk cId="2945026044" sldId="325"/>
            <ac:spMk id="9" creationId="{F8EE0B0B-050E-4002-8F9C-3ED13F3F4ED0}"/>
          </ac:spMkLst>
        </pc:spChg>
      </pc:sldChg>
      <pc:sldChg chg="addSp delSp modSp new mod ord setBg modNotesTx">
        <pc:chgData name="hassan MH" userId="84cd2103f36ef0dc" providerId="LiveId" clId="{DEB09C12-C376-40B2-8D42-A50FB6EF1F24}" dt="2022-04-15T17:01:16.491" v="2367" actId="1076"/>
        <pc:sldMkLst>
          <pc:docMk/>
          <pc:sldMk cId="1674568692" sldId="326"/>
        </pc:sldMkLst>
        <pc:spChg chg="del">
          <ac:chgData name="hassan MH" userId="84cd2103f36ef0dc" providerId="LiveId" clId="{DEB09C12-C376-40B2-8D42-A50FB6EF1F24}" dt="2022-04-15T12:45:46.626" v="143" actId="478"/>
          <ac:spMkLst>
            <pc:docMk/>
            <pc:sldMk cId="1674568692" sldId="326"/>
            <ac:spMk id="2" creationId="{6447522D-5CB8-402E-8E5D-FF40579E3C31}"/>
          </ac:spMkLst>
        </pc:spChg>
        <pc:spChg chg="del">
          <ac:chgData name="hassan MH" userId="84cd2103f36ef0dc" providerId="LiveId" clId="{DEB09C12-C376-40B2-8D42-A50FB6EF1F24}" dt="2022-04-15T12:45:46.626" v="143" actId="478"/>
          <ac:spMkLst>
            <pc:docMk/>
            <pc:sldMk cId="1674568692" sldId="326"/>
            <ac:spMk id="3" creationId="{8AF6DC20-10A9-4773-B1E0-BF768C39D7A9}"/>
          </ac:spMkLst>
        </pc:spChg>
        <pc:spChg chg="add del">
          <ac:chgData name="hassan MH" userId="84cd2103f36ef0dc" providerId="LiveId" clId="{DEB09C12-C376-40B2-8D42-A50FB6EF1F24}" dt="2022-04-15T12:46:30.530" v="146" actId="478"/>
          <ac:spMkLst>
            <pc:docMk/>
            <pc:sldMk cId="1674568692" sldId="326"/>
            <ac:spMk id="6" creationId="{6B965241-B4F2-44F8-859E-9219EEC08F52}"/>
          </ac:spMkLst>
        </pc:spChg>
        <pc:spChg chg="add mod">
          <ac:chgData name="hassan MH" userId="84cd2103f36ef0dc" providerId="LiveId" clId="{DEB09C12-C376-40B2-8D42-A50FB6EF1F24}" dt="2022-04-15T12:54:52.063" v="234" actId="1076"/>
          <ac:spMkLst>
            <pc:docMk/>
            <pc:sldMk cId="1674568692" sldId="326"/>
            <ac:spMk id="7" creationId="{04F34A83-9EC0-4B60-81F9-7A7F85EAD44A}"/>
          </ac:spMkLst>
        </pc:spChg>
        <pc:spChg chg="add mod">
          <ac:chgData name="hassan MH" userId="84cd2103f36ef0dc" providerId="LiveId" clId="{DEB09C12-C376-40B2-8D42-A50FB6EF1F24}" dt="2022-04-15T12:49:33.353" v="170" actId="207"/>
          <ac:spMkLst>
            <pc:docMk/>
            <pc:sldMk cId="1674568692" sldId="326"/>
            <ac:spMk id="8" creationId="{7D491AE9-538C-4C21-B0C1-3D0004632857}"/>
          </ac:spMkLst>
        </pc:spChg>
        <pc:spChg chg="add mod">
          <ac:chgData name="hassan MH" userId="84cd2103f36ef0dc" providerId="LiveId" clId="{DEB09C12-C376-40B2-8D42-A50FB6EF1F24}" dt="2022-04-15T12:49:52.708" v="175" actId="207"/>
          <ac:spMkLst>
            <pc:docMk/>
            <pc:sldMk cId="1674568692" sldId="326"/>
            <ac:spMk id="9" creationId="{C8B70419-674E-408C-BA40-75A92326E929}"/>
          </ac:spMkLst>
        </pc:spChg>
        <pc:spChg chg="add mod">
          <ac:chgData name="hassan MH" userId="84cd2103f36ef0dc" providerId="LiveId" clId="{DEB09C12-C376-40B2-8D42-A50FB6EF1F24}" dt="2022-04-15T14:10:59.360" v="647" actId="1076"/>
          <ac:spMkLst>
            <pc:docMk/>
            <pc:sldMk cId="1674568692" sldId="326"/>
            <ac:spMk id="10" creationId="{2AEEF5BE-C344-4D57-9215-C0F1E4A8EF06}"/>
          </ac:spMkLst>
        </pc:spChg>
        <pc:spChg chg="add del mod">
          <ac:chgData name="hassan MH" userId="84cd2103f36ef0dc" providerId="LiveId" clId="{DEB09C12-C376-40B2-8D42-A50FB6EF1F24}" dt="2022-04-15T12:53:12.205" v="207" actId="478"/>
          <ac:spMkLst>
            <pc:docMk/>
            <pc:sldMk cId="1674568692" sldId="326"/>
            <ac:spMk id="11" creationId="{CC40000A-2002-4329-801C-4C8453ABCC12}"/>
          </ac:spMkLst>
        </pc:spChg>
        <pc:spChg chg="add del">
          <ac:chgData name="hassan MH" userId="84cd2103f36ef0dc" providerId="LiveId" clId="{DEB09C12-C376-40B2-8D42-A50FB6EF1F24}" dt="2022-04-15T12:52:51.094" v="201" actId="478"/>
          <ac:spMkLst>
            <pc:docMk/>
            <pc:sldMk cId="1674568692" sldId="326"/>
            <ac:spMk id="12" creationId="{5A315108-7EC8-4AE2-A42D-4CDF7C91B8F9}"/>
          </ac:spMkLst>
        </pc:spChg>
        <pc:spChg chg="add mod ord">
          <ac:chgData name="hassan MH" userId="84cd2103f36ef0dc" providerId="LiveId" clId="{DEB09C12-C376-40B2-8D42-A50FB6EF1F24}" dt="2022-04-15T14:20:17.430" v="774" actId="1076"/>
          <ac:spMkLst>
            <pc:docMk/>
            <pc:sldMk cId="1674568692" sldId="326"/>
            <ac:spMk id="13" creationId="{10953DA8-2034-4987-84AE-99F02925F3DA}"/>
          </ac:spMkLst>
        </pc:spChg>
        <pc:spChg chg="add del mod">
          <ac:chgData name="hassan MH" userId="84cd2103f36ef0dc" providerId="LiveId" clId="{DEB09C12-C376-40B2-8D42-A50FB6EF1F24}" dt="2022-04-15T13:59:49.671" v="485" actId="478"/>
          <ac:spMkLst>
            <pc:docMk/>
            <pc:sldMk cId="1674568692" sldId="326"/>
            <ac:spMk id="14" creationId="{FF46C56F-2A13-4DD9-95CC-91FEFF572BE9}"/>
          </ac:spMkLst>
        </pc:spChg>
        <pc:spChg chg="add del mod">
          <ac:chgData name="hassan MH" userId="84cd2103f36ef0dc" providerId="LiveId" clId="{DEB09C12-C376-40B2-8D42-A50FB6EF1F24}" dt="2022-04-15T12:51:00.419" v="184" actId="478"/>
          <ac:spMkLst>
            <pc:docMk/>
            <pc:sldMk cId="1674568692" sldId="326"/>
            <ac:spMk id="15" creationId="{D7221FEB-9D17-451C-9415-30CCCB1B6754}"/>
          </ac:spMkLst>
        </pc:spChg>
        <pc:spChg chg="add del mod">
          <ac:chgData name="hassan MH" userId="84cd2103f36ef0dc" providerId="LiveId" clId="{DEB09C12-C376-40B2-8D42-A50FB6EF1F24}" dt="2022-04-15T12:52:49.627" v="200" actId="478"/>
          <ac:spMkLst>
            <pc:docMk/>
            <pc:sldMk cId="1674568692" sldId="326"/>
            <ac:spMk id="16" creationId="{BE811ACA-6E53-47BD-86F4-3928CFBD4A73}"/>
          </ac:spMkLst>
        </pc:spChg>
        <pc:spChg chg="add mod">
          <ac:chgData name="hassan MH" userId="84cd2103f36ef0dc" providerId="LiveId" clId="{DEB09C12-C376-40B2-8D42-A50FB6EF1F24}" dt="2022-04-15T12:54:54.420" v="235" actId="1076"/>
          <ac:spMkLst>
            <pc:docMk/>
            <pc:sldMk cId="1674568692" sldId="326"/>
            <ac:spMk id="17" creationId="{917C632E-2C3C-4FAB-925C-610217C97062}"/>
          </ac:spMkLst>
        </pc:spChg>
        <pc:spChg chg="add mod">
          <ac:chgData name="hassan MH" userId="84cd2103f36ef0dc" providerId="LiveId" clId="{DEB09C12-C376-40B2-8D42-A50FB6EF1F24}" dt="2022-04-15T12:54:44.780" v="231" actId="688"/>
          <ac:spMkLst>
            <pc:docMk/>
            <pc:sldMk cId="1674568692" sldId="326"/>
            <ac:spMk id="18" creationId="{6BD793D1-B608-45E1-8D77-DB2D96521206}"/>
          </ac:spMkLst>
        </pc:spChg>
        <pc:spChg chg="add mod">
          <ac:chgData name="hassan MH" userId="84cd2103f36ef0dc" providerId="LiveId" clId="{DEB09C12-C376-40B2-8D42-A50FB6EF1F24}" dt="2022-04-15T14:10:59.360" v="647" actId="1076"/>
          <ac:spMkLst>
            <pc:docMk/>
            <pc:sldMk cId="1674568692" sldId="326"/>
            <ac:spMk id="19" creationId="{64DB9AF5-4CAB-4A48-A3C6-EF59FA4E2DAC}"/>
          </ac:spMkLst>
        </pc:spChg>
        <pc:spChg chg="add mod">
          <ac:chgData name="hassan MH" userId="84cd2103f36ef0dc" providerId="LiveId" clId="{DEB09C12-C376-40B2-8D42-A50FB6EF1F24}" dt="2022-04-15T14:00:15.948" v="492" actId="164"/>
          <ac:spMkLst>
            <pc:docMk/>
            <pc:sldMk cId="1674568692" sldId="326"/>
            <ac:spMk id="20" creationId="{DDB83184-C0F0-4D85-91C8-9C410CE836B1}"/>
          </ac:spMkLst>
        </pc:spChg>
        <pc:spChg chg="add del mod">
          <ac:chgData name="hassan MH" userId="84cd2103f36ef0dc" providerId="LiveId" clId="{DEB09C12-C376-40B2-8D42-A50FB6EF1F24}" dt="2022-04-15T13:56:41.609" v="441" actId="478"/>
          <ac:spMkLst>
            <pc:docMk/>
            <pc:sldMk cId="1674568692" sldId="326"/>
            <ac:spMk id="27" creationId="{2E90DD76-ED58-4189-82B5-F47DDC761056}"/>
          </ac:spMkLst>
        </pc:spChg>
        <pc:spChg chg="add del mod">
          <ac:chgData name="hassan MH" userId="84cd2103f36ef0dc" providerId="LiveId" clId="{DEB09C12-C376-40B2-8D42-A50FB6EF1F24}" dt="2022-04-15T16:06:13.972" v="2225" actId="478"/>
          <ac:spMkLst>
            <pc:docMk/>
            <pc:sldMk cId="1674568692" sldId="326"/>
            <ac:spMk id="28" creationId="{F5A99E9D-B218-49DD-8388-25DA759D7FE1}"/>
          </ac:spMkLst>
        </pc:spChg>
        <pc:spChg chg="add del mod">
          <ac:chgData name="hassan MH" userId="84cd2103f36ef0dc" providerId="LiveId" clId="{DEB09C12-C376-40B2-8D42-A50FB6EF1F24}" dt="2022-04-15T13:03:42.195" v="348" actId="478"/>
          <ac:spMkLst>
            <pc:docMk/>
            <pc:sldMk cId="1674568692" sldId="326"/>
            <ac:spMk id="30" creationId="{F0976741-E6CC-4E06-A007-C45FC7E223AE}"/>
          </ac:spMkLst>
        </pc:spChg>
        <pc:spChg chg="add mod">
          <ac:chgData name="hassan MH" userId="84cd2103f36ef0dc" providerId="LiveId" clId="{DEB09C12-C376-40B2-8D42-A50FB6EF1F24}" dt="2022-04-15T14:20:43.298" v="778" actId="1076"/>
          <ac:spMkLst>
            <pc:docMk/>
            <pc:sldMk cId="1674568692" sldId="326"/>
            <ac:spMk id="31" creationId="{1AF59666-C334-4C56-8EB4-11CEFD4F12F8}"/>
          </ac:spMkLst>
        </pc:spChg>
        <pc:spChg chg="add mod">
          <ac:chgData name="hassan MH" userId="84cd2103f36ef0dc" providerId="LiveId" clId="{DEB09C12-C376-40B2-8D42-A50FB6EF1F24}" dt="2022-04-15T15:59:31.582" v="2145" actId="164"/>
          <ac:spMkLst>
            <pc:docMk/>
            <pc:sldMk cId="1674568692" sldId="326"/>
            <ac:spMk id="32" creationId="{D8006052-8C72-4DE3-8ED1-AD19A69D62FE}"/>
          </ac:spMkLst>
        </pc:spChg>
        <pc:spChg chg="mod topLvl">
          <ac:chgData name="hassan MH" userId="84cd2103f36ef0dc" providerId="LiveId" clId="{DEB09C12-C376-40B2-8D42-A50FB6EF1F24}" dt="2022-04-15T15:27:32.241" v="1643" actId="164"/>
          <ac:spMkLst>
            <pc:docMk/>
            <pc:sldMk cId="1674568692" sldId="326"/>
            <ac:spMk id="37" creationId="{B97C9CB0-D40F-4F93-9564-9142F4838925}"/>
          </ac:spMkLst>
        </pc:spChg>
        <pc:spChg chg="mod">
          <ac:chgData name="hassan MH" userId="84cd2103f36ef0dc" providerId="LiveId" clId="{DEB09C12-C376-40B2-8D42-A50FB6EF1F24}" dt="2022-04-15T14:11:47.213" v="656" actId="207"/>
          <ac:spMkLst>
            <pc:docMk/>
            <pc:sldMk cId="1674568692" sldId="326"/>
            <ac:spMk id="39" creationId="{FC1F0A75-F279-4FE5-B928-2C7BB504D0C3}"/>
          </ac:spMkLst>
        </pc:spChg>
        <pc:spChg chg="mod">
          <ac:chgData name="hassan MH" userId="84cd2103f36ef0dc" providerId="LiveId" clId="{DEB09C12-C376-40B2-8D42-A50FB6EF1F24}" dt="2022-04-15T14:11:47.213" v="656" actId="207"/>
          <ac:spMkLst>
            <pc:docMk/>
            <pc:sldMk cId="1674568692" sldId="326"/>
            <ac:spMk id="40" creationId="{6DFA5722-BF3F-402C-9687-46F802D3852E}"/>
          </ac:spMkLst>
        </pc:spChg>
        <pc:spChg chg="mod">
          <ac:chgData name="hassan MH" userId="84cd2103f36ef0dc" providerId="LiveId" clId="{DEB09C12-C376-40B2-8D42-A50FB6EF1F24}" dt="2022-04-15T14:11:47.213" v="656" actId="207"/>
          <ac:spMkLst>
            <pc:docMk/>
            <pc:sldMk cId="1674568692" sldId="326"/>
            <ac:spMk id="41" creationId="{F12BA1A5-F679-4C5C-A828-B7B7D8FAF34B}"/>
          </ac:spMkLst>
        </pc:spChg>
        <pc:spChg chg="mod">
          <ac:chgData name="hassan MH" userId="84cd2103f36ef0dc" providerId="LiveId" clId="{DEB09C12-C376-40B2-8D42-A50FB6EF1F24}" dt="2022-04-15T14:11:47.213" v="656" actId="207"/>
          <ac:spMkLst>
            <pc:docMk/>
            <pc:sldMk cId="1674568692" sldId="326"/>
            <ac:spMk id="42" creationId="{E8E0E7B2-FBDA-4C57-A830-2E53CAD22556}"/>
          </ac:spMkLst>
        </pc:spChg>
        <pc:spChg chg="mod">
          <ac:chgData name="hassan MH" userId="84cd2103f36ef0dc" providerId="LiveId" clId="{DEB09C12-C376-40B2-8D42-A50FB6EF1F24}" dt="2022-04-15T14:11:47.213" v="656" actId="207"/>
          <ac:spMkLst>
            <pc:docMk/>
            <pc:sldMk cId="1674568692" sldId="326"/>
            <ac:spMk id="43" creationId="{A158D3AF-3F03-4D86-AAEF-F2074DFCF3A3}"/>
          </ac:spMkLst>
        </pc:spChg>
        <pc:spChg chg="mod">
          <ac:chgData name="hassan MH" userId="84cd2103f36ef0dc" providerId="LiveId" clId="{DEB09C12-C376-40B2-8D42-A50FB6EF1F24}" dt="2022-04-15T14:11:47.213" v="656" actId="207"/>
          <ac:spMkLst>
            <pc:docMk/>
            <pc:sldMk cId="1674568692" sldId="326"/>
            <ac:spMk id="44" creationId="{B387BCCF-6291-4B81-99F3-730C3BFD00D2}"/>
          </ac:spMkLst>
        </pc:spChg>
        <pc:spChg chg="mod">
          <ac:chgData name="hassan MH" userId="84cd2103f36ef0dc" providerId="LiveId" clId="{DEB09C12-C376-40B2-8D42-A50FB6EF1F24}" dt="2022-04-15T14:11:47.213" v="656" actId="207"/>
          <ac:spMkLst>
            <pc:docMk/>
            <pc:sldMk cId="1674568692" sldId="326"/>
            <ac:spMk id="45" creationId="{49D23C09-4B5D-40AF-82A7-3701E36296B4}"/>
          </ac:spMkLst>
        </pc:spChg>
        <pc:spChg chg="mod">
          <ac:chgData name="hassan MH" userId="84cd2103f36ef0dc" providerId="LiveId" clId="{DEB09C12-C376-40B2-8D42-A50FB6EF1F24}" dt="2022-04-15T14:11:25.408" v="652" actId="165"/>
          <ac:spMkLst>
            <pc:docMk/>
            <pc:sldMk cId="1674568692" sldId="326"/>
            <ac:spMk id="46" creationId="{98761AF7-D9D0-45FE-A4CA-0792FCF90858}"/>
          </ac:spMkLst>
        </pc:spChg>
        <pc:spChg chg="mod">
          <ac:chgData name="hassan MH" userId="84cd2103f36ef0dc" providerId="LiveId" clId="{DEB09C12-C376-40B2-8D42-A50FB6EF1F24}" dt="2022-04-15T14:11:25.408" v="652" actId="165"/>
          <ac:spMkLst>
            <pc:docMk/>
            <pc:sldMk cId="1674568692" sldId="326"/>
            <ac:spMk id="47" creationId="{36466FA6-4EE9-4F34-A60D-34D24CF2574B}"/>
          </ac:spMkLst>
        </pc:spChg>
        <pc:spChg chg="mod">
          <ac:chgData name="hassan MH" userId="84cd2103f36ef0dc" providerId="LiveId" clId="{DEB09C12-C376-40B2-8D42-A50FB6EF1F24}" dt="2022-04-15T14:11:25.408" v="652" actId="165"/>
          <ac:spMkLst>
            <pc:docMk/>
            <pc:sldMk cId="1674568692" sldId="326"/>
            <ac:spMk id="49" creationId="{0716A41D-D2BB-4A01-8727-5A84C7B24114}"/>
          </ac:spMkLst>
        </pc:spChg>
        <pc:spChg chg="mod">
          <ac:chgData name="hassan MH" userId="84cd2103f36ef0dc" providerId="LiveId" clId="{DEB09C12-C376-40B2-8D42-A50FB6EF1F24}" dt="2022-04-15T14:11:43.097" v="654" actId="207"/>
          <ac:spMkLst>
            <pc:docMk/>
            <pc:sldMk cId="1674568692" sldId="326"/>
            <ac:spMk id="50" creationId="{95EFD23E-385C-4686-AF74-373E4CBFCF1C}"/>
          </ac:spMkLst>
        </pc:spChg>
        <pc:spChg chg="mod">
          <ac:chgData name="hassan MH" userId="84cd2103f36ef0dc" providerId="LiveId" clId="{DEB09C12-C376-40B2-8D42-A50FB6EF1F24}" dt="2022-04-15T14:11:43.097" v="654" actId="207"/>
          <ac:spMkLst>
            <pc:docMk/>
            <pc:sldMk cId="1674568692" sldId="326"/>
            <ac:spMk id="51" creationId="{421658E6-E60F-497E-9808-E23A6B8BE5C7}"/>
          </ac:spMkLst>
        </pc:spChg>
        <pc:spChg chg="mod">
          <ac:chgData name="hassan MH" userId="84cd2103f36ef0dc" providerId="LiveId" clId="{DEB09C12-C376-40B2-8D42-A50FB6EF1F24}" dt="2022-04-15T14:11:43.097" v="654" actId="207"/>
          <ac:spMkLst>
            <pc:docMk/>
            <pc:sldMk cId="1674568692" sldId="326"/>
            <ac:spMk id="52" creationId="{F4AA9800-608C-49D2-9B86-E421D57BAE92}"/>
          </ac:spMkLst>
        </pc:spChg>
        <pc:spChg chg="mod">
          <ac:chgData name="hassan MH" userId="84cd2103f36ef0dc" providerId="LiveId" clId="{DEB09C12-C376-40B2-8D42-A50FB6EF1F24}" dt="2022-04-15T14:11:25.408" v="652" actId="165"/>
          <ac:spMkLst>
            <pc:docMk/>
            <pc:sldMk cId="1674568692" sldId="326"/>
            <ac:spMk id="53" creationId="{FECBA1CC-802B-4901-9B10-287386439396}"/>
          </ac:spMkLst>
        </pc:spChg>
        <pc:spChg chg="mod">
          <ac:chgData name="hassan MH" userId="84cd2103f36ef0dc" providerId="LiveId" clId="{DEB09C12-C376-40B2-8D42-A50FB6EF1F24}" dt="2022-04-15T14:12:24.917" v="660"/>
          <ac:spMkLst>
            <pc:docMk/>
            <pc:sldMk cId="1674568692" sldId="326"/>
            <ac:spMk id="55" creationId="{F4EB07E7-0489-44C4-BDF2-C7B8CFE1CABF}"/>
          </ac:spMkLst>
        </pc:spChg>
        <pc:spChg chg="mod">
          <ac:chgData name="hassan MH" userId="84cd2103f36ef0dc" providerId="LiveId" clId="{DEB09C12-C376-40B2-8D42-A50FB6EF1F24}" dt="2022-04-15T14:12:24.917" v="660"/>
          <ac:spMkLst>
            <pc:docMk/>
            <pc:sldMk cId="1674568692" sldId="326"/>
            <ac:spMk id="56" creationId="{BBAD0F0B-0521-41DA-9CF2-99B2C20DB613}"/>
          </ac:spMkLst>
        </pc:spChg>
        <pc:spChg chg="mod">
          <ac:chgData name="hassan MH" userId="84cd2103f36ef0dc" providerId="LiveId" clId="{DEB09C12-C376-40B2-8D42-A50FB6EF1F24}" dt="2022-04-15T14:12:24.917" v="660"/>
          <ac:spMkLst>
            <pc:docMk/>
            <pc:sldMk cId="1674568692" sldId="326"/>
            <ac:spMk id="57" creationId="{F84F0EC6-44C3-450F-9D1A-177EA19EBC93}"/>
          </ac:spMkLst>
        </pc:spChg>
        <pc:spChg chg="mod">
          <ac:chgData name="hassan MH" userId="84cd2103f36ef0dc" providerId="LiveId" clId="{DEB09C12-C376-40B2-8D42-A50FB6EF1F24}" dt="2022-04-15T14:12:24.917" v="660"/>
          <ac:spMkLst>
            <pc:docMk/>
            <pc:sldMk cId="1674568692" sldId="326"/>
            <ac:spMk id="58" creationId="{38903F21-7510-4684-8443-D5460086BCC6}"/>
          </ac:spMkLst>
        </pc:spChg>
        <pc:spChg chg="mod">
          <ac:chgData name="hassan MH" userId="84cd2103f36ef0dc" providerId="LiveId" clId="{DEB09C12-C376-40B2-8D42-A50FB6EF1F24}" dt="2022-04-15T14:12:24.917" v="660"/>
          <ac:spMkLst>
            <pc:docMk/>
            <pc:sldMk cId="1674568692" sldId="326"/>
            <ac:spMk id="59" creationId="{12AADFC6-1729-45EA-AA56-330939815E6A}"/>
          </ac:spMkLst>
        </pc:spChg>
        <pc:spChg chg="mod">
          <ac:chgData name="hassan MH" userId="84cd2103f36ef0dc" providerId="LiveId" clId="{DEB09C12-C376-40B2-8D42-A50FB6EF1F24}" dt="2022-04-15T14:12:24.917" v="660"/>
          <ac:spMkLst>
            <pc:docMk/>
            <pc:sldMk cId="1674568692" sldId="326"/>
            <ac:spMk id="60" creationId="{B8105C31-6B62-4EC4-896A-D23A39E60137}"/>
          </ac:spMkLst>
        </pc:spChg>
        <pc:spChg chg="mod">
          <ac:chgData name="hassan MH" userId="84cd2103f36ef0dc" providerId="LiveId" clId="{DEB09C12-C376-40B2-8D42-A50FB6EF1F24}" dt="2022-04-15T14:12:24.917" v="660"/>
          <ac:spMkLst>
            <pc:docMk/>
            <pc:sldMk cId="1674568692" sldId="326"/>
            <ac:spMk id="61" creationId="{E0C67F02-F7D1-4801-8009-A1A7623EAFE8}"/>
          </ac:spMkLst>
        </pc:spChg>
        <pc:spChg chg="mod">
          <ac:chgData name="hassan MH" userId="84cd2103f36ef0dc" providerId="LiveId" clId="{DEB09C12-C376-40B2-8D42-A50FB6EF1F24}" dt="2022-04-15T14:12:24.917" v="660"/>
          <ac:spMkLst>
            <pc:docMk/>
            <pc:sldMk cId="1674568692" sldId="326"/>
            <ac:spMk id="62" creationId="{0EFE4F6D-FCBA-4DA9-8D60-0D28F4677044}"/>
          </ac:spMkLst>
        </pc:spChg>
        <pc:spChg chg="mod">
          <ac:chgData name="hassan MH" userId="84cd2103f36ef0dc" providerId="LiveId" clId="{DEB09C12-C376-40B2-8D42-A50FB6EF1F24}" dt="2022-04-15T14:12:24.917" v="660"/>
          <ac:spMkLst>
            <pc:docMk/>
            <pc:sldMk cId="1674568692" sldId="326"/>
            <ac:spMk id="63" creationId="{ADB8091E-90B5-4FEB-8369-D98886DECD08}"/>
          </ac:spMkLst>
        </pc:spChg>
        <pc:spChg chg="mod">
          <ac:chgData name="hassan MH" userId="84cd2103f36ef0dc" providerId="LiveId" clId="{DEB09C12-C376-40B2-8D42-A50FB6EF1F24}" dt="2022-04-15T14:12:24.917" v="660"/>
          <ac:spMkLst>
            <pc:docMk/>
            <pc:sldMk cId="1674568692" sldId="326"/>
            <ac:spMk id="64" creationId="{76FDC062-02F7-4EE4-A957-59381ACEA9F5}"/>
          </ac:spMkLst>
        </pc:spChg>
        <pc:spChg chg="mod">
          <ac:chgData name="hassan MH" userId="84cd2103f36ef0dc" providerId="LiveId" clId="{DEB09C12-C376-40B2-8D42-A50FB6EF1F24}" dt="2022-04-15T14:12:24.917" v="660"/>
          <ac:spMkLst>
            <pc:docMk/>
            <pc:sldMk cId="1674568692" sldId="326"/>
            <ac:spMk id="65" creationId="{79FB49C9-347A-4783-A812-2E8D49E4880F}"/>
          </ac:spMkLst>
        </pc:spChg>
        <pc:spChg chg="mod">
          <ac:chgData name="hassan MH" userId="84cd2103f36ef0dc" providerId="LiveId" clId="{DEB09C12-C376-40B2-8D42-A50FB6EF1F24}" dt="2022-04-15T14:12:24.917" v="660"/>
          <ac:spMkLst>
            <pc:docMk/>
            <pc:sldMk cId="1674568692" sldId="326"/>
            <ac:spMk id="66" creationId="{78F504CD-FB33-42A4-9A7B-52D2BFB411AF}"/>
          </ac:spMkLst>
        </pc:spChg>
        <pc:spChg chg="mod">
          <ac:chgData name="hassan MH" userId="84cd2103f36ef0dc" providerId="LiveId" clId="{DEB09C12-C376-40B2-8D42-A50FB6EF1F24}" dt="2022-04-15T14:12:24.917" v="660"/>
          <ac:spMkLst>
            <pc:docMk/>
            <pc:sldMk cId="1674568692" sldId="326"/>
            <ac:spMk id="67" creationId="{8D435B6B-AD72-4349-B791-DE941A21D03A}"/>
          </ac:spMkLst>
        </pc:spChg>
        <pc:spChg chg="mod">
          <ac:chgData name="hassan MH" userId="84cd2103f36ef0dc" providerId="LiveId" clId="{DEB09C12-C376-40B2-8D42-A50FB6EF1F24}" dt="2022-04-15T14:12:24.917" v="660"/>
          <ac:spMkLst>
            <pc:docMk/>
            <pc:sldMk cId="1674568692" sldId="326"/>
            <ac:spMk id="68" creationId="{2C1E31B1-8B14-48B4-AF82-1FD733E5C22C}"/>
          </ac:spMkLst>
        </pc:spChg>
        <pc:spChg chg="mod">
          <ac:chgData name="hassan MH" userId="84cd2103f36ef0dc" providerId="LiveId" clId="{DEB09C12-C376-40B2-8D42-A50FB6EF1F24}" dt="2022-04-15T14:12:24.917" v="660"/>
          <ac:spMkLst>
            <pc:docMk/>
            <pc:sldMk cId="1674568692" sldId="326"/>
            <ac:spMk id="69" creationId="{F48C1277-66AD-4E86-9BD8-69CB8DA84EA2}"/>
          </ac:spMkLst>
        </pc:spChg>
        <pc:spChg chg="mod">
          <ac:chgData name="hassan MH" userId="84cd2103f36ef0dc" providerId="LiveId" clId="{DEB09C12-C376-40B2-8D42-A50FB6EF1F24}" dt="2022-04-15T14:12:24.917" v="660"/>
          <ac:spMkLst>
            <pc:docMk/>
            <pc:sldMk cId="1674568692" sldId="326"/>
            <ac:spMk id="70" creationId="{0227B158-2C70-40E8-B561-4BAA929C9B44}"/>
          </ac:spMkLst>
        </pc:spChg>
        <pc:spChg chg="mod">
          <ac:chgData name="hassan MH" userId="84cd2103f36ef0dc" providerId="LiveId" clId="{DEB09C12-C376-40B2-8D42-A50FB6EF1F24}" dt="2022-04-15T14:12:24.917" v="660"/>
          <ac:spMkLst>
            <pc:docMk/>
            <pc:sldMk cId="1674568692" sldId="326"/>
            <ac:spMk id="71" creationId="{EF1B5681-FCAF-43A3-A558-B2AD60BA4F85}"/>
          </ac:spMkLst>
        </pc:spChg>
        <pc:spChg chg="mod">
          <ac:chgData name="hassan MH" userId="84cd2103f36ef0dc" providerId="LiveId" clId="{DEB09C12-C376-40B2-8D42-A50FB6EF1F24}" dt="2022-04-15T14:12:24.917" v="660"/>
          <ac:spMkLst>
            <pc:docMk/>
            <pc:sldMk cId="1674568692" sldId="326"/>
            <ac:spMk id="72" creationId="{1588760F-25A3-466E-B553-979B8DC4DE90}"/>
          </ac:spMkLst>
        </pc:spChg>
        <pc:spChg chg="mod">
          <ac:chgData name="hassan MH" userId="84cd2103f36ef0dc" providerId="LiveId" clId="{DEB09C12-C376-40B2-8D42-A50FB6EF1F24}" dt="2022-04-15T14:12:24.917" v="660"/>
          <ac:spMkLst>
            <pc:docMk/>
            <pc:sldMk cId="1674568692" sldId="326"/>
            <ac:spMk id="73" creationId="{3E8C8C16-6EB4-4DCC-BC45-1EFFF763019B}"/>
          </ac:spMkLst>
        </pc:spChg>
        <pc:spChg chg="mod">
          <ac:chgData name="hassan MH" userId="84cd2103f36ef0dc" providerId="LiveId" clId="{DEB09C12-C376-40B2-8D42-A50FB6EF1F24}" dt="2022-04-15T14:12:24.917" v="660"/>
          <ac:spMkLst>
            <pc:docMk/>
            <pc:sldMk cId="1674568692" sldId="326"/>
            <ac:spMk id="74" creationId="{37C847A4-AB63-49BD-B1DA-E64B3F61B945}"/>
          </ac:spMkLst>
        </pc:spChg>
        <pc:spChg chg="mod">
          <ac:chgData name="hassan MH" userId="84cd2103f36ef0dc" providerId="LiveId" clId="{DEB09C12-C376-40B2-8D42-A50FB6EF1F24}" dt="2022-04-15T14:12:24.917" v="660"/>
          <ac:spMkLst>
            <pc:docMk/>
            <pc:sldMk cId="1674568692" sldId="326"/>
            <ac:spMk id="75" creationId="{C44A27A9-0F19-4CF0-ADF6-E96C81ABEE86}"/>
          </ac:spMkLst>
        </pc:spChg>
        <pc:spChg chg="mod">
          <ac:chgData name="hassan MH" userId="84cd2103f36ef0dc" providerId="LiveId" clId="{DEB09C12-C376-40B2-8D42-A50FB6EF1F24}" dt="2022-04-15T14:12:24.917" v="660"/>
          <ac:spMkLst>
            <pc:docMk/>
            <pc:sldMk cId="1674568692" sldId="326"/>
            <ac:spMk id="76" creationId="{474E73BB-6E86-4DF8-A86D-8C68A59A57AD}"/>
          </ac:spMkLst>
        </pc:spChg>
        <pc:spChg chg="mod">
          <ac:chgData name="hassan MH" userId="84cd2103f36ef0dc" providerId="LiveId" clId="{DEB09C12-C376-40B2-8D42-A50FB6EF1F24}" dt="2022-04-15T14:12:24.917" v="660"/>
          <ac:spMkLst>
            <pc:docMk/>
            <pc:sldMk cId="1674568692" sldId="326"/>
            <ac:spMk id="77" creationId="{B1B2C65F-FA5D-4A7E-9B10-AD2A65100157}"/>
          </ac:spMkLst>
        </pc:spChg>
        <pc:spChg chg="mod">
          <ac:chgData name="hassan MH" userId="84cd2103f36ef0dc" providerId="LiveId" clId="{DEB09C12-C376-40B2-8D42-A50FB6EF1F24}" dt="2022-04-15T14:12:24.917" v="660"/>
          <ac:spMkLst>
            <pc:docMk/>
            <pc:sldMk cId="1674568692" sldId="326"/>
            <ac:spMk id="78" creationId="{54AA1E20-E138-4A3D-ACCE-AED3CE39A2B1}"/>
          </ac:spMkLst>
        </pc:spChg>
        <pc:spChg chg="mod">
          <ac:chgData name="hassan MH" userId="84cd2103f36ef0dc" providerId="LiveId" clId="{DEB09C12-C376-40B2-8D42-A50FB6EF1F24}" dt="2022-04-15T14:12:24.917" v="660"/>
          <ac:spMkLst>
            <pc:docMk/>
            <pc:sldMk cId="1674568692" sldId="326"/>
            <ac:spMk id="79" creationId="{08EA7996-E75D-4A79-BFDA-8973E1F9BB89}"/>
          </ac:spMkLst>
        </pc:spChg>
        <pc:spChg chg="mod">
          <ac:chgData name="hassan MH" userId="84cd2103f36ef0dc" providerId="LiveId" clId="{DEB09C12-C376-40B2-8D42-A50FB6EF1F24}" dt="2022-04-15T14:12:24.917" v="660"/>
          <ac:spMkLst>
            <pc:docMk/>
            <pc:sldMk cId="1674568692" sldId="326"/>
            <ac:spMk id="80" creationId="{92D68A08-4AE8-4DBD-90F4-854B50F877E3}"/>
          </ac:spMkLst>
        </pc:spChg>
        <pc:spChg chg="mod">
          <ac:chgData name="hassan MH" userId="84cd2103f36ef0dc" providerId="LiveId" clId="{DEB09C12-C376-40B2-8D42-A50FB6EF1F24}" dt="2022-04-15T14:12:24.917" v="660"/>
          <ac:spMkLst>
            <pc:docMk/>
            <pc:sldMk cId="1674568692" sldId="326"/>
            <ac:spMk id="82" creationId="{EC75EC3E-A020-40DC-A7ED-6573672E3DC4}"/>
          </ac:spMkLst>
        </pc:spChg>
        <pc:spChg chg="mod">
          <ac:chgData name="hassan MH" userId="84cd2103f36ef0dc" providerId="LiveId" clId="{DEB09C12-C376-40B2-8D42-A50FB6EF1F24}" dt="2022-04-15T14:12:24.917" v="660"/>
          <ac:spMkLst>
            <pc:docMk/>
            <pc:sldMk cId="1674568692" sldId="326"/>
            <ac:spMk id="83" creationId="{A83D4397-7E04-434D-B4CE-A8BBC0BACC0A}"/>
          </ac:spMkLst>
        </pc:spChg>
        <pc:spChg chg="mod">
          <ac:chgData name="hassan MH" userId="84cd2103f36ef0dc" providerId="LiveId" clId="{DEB09C12-C376-40B2-8D42-A50FB6EF1F24}" dt="2022-04-15T14:12:24.917" v="660"/>
          <ac:spMkLst>
            <pc:docMk/>
            <pc:sldMk cId="1674568692" sldId="326"/>
            <ac:spMk id="84" creationId="{46B4C24E-6A1D-4EEB-B8C6-34F194D15D00}"/>
          </ac:spMkLst>
        </pc:spChg>
        <pc:spChg chg="mod">
          <ac:chgData name="hassan MH" userId="84cd2103f36ef0dc" providerId="LiveId" clId="{DEB09C12-C376-40B2-8D42-A50FB6EF1F24}" dt="2022-04-15T14:12:24.917" v="660"/>
          <ac:spMkLst>
            <pc:docMk/>
            <pc:sldMk cId="1674568692" sldId="326"/>
            <ac:spMk id="85" creationId="{F660188C-10F5-47F4-A12D-8DE4C647AF32}"/>
          </ac:spMkLst>
        </pc:spChg>
        <pc:spChg chg="mod">
          <ac:chgData name="hassan MH" userId="84cd2103f36ef0dc" providerId="LiveId" clId="{DEB09C12-C376-40B2-8D42-A50FB6EF1F24}" dt="2022-04-15T14:12:24.917" v="660"/>
          <ac:spMkLst>
            <pc:docMk/>
            <pc:sldMk cId="1674568692" sldId="326"/>
            <ac:spMk id="86" creationId="{8443E785-52FE-484F-A419-2282FC61F8A3}"/>
          </ac:spMkLst>
        </pc:spChg>
        <pc:spChg chg="mod">
          <ac:chgData name="hassan MH" userId="84cd2103f36ef0dc" providerId="LiveId" clId="{DEB09C12-C376-40B2-8D42-A50FB6EF1F24}" dt="2022-04-15T14:12:24.917" v="660"/>
          <ac:spMkLst>
            <pc:docMk/>
            <pc:sldMk cId="1674568692" sldId="326"/>
            <ac:spMk id="87" creationId="{F2372DAE-08C1-450A-AEAA-4D9AB91A5652}"/>
          </ac:spMkLst>
        </pc:spChg>
        <pc:spChg chg="mod">
          <ac:chgData name="hassan MH" userId="84cd2103f36ef0dc" providerId="LiveId" clId="{DEB09C12-C376-40B2-8D42-A50FB6EF1F24}" dt="2022-04-15T14:12:24.917" v="660"/>
          <ac:spMkLst>
            <pc:docMk/>
            <pc:sldMk cId="1674568692" sldId="326"/>
            <ac:spMk id="88" creationId="{D41ED712-DBC1-48D2-9F7F-3C9BAA3BEFD0}"/>
          </ac:spMkLst>
        </pc:spChg>
        <pc:spChg chg="mod">
          <ac:chgData name="hassan MH" userId="84cd2103f36ef0dc" providerId="LiveId" clId="{DEB09C12-C376-40B2-8D42-A50FB6EF1F24}" dt="2022-04-15T14:12:24.917" v="660"/>
          <ac:spMkLst>
            <pc:docMk/>
            <pc:sldMk cId="1674568692" sldId="326"/>
            <ac:spMk id="89" creationId="{0FBDD77C-DAAE-4C12-BF0F-8DEBC4B574CF}"/>
          </ac:spMkLst>
        </pc:spChg>
        <pc:spChg chg="mod">
          <ac:chgData name="hassan MH" userId="84cd2103f36ef0dc" providerId="LiveId" clId="{DEB09C12-C376-40B2-8D42-A50FB6EF1F24}" dt="2022-04-15T14:12:24.917" v="660"/>
          <ac:spMkLst>
            <pc:docMk/>
            <pc:sldMk cId="1674568692" sldId="326"/>
            <ac:spMk id="90" creationId="{B077CABE-0637-4901-97F5-62DBC4AB1715}"/>
          </ac:spMkLst>
        </pc:spChg>
        <pc:spChg chg="mod">
          <ac:chgData name="hassan MH" userId="84cd2103f36ef0dc" providerId="LiveId" clId="{DEB09C12-C376-40B2-8D42-A50FB6EF1F24}" dt="2022-04-15T14:12:24.917" v="660"/>
          <ac:spMkLst>
            <pc:docMk/>
            <pc:sldMk cId="1674568692" sldId="326"/>
            <ac:spMk id="91" creationId="{44708CC6-997B-4A2F-AAE1-73F812665AEF}"/>
          </ac:spMkLst>
        </pc:spChg>
        <pc:spChg chg="mod">
          <ac:chgData name="hassan MH" userId="84cd2103f36ef0dc" providerId="LiveId" clId="{DEB09C12-C376-40B2-8D42-A50FB6EF1F24}" dt="2022-04-15T14:12:24.917" v="660"/>
          <ac:spMkLst>
            <pc:docMk/>
            <pc:sldMk cId="1674568692" sldId="326"/>
            <ac:spMk id="92" creationId="{66BAC4B0-62DE-4B9D-AEFE-4A1B0EF03630}"/>
          </ac:spMkLst>
        </pc:spChg>
        <pc:spChg chg="mod">
          <ac:chgData name="hassan MH" userId="84cd2103f36ef0dc" providerId="LiveId" clId="{DEB09C12-C376-40B2-8D42-A50FB6EF1F24}" dt="2022-04-15T14:12:24.917" v="660"/>
          <ac:spMkLst>
            <pc:docMk/>
            <pc:sldMk cId="1674568692" sldId="326"/>
            <ac:spMk id="93" creationId="{44F87D11-0536-4185-BD4F-4DA5BADDACDB}"/>
          </ac:spMkLst>
        </pc:spChg>
        <pc:spChg chg="mod">
          <ac:chgData name="hassan MH" userId="84cd2103f36ef0dc" providerId="LiveId" clId="{DEB09C12-C376-40B2-8D42-A50FB6EF1F24}" dt="2022-04-15T14:12:24.917" v="660"/>
          <ac:spMkLst>
            <pc:docMk/>
            <pc:sldMk cId="1674568692" sldId="326"/>
            <ac:spMk id="94" creationId="{CAF1621F-311A-4776-9613-4E1929DDBB96}"/>
          </ac:spMkLst>
        </pc:spChg>
        <pc:spChg chg="mod">
          <ac:chgData name="hassan MH" userId="84cd2103f36ef0dc" providerId="LiveId" clId="{DEB09C12-C376-40B2-8D42-A50FB6EF1F24}" dt="2022-04-15T14:12:24.917" v="660"/>
          <ac:spMkLst>
            <pc:docMk/>
            <pc:sldMk cId="1674568692" sldId="326"/>
            <ac:spMk id="95" creationId="{E20BD94E-E2D0-45F8-B253-1DD8CD308E48}"/>
          </ac:spMkLst>
        </pc:spChg>
        <pc:spChg chg="mod">
          <ac:chgData name="hassan MH" userId="84cd2103f36ef0dc" providerId="LiveId" clId="{DEB09C12-C376-40B2-8D42-A50FB6EF1F24}" dt="2022-04-15T14:12:24.917" v="660"/>
          <ac:spMkLst>
            <pc:docMk/>
            <pc:sldMk cId="1674568692" sldId="326"/>
            <ac:spMk id="96" creationId="{3A740A4F-8006-46F4-BE1B-9230AD5A03B2}"/>
          </ac:spMkLst>
        </pc:spChg>
        <pc:spChg chg="mod">
          <ac:chgData name="hassan MH" userId="84cd2103f36ef0dc" providerId="LiveId" clId="{DEB09C12-C376-40B2-8D42-A50FB6EF1F24}" dt="2022-04-15T14:12:24.917" v="660"/>
          <ac:spMkLst>
            <pc:docMk/>
            <pc:sldMk cId="1674568692" sldId="326"/>
            <ac:spMk id="97" creationId="{383F1E2B-F0E3-4E42-A3CA-36BFFA026EB7}"/>
          </ac:spMkLst>
        </pc:spChg>
        <pc:spChg chg="mod">
          <ac:chgData name="hassan MH" userId="84cd2103f36ef0dc" providerId="LiveId" clId="{DEB09C12-C376-40B2-8D42-A50FB6EF1F24}" dt="2022-04-15T14:12:24.917" v="660"/>
          <ac:spMkLst>
            <pc:docMk/>
            <pc:sldMk cId="1674568692" sldId="326"/>
            <ac:spMk id="98" creationId="{07A16486-4A2E-4DEF-85EF-70827A75D880}"/>
          </ac:spMkLst>
        </pc:spChg>
        <pc:spChg chg="mod">
          <ac:chgData name="hassan MH" userId="84cd2103f36ef0dc" providerId="LiveId" clId="{DEB09C12-C376-40B2-8D42-A50FB6EF1F24}" dt="2022-04-15T14:12:24.917" v="660"/>
          <ac:spMkLst>
            <pc:docMk/>
            <pc:sldMk cId="1674568692" sldId="326"/>
            <ac:spMk id="99" creationId="{7511EA08-0E81-4395-BE37-2717760A744D}"/>
          </ac:spMkLst>
        </pc:spChg>
        <pc:spChg chg="mod">
          <ac:chgData name="hassan MH" userId="84cd2103f36ef0dc" providerId="LiveId" clId="{DEB09C12-C376-40B2-8D42-A50FB6EF1F24}" dt="2022-04-15T14:12:24.917" v="660"/>
          <ac:spMkLst>
            <pc:docMk/>
            <pc:sldMk cId="1674568692" sldId="326"/>
            <ac:spMk id="100" creationId="{8586B8E7-3AA6-4A54-B0A9-129BB09A77D2}"/>
          </ac:spMkLst>
        </pc:spChg>
        <pc:spChg chg="mod">
          <ac:chgData name="hassan MH" userId="84cd2103f36ef0dc" providerId="LiveId" clId="{DEB09C12-C376-40B2-8D42-A50FB6EF1F24}" dt="2022-04-15T14:12:24.917" v="660"/>
          <ac:spMkLst>
            <pc:docMk/>
            <pc:sldMk cId="1674568692" sldId="326"/>
            <ac:spMk id="101" creationId="{21446B21-0D66-40FF-99D5-28C44055DA15}"/>
          </ac:spMkLst>
        </pc:spChg>
        <pc:spChg chg="mod">
          <ac:chgData name="hassan MH" userId="84cd2103f36ef0dc" providerId="LiveId" clId="{DEB09C12-C376-40B2-8D42-A50FB6EF1F24}" dt="2022-04-15T14:12:24.917" v="660"/>
          <ac:spMkLst>
            <pc:docMk/>
            <pc:sldMk cId="1674568692" sldId="326"/>
            <ac:spMk id="102" creationId="{11238A5B-87FE-4140-AD4F-917BEC0B7CAF}"/>
          </ac:spMkLst>
        </pc:spChg>
        <pc:spChg chg="mod topLvl">
          <ac:chgData name="hassan MH" userId="84cd2103f36ef0dc" providerId="LiveId" clId="{DEB09C12-C376-40B2-8D42-A50FB6EF1F24}" dt="2022-04-15T15:59:39.862" v="2146" actId="164"/>
          <ac:spMkLst>
            <pc:docMk/>
            <pc:sldMk cId="1674568692" sldId="326"/>
            <ac:spMk id="104" creationId="{E7F16195-BD43-49C0-A80E-427AD548FB98}"/>
          </ac:spMkLst>
        </pc:spChg>
        <pc:spChg chg="mod topLvl">
          <ac:chgData name="hassan MH" userId="84cd2103f36ef0dc" providerId="LiveId" clId="{DEB09C12-C376-40B2-8D42-A50FB6EF1F24}" dt="2022-04-15T15:59:39.862" v="2146" actId="164"/>
          <ac:spMkLst>
            <pc:docMk/>
            <pc:sldMk cId="1674568692" sldId="326"/>
            <ac:spMk id="105" creationId="{8FBACBE9-8248-4A20-B9CE-A0E622B66C35}"/>
          </ac:spMkLst>
        </pc:spChg>
        <pc:spChg chg="mod topLvl">
          <ac:chgData name="hassan MH" userId="84cd2103f36ef0dc" providerId="LiveId" clId="{DEB09C12-C376-40B2-8D42-A50FB6EF1F24}" dt="2022-04-15T15:59:39.862" v="2146" actId="164"/>
          <ac:spMkLst>
            <pc:docMk/>
            <pc:sldMk cId="1674568692" sldId="326"/>
            <ac:spMk id="106" creationId="{B5B15D9A-1E94-4C2A-BE2D-B18A7965EA1D}"/>
          </ac:spMkLst>
        </pc:spChg>
        <pc:spChg chg="mod topLvl">
          <ac:chgData name="hassan MH" userId="84cd2103f36ef0dc" providerId="LiveId" clId="{DEB09C12-C376-40B2-8D42-A50FB6EF1F24}" dt="2022-04-15T15:59:39.862" v="2146" actId="164"/>
          <ac:spMkLst>
            <pc:docMk/>
            <pc:sldMk cId="1674568692" sldId="326"/>
            <ac:spMk id="107" creationId="{7EF28928-18E4-482C-A95B-E0321CFECD5E}"/>
          </ac:spMkLst>
        </pc:spChg>
        <pc:spChg chg="mod topLvl">
          <ac:chgData name="hassan MH" userId="84cd2103f36ef0dc" providerId="LiveId" clId="{DEB09C12-C376-40B2-8D42-A50FB6EF1F24}" dt="2022-04-15T15:59:39.862" v="2146" actId="164"/>
          <ac:spMkLst>
            <pc:docMk/>
            <pc:sldMk cId="1674568692" sldId="326"/>
            <ac:spMk id="108" creationId="{565F90D6-07F4-4517-8E30-8F79E0AE002C}"/>
          </ac:spMkLst>
        </pc:spChg>
        <pc:spChg chg="mod topLvl">
          <ac:chgData name="hassan MH" userId="84cd2103f36ef0dc" providerId="LiveId" clId="{DEB09C12-C376-40B2-8D42-A50FB6EF1F24}" dt="2022-04-15T15:59:39.862" v="2146" actId="164"/>
          <ac:spMkLst>
            <pc:docMk/>
            <pc:sldMk cId="1674568692" sldId="326"/>
            <ac:spMk id="109" creationId="{03E2940C-831F-498B-AF4E-F922A5B657F4}"/>
          </ac:spMkLst>
        </pc:spChg>
        <pc:spChg chg="mod topLvl">
          <ac:chgData name="hassan MH" userId="84cd2103f36ef0dc" providerId="LiveId" clId="{DEB09C12-C376-40B2-8D42-A50FB6EF1F24}" dt="2022-04-15T15:59:39.862" v="2146" actId="164"/>
          <ac:spMkLst>
            <pc:docMk/>
            <pc:sldMk cId="1674568692" sldId="326"/>
            <ac:spMk id="110" creationId="{0056B610-A0D4-4DFF-BE67-DFBCC82ED57F}"/>
          </ac:spMkLst>
        </pc:spChg>
        <pc:spChg chg="mod ord topLvl">
          <ac:chgData name="hassan MH" userId="84cd2103f36ef0dc" providerId="LiveId" clId="{DEB09C12-C376-40B2-8D42-A50FB6EF1F24}" dt="2022-04-15T15:59:39.862" v="2146" actId="164"/>
          <ac:spMkLst>
            <pc:docMk/>
            <pc:sldMk cId="1674568692" sldId="326"/>
            <ac:spMk id="111" creationId="{E9F1B25F-E077-4837-9CEF-33EA50B826BC}"/>
          </ac:spMkLst>
        </pc:spChg>
        <pc:spChg chg="mod topLvl">
          <ac:chgData name="hassan MH" userId="84cd2103f36ef0dc" providerId="LiveId" clId="{DEB09C12-C376-40B2-8D42-A50FB6EF1F24}" dt="2022-04-15T15:59:39.862" v="2146" actId="164"/>
          <ac:spMkLst>
            <pc:docMk/>
            <pc:sldMk cId="1674568692" sldId="326"/>
            <ac:spMk id="112" creationId="{3BC337F6-F161-4FCA-AE5D-E01461DC7952}"/>
          </ac:spMkLst>
        </pc:spChg>
        <pc:spChg chg="del mod topLvl">
          <ac:chgData name="hassan MH" userId="84cd2103f36ef0dc" providerId="LiveId" clId="{DEB09C12-C376-40B2-8D42-A50FB6EF1F24}" dt="2022-04-15T14:18:28.744" v="757" actId="478"/>
          <ac:spMkLst>
            <pc:docMk/>
            <pc:sldMk cId="1674568692" sldId="326"/>
            <ac:spMk id="113" creationId="{B45C0DEB-5710-4ED4-AD97-3D17B4FE2EB8}"/>
          </ac:spMkLst>
        </pc:spChg>
        <pc:spChg chg="mod topLvl">
          <ac:chgData name="hassan MH" userId="84cd2103f36ef0dc" providerId="LiveId" clId="{DEB09C12-C376-40B2-8D42-A50FB6EF1F24}" dt="2022-04-15T15:59:39.862" v="2146" actId="164"/>
          <ac:spMkLst>
            <pc:docMk/>
            <pc:sldMk cId="1674568692" sldId="326"/>
            <ac:spMk id="114" creationId="{AAF1E7F0-6971-4A13-83CA-4151F78FC4CE}"/>
          </ac:spMkLst>
        </pc:spChg>
        <pc:spChg chg="mod topLvl">
          <ac:chgData name="hassan MH" userId="84cd2103f36ef0dc" providerId="LiveId" clId="{DEB09C12-C376-40B2-8D42-A50FB6EF1F24}" dt="2022-04-15T15:59:39.862" v="2146" actId="164"/>
          <ac:spMkLst>
            <pc:docMk/>
            <pc:sldMk cId="1674568692" sldId="326"/>
            <ac:spMk id="115" creationId="{A639F735-7D8D-442D-8446-BE47B8D79340}"/>
          </ac:spMkLst>
        </pc:spChg>
        <pc:spChg chg="mod topLvl">
          <ac:chgData name="hassan MH" userId="84cd2103f36ef0dc" providerId="LiveId" clId="{DEB09C12-C376-40B2-8D42-A50FB6EF1F24}" dt="2022-04-15T15:59:39.862" v="2146" actId="164"/>
          <ac:spMkLst>
            <pc:docMk/>
            <pc:sldMk cId="1674568692" sldId="326"/>
            <ac:spMk id="116" creationId="{23737AAF-CF01-4B54-A267-A43CE2FA63C6}"/>
          </ac:spMkLst>
        </pc:spChg>
        <pc:spChg chg="mod topLvl">
          <ac:chgData name="hassan MH" userId="84cd2103f36ef0dc" providerId="LiveId" clId="{DEB09C12-C376-40B2-8D42-A50FB6EF1F24}" dt="2022-04-15T15:59:39.862" v="2146" actId="164"/>
          <ac:spMkLst>
            <pc:docMk/>
            <pc:sldMk cId="1674568692" sldId="326"/>
            <ac:spMk id="117" creationId="{5370A30C-2AF2-4060-8380-8DC238E9DB1A}"/>
          </ac:spMkLst>
        </pc:spChg>
        <pc:spChg chg="mod topLvl">
          <ac:chgData name="hassan MH" userId="84cd2103f36ef0dc" providerId="LiveId" clId="{DEB09C12-C376-40B2-8D42-A50FB6EF1F24}" dt="2022-04-15T15:59:39.862" v="2146" actId="164"/>
          <ac:spMkLst>
            <pc:docMk/>
            <pc:sldMk cId="1674568692" sldId="326"/>
            <ac:spMk id="118" creationId="{700442D6-1C38-41F3-BAD6-6D98E17D45F8}"/>
          </ac:spMkLst>
        </pc:spChg>
        <pc:spChg chg="mod topLvl">
          <ac:chgData name="hassan MH" userId="84cd2103f36ef0dc" providerId="LiveId" clId="{DEB09C12-C376-40B2-8D42-A50FB6EF1F24}" dt="2022-04-15T15:59:39.862" v="2146" actId="164"/>
          <ac:spMkLst>
            <pc:docMk/>
            <pc:sldMk cId="1674568692" sldId="326"/>
            <ac:spMk id="119" creationId="{8086CBFA-B5B0-46F4-87E8-9E254C94961C}"/>
          </ac:spMkLst>
        </pc:spChg>
        <pc:spChg chg="mod topLvl">
          <ac:chgData name="hassan MH" userId="84cd2103f36ef0dc" providerId="LiveId" clId="{DEB09C12-C376-40B2-8D42-A50FB6EF1F24}" dt="2022-04-15T15:59:39.862" v="2146" actId="164"/>
          <ac:spMkLst>
            <pc:docMk/>
            <pc:sldMk cId="1674568692" sldId="326"/>
            <ac:spMk id="120" creationId="{57653C58-50A5-46A2-B923-7735105E7E84}"/>
          </ac:spMkLst>
        </pc:spChg>
        <pc:spChg chg="mod topLvl">
          <ac:chgData name="hassan MH" userId="84cd2103f36ef0dc" providerId="LiveId" clId="{DEB09C12-C376-40B2-8D42-A50FB6EF1F24}" dt="2022-04-15T15:59:39.862" v="2146" actId="164"/>
          <ac:spMkLst>
            <pc:docMk/>
            <pc:sldMk cId="1674568692" sldId="326"/>
            <ac:spMk id="121" creationId="{8376127E-C98B-4C4D-8666-0BF6C1793B94}"/>
          </ac:spMkLst>
        </pc:spChg>
        <pc:spChg chg="mod topLvl">
          <ac:chgData name="hassan MH" userId="84cd2103f36ef0dc" providerId="LiveId" clId="{DEB09C12-C376-40B2-8D42-A50FB6EF1F24}" dt="2022-04-15T15:59:39.862" v="2146" actId="164"/>
          <ac:spMkLst>
            <pc:docMk/>
            <pc:sldMk cId="1674568692" sldId="326"/>
            <ac:spMk id="122" creationId="{D712502D-47EB-4770-9216-B62B4B16A300}"/>
          </ac:spMkLst>
        </pc:spChg>
        <pc:spChg chg="mod topLvl">
          <ac:chgData name="hassan MH" userId="84cd2103f36ef0dc" providerId="LiveId" clId="{DEB09C12-C376-40B2-8D42-A50FB6EF1F24}" dt="2022-04-15T15:59:39.862" v="2146" actId="164"/>
          <ac:spMkLst>
            <pc:docMk/>
            <pc:sldMk cId="1674568692" sldId="326"/>
            <ac:spMk id="123" creationId="{EFC4AE06-CEA6-4D4F-B6AA-EDA7B247A314}"/>
          </ac:spMkLst>
        </pc:spChg>
        <pc:spChg chg="mod topLvl">
          <ac:chgData name="hassan MH" userId="84cd2103f36ef0dc" providerId="LiveId" clId="{DEB09C12-C376-40B2-8D42-A50FB6EF1F24}" dt="2022-04-15T15:59:39.862" v="2146" actId="164"/>
          <ac:spMkLst>
            <pc:docMk/>
            <pc:sldMk cId="1674568692" sldId="326"/>
            <ac:spMk id="124" creationId="{F617D0E6-82D9-48AC-955B-BD8B89F5B870}"/>
          </ac:spMkLst>
        </pc:spChg>
        <pc:spChg chg="mod topLvl">
          <ac:chgData name="hassan MH" userId="84cd2103f36ef0dc" providerId="LiveId" clId="{DEB09C12-C376-40B2-8D42-A50FB6EF1F24}" dt="2022-04-15T15:59:39.862" v="2146" actId="164"/>
          <ac:spMkLst>
            <pc:docMk/>
            <pc:sldMk cId="1674568692" sldId="326"/>
            <ac:spMk id="125" creationId="{A80C1682-3B05-4A84-ACC6-E23FA3DF5BE8}"/>
          </ac:spMkLst>
        </pc:spChg>
        <pc:spChg chg="mod topLvl">
          <ac:chgData name="hassan MH" userId="84cd2103f36ef0dc" providerId="LiveId" clId="{DEB09C12-C376-40B2-8D42-A50FB6EF1F24}" dt="2022-04-15T15:59:39.862" v="2146" actId="164"/>
          <ac:spMkLst>
            <pc:docMk/>
            <pc:sldMk cId="1674568692" sldId="326"/>
            <ac:spMk id="126" creationId="{5B2184CD-8CB2-4E43-81CF-037B3C43D173}"/>
          </ac:spMkLst>
        </pc:spChg>
        <pc:spChg chg="del mod topLvl">
          <ac:chgData name="hassan MH" userId="84cd2103f36ef0dc" providerId="LiveId" clId="{DEB09C12-C376-40B2-8D42-A50FB6EF1F24}" dt="2022-04-15T14:18:32.221" v="758" actId="478"/>
          <ac:spMkLst>
            <pc:docMk/>
            <pc:sldMk cId="1674568692" sldId="326"/>
            <ac:spMk id="127" creationId="{50809CC2-0F02-451B-9DED-3DFC2B1C793C}"/>
          </ac:spMkLst>
        </pc:spChg>
        <pc:spChg chg="mod topLvl">
          <ac:chgData name="hassan MH" userId="84cd2103f36ef0dc" providerId="LiveId" clId="{DEB09C12-C376-40B2-8D42-A50FB6EF1F24}" dt="2022-04-15T15:59:39.862" v="2146" actId="164"/>
          <ac:spMkLst>
            <pc:docMk/>
            <pc:sldMk cId="1674568692" sldId="326"/>
            <ac:spMk id="128" creationId="{68D881D5-651F-4C23-B5DF-D18CE9F25DB6}"/>
          </ac:spMkLst>
        </pc:spChg>
        <pc:spChg chg="mod topLvl">
          <ac:chgData name="hassan MH" userId="84cd2103f36ef0dc" providerId="LiveId" clId="{DEB09C12-C376-40B2-8D42-A50FB6EF1F24}" dt="2022-04-15T15:59:39.862" v="2146" actId="164"/>
          <ac:spMkLst>
            <pc:docMk/>
            <pc:sldMk cId="1674568692" sldId="326"/>
            <ac:spMk id="129" creationId="{6E952A85-11B7-401A-83E0-ED54FE7DD8F0}"/>
          </ac:spMkLst>
        </pc:spChg>
        <pc:spChg chg="mod">
          <ac:chgData name="hassan MH" userId="84cd2103f36ef0dc" providerId="LiveId" clId="{DEB09C12-C376-40B2-8D42-A50FB6EF1F24}" dt="2022-04-15T15:32:45.034" v="1732" actId="165"/>
          <ac:spMkLst>
            <pc:docMk/>
            <pc:sldMk cId="1674568692" sldId="326"/>
            <ac:spMk id="131" creationId="{F935E3C0-245A-4382-8643-E8DE748B9A5E}"/>
          </ac:spMkLst>
        </pc:spChg>
        <pc:spChg chg="mod">
          <ac:chgData name="hassan MH" userId="84cd2103f36ef0dc" providerId="LiveId" clId="{DEB09C12-C376-40B2-8D42-A50FB6EF1F24}" dt="2022-04-15T15:32:45.034" v="1732" actId="165"/>
          <ac:spMkLst>
            <pc:docMk/>
            <pc:sldMk cId="1674568692" sldId="326"/>
            <ac:spMk id="132" creationId="{2549AF83-DBEB-48AA-BC02-33964279299C}"/>
          </ac:spMkLst>
        </pc:spChg>
        <pc:spChg chg="mod">
          <ac:chgData name="hassan MH" userId="84cd2103f36ef0dc" providerId="LiveId" clId="{DEB09C12-C376-40B2-8D42-A50FB6EF1F24}" dt="2022-04-15T15:32:45.034" v="1732" actId="165"/>
          <ac:spMkLst>
            <pc:docMk/>
            <pc:sldMk cId="1674568692" sldId="326"/>
            <ac:spMk id="133" creationId="{520967BA-09C0-4CF7-8DF8-E525ACC543A5}"/>
          </ac:spMkLst>
        </pc:spChg>
        <pc:spChg chg="mod">
          <ac:chgData name="hassan MH" userId="84cd2103f36ef0dc" providerId="LiveId" clId="{DEB09C12-C376-40B2-8D42-A50FB6EF1F24}" dt="2022-04-15T15:32:45.034" v="1732" actId="165"/>
          <ac:spMkLst>
            <pc:docMk/>
            <pc:sldMk cId="1674568692" sldId="326"/>
            <ac:spMk id="134" creationId="{459CBA48-9BCF-45E5-90C3-26D7713ECA4D}"/>
          </ac:spMkLst>
        </pc:spChg>
        <pc:spChg chg="mod">
          <ac:chgData name="hassan MH" userId="84cd2103f36ef0dc" providerId="LiveId" clId="{DEB09C12-C376-40B2-8D42-A50FB6EF1F24}" dt="2022-04-15T15:32:45.034" v="1732" actId="165"/>
          <ac:spMkLst>
            <pc:docMk/>
            <pc:sldMk cId="1674568692" sldId="326"/>
            <ac:spMk id="135" creationId="{45FA6BAC-A5D0-48A0-9AE4-2D2F31F9EC7B}"/>
          </ac:spMkLst>
        </pc:spChg>
        <pc:spChg chg="mod">
          <ac:chgData name="hassan MH" userId="84cd2103f36ef0dc" providerId="LiveId" clId="{DEB09C12-C376-40B2-8D42-A50FB6EF1F24}" dt="2022-04-15T15:32:45.034" v="1732" actId="165"/>
          <ac:spMkLst>
            <pc:docMk/>
            <pc:sldMk cId="1674568692" sldId="326"/>
            <ac:spMk id="136" creationId="{FDDEF6B6-7E21-42E4-9ACC-BC3782F007EF}"/>
          </ac:spMkLst>
        </pc:spChg>
        <pc:spChg chg="mod">
          <ac:chgData name="hassan MH" userId="84cd2103f36ef0dc" providerId="LiveId" clId="{DEB09C12-C376-40B2-8D42-A50FB6EF1F24}" dt="2022-04-15T15:32:45.034" v="1732" actId="165"/>
          <ac:spMkLst>
            <pc:docMk/>
            <pc:sldMk cId="1674568692" sldId="326"/>
            <ac:spMk id="137" creationId="{51A6B835-E55A-4ECB-88D7-5AAAE2A201E2}"/>
          </ac:spMkLst>
        </pc:spChg>
        <pc:spChg chg="mod">
          <ac:chgData name="hassan MH" userId="84cd2103f36ef0dc" providerId="LiveId" clId="{DEB09C12-C376-40B2-8D42-A50FB6EF1F24}" dt="2022-04-15T15:32:45.034" v="1732" actId="165"/>
          <ac:spMkLst>
            <pc:docMk/>
            <pc:sldMk cId="1674568692" sldId="326"/>
            <ac:spMk id="138" creationId="{43E06F75-5CED-4275-8BD1-601B89BF573D}"/>
          </ac:spMkLst>
        </pc:spChg>
        <pc:spChg chg="mod">
          <ac:chgData name="hassan MH" userId="84cd2103f36ef0dc" providerId="LiveId" clId="{DEB09C12-C376-40B2-8D42-A50FB6EF1F24}" dt="2022-04-15T15:32:45.034" v="1732" actId="165"/>
          <ac:spMkLst>
            <pc:docMk/>
            <pc:sldMk cId="1674568692" sldId="326"/>
            <ac:spMk id="139" creationId="{3F986A4F-DE3F-45B4-B36A-9A610D2A5F6F}"/>
          </ac:spMkLst>
        </pc:spChg>
        <pc:spChg chg="mod">
          <ac:chgData name="hassan MH" userId="84cd2103f36ef0dc" providerId="LiveId" clId="{DEB09C12-C376-40B2-8D42-A50FB6EF1F24}" dt="2022-04-15T15:32:45.034" v="1732" actId="165"/>
          <ac:spMkLst>
            <pc:docMk/>
            <pc:sldMk cId="1674568692" sldId="326"/>
            <ac:spMk id="140" creationId="{897C9733-71A0-4135-A8CF-64BAA453B340}"/>
          </ac:spMkLst>
        </pc:spChg>
        <pc:spChg chg="mod">
          <ac:chgData name="hassan MH" userId="84cd2103f36ef0dc" providerId="LiveId" clId="{DEB09C12-C376-40B2-8D42-A50FB6EF1F24}" dt="2022-04-15T15:32:45.034" v="1732" actId="165"/>
          <ac:spMkLst>
            <pc:docMk/>
            <pc:sldMk cId="1674568692" sldId="326"/>
            <ac:spMk id="141" creationId="{D337214F-3B46-4ABD-B657-505FD3FAFB42}"/>
          </ac:spMkLst>
        </pc:spChg>
        <pc:spChg chg="mod">
          <ac:chgData name="hassan MH" userId="84cd2103f36ef0dc" providerId="LiveId" clId="{DEB09C12-C376-40B2-8D42-A50FB6EF1F24}" dt="2022-04-15T15:32:45.034" v="1732" actId="165"/>
          <ac:spMkLst>
            <pc:docMk/>
            <pc:sldMk cId="1674568692" sldId="326"/>
            <ac:spMk id="142" creationId="{002FA004-85F1-4B35-95D8-AE3BC491EB0B}"/>
          </ac:spMkLst>
        </pc:spChg>
        <pc:spChg chg="mod">
          <ac:chgData name="hassan MH" userId="84cd2103f36ef0dc" providerId="LiveId" clId="{DEB09C12-C376-40B2-8D42-A50FB6EF1F24}" dt="2022-04-15T15:32:45.034" v="1732" actId="165"/>
          <ac:spMkLst>
            <pc:docMk/>
            <pc:sldMk cId="1674568692" sldId="326"/>
            <ac:spMk id="143" creationId="{6C7F85AA-D3F4-4E7A-815B-7E5A76323B1A}"/>
          </ac:spMkLst>
        </pc:spChg>
        <pc:spChg chg="mod">
          <ac:chgData name="hassan MH" userId="84cd2103f36ef0dc" providerId="LiveId" clId="{DEB09C12-C376-40B2-8D42-A50FB6EF1F24}" dt="2022-04-15T15:32:45.034" v="1732" actId="165"/>
          <ac:spMkLst>
            <pc:docMk/>
            <pc:sldMk cId="1674568692" sldId="326"/>
            <ac:spMk id="144" creationId="{F3D69FF8-CEC6-4025-9B1B-C4F240CA2193}"/>
          </ac:spMkLst>
        </pc:spChg>
        <pc:spChg chg="mod">
          <ac:chgData name="hassan MH" userId="84cd2103f36ef0dc" providerId="LiveId" clId="{DEB09C12-C376-40B2-8D42-A50FB6EF1F24}" dt="2022-04-15T15:32:45.034" v="1732" actId="165"/>
          <ac:spMkLst>
            <pc:docMk/>
            <pc:sldMk cId="1674568692" sldId="326"/>
            <ac:spMk id="145" creationId="{438FBEDC-9A31-4F58-B890-9BA73CDDE310}"/>
          </ac:spMkLst>
        </pc:spChg>
        <pc:spChg chg="mod">
          <ac:chgData name="hassan MH" userId="84cd2103f36ef0dc" providerId="LiveId" clId="{DEB09C12-C376-40B2-8D42-A50FB6EF1F24}" dt="2022-04-15T15:32:45.034" v="1732" actId="165"/>
          <ac:spMkLst>
            <pc:docMk/>
            <pc:sldMk cId="1674568692" sldId="326"/>
            <ac:spMk id="146" creationId="{51E79488-4AF8-4653-8057-9AF1ADE47E6F}"/>
          </ac:spMkLst>
        </pc:spChg>
        <pc:spChg chg="mod">
          <ac:chgData name="hassan MH" userId="84cd2103f36ef0dc" providerId="LiveId" clId="{DEB09C12-C376-40B2-8D42-A50FB6EF1F24}" dt="2022-04-15T15:32:45.034" v="1732" actId="165"/>
          <ac:spMkLst>
            <pc:docMk/>
            <pc:sldMk cId="1674568692" sldId="326"/>
            <ac:spMk id="147" creationId="{82F07A23-B7E6-4D40-9893-7EE2F0E844DE}"/>
          </ac:spMkLst>
        </pc:spChg>
        <pc:spChg chg="mod">
          <ac:chgData name="hassan MH" userId="84cd2103f36ef0dc" providerId="LiveId" clId="{DEB09C12-C376-40B2-8D42-A50FB6EF1F24}" dt="2022-04-15T15:32:45.034" v="1732" actId="165"/>
          <ac:spMkLst>
            <pc:docMk/>
            <pc:sldMk cId="1674568692" sldId="326"/>
            <ac:spMk id="148" creationId="{9A243953-40C8-487F-AC2F-A0D7DC8AE2E9}"/>
          </ac:spMkLst>
        </pc:spChg>
        <pc:spChg chg="mod">
          <ac:chgData name="hassan MH" userId="84cd2103f36ef0dc" providerId="LiveId" clId="{DEB09C12-C376-40B2-8D42-A50FB6EF1F24}" dt="2022-04-15T15:32:45.034" v="1732" actId="165"/>
          <ac:spMkLst>
            <pc:docMk/>
            <pc:sldMk cId="1674568692" sldId="326"/>
            <ac:spMk id="149" creationId="{9147B8CD-D498-4AEB-9388-DCA2F2108E27}"/>
          </ac:spMkLst>
        </pc:spChg>
        <pc:spChg chg="mod">
          <ac:chgData name="hassan MH" userId="84cd2103f36ef0dc" providerId="LiveId" clId="{DEB09C12-C376-40B2-8D42-A50FB6EF1F24}" dt="2022-04-15T15:32:45.034" v="1732" actId="165"/>
          <ac:spMkLst>
            <pc:docMk/>
            <pc:sldMk cId="1674568692" sldId="326"/>
            <ac:spMk id="150" creationId="{8C63B9ED-E61D-4DEE-B45C-9E1910435D02}"/>
          </ac:spMkLst>
        </pc:spChg>
        <pc:spChg chg="mod">
          <ac:chgData name="hassan MH" userId="84cd2103f36ef0dc" providerId="LiveId" clId="{DEB09C12-C376-40B2-8D42-A50FB6EF1F24}" dt="2022-04-15T15:32:45.034" v="1732" actId="165"/>
          <ac:spMkLst>
            <pc:docMk/>
            <pc:sldMk cId="1674568692" sldId="326"/>
            <ac:spMk id="151" creationId="{E36CCD94-9A64-4E13-80A5-C4A18F6042CE}"/>
          </ac:spMkLst>
        </pc:spChg>
        <pc:spChg chg="mod">
          <ac:chgData name="hassan MH" userId="84cd2103f36ef0dc" providerId="LiveId" clId="{DEB09C12-C376-40B2-8D42-A50FB6EF1F24}" dt="2022-04-15T15:32:45.034" v="1732" actId="165"/>
          <ac:spMkLst>
            <pc:docMk/>
            <pc:sldMk cId="1674568692" sldId="326"/>
            <ac:spMk id="155" creationId="{37CDBCD3-2718-4B00-8690-0A6967FC0941}"/>
          </ac:spMkLst>
        </pc:spChg>
        <pc:spChg chg="mod">
          <ac:chgData name="hassan MH" userId="84cd2103f36ef0dc" providerId="LiveId" clId="{DEB09C12-C376-40B2-8D42-A50FB6EF1F24}" dt="2022-04-15T15:32:45.034" v="1732" actId="165"/>
          <ac:spMkLst>
            <pc:docMk/>
            <pc:sldMk cId="1674568692" sldId="326"/>
            <ac:spMk id="156" creationId="{4629EAB3-B7F2-424D-B6C7-AC9D8AD00C60}"/>
          </ac:spMkLst>
        </pc:spChg>
        <pc:spChg chg="mod">
          <ac:chgData name="hassan MH" userId="84cd2103f36ef0dc" providerId="LiveId" clId="{DEB09C12-C376-40B2-8D42-A50FB6EF1F24}" dt="2022-04-15T15:32:45.034" v="1732" actId="165"/>
          <ac:spMkLst>
            <pc:docMk/>
            <pc:sldMk cId="1674568692" sldId="326"/>
            <ac:spMk id="157" creationId="{3F2225A0-6F3E-461B-8CF9-84FEF27DF312}"/>
          </ac:spMkLst>
        </pc:spChg>
        <pc:spChg chg="mod">
          <ac:chgData name="hassan MH" userId="84cd2103f36ef0dc" providerId="LiveId" clId="{DEB09C12-C376-40B2-8D42-A50FB6EF1F24}" dt="2022-04-15T15:32:45.034" v="1732" actId="165"/>
          <ac:spMkLst>
            <pc:docMk/>
            <pc:sldMk cId="1674568692" sldId="326"/>
            <ac:spMk id="158" creationId="{DB3187F5-D323-4133-A140-9B2DB6DB9B04}"/>
          </ac:spMkLst>
        </pc:spChg>
        <pc:spChg chg="mod">
          <ac:chgData name="hassan MH" userId="84cd2103f36ef0dc" providerId="LiveId" clId="{DEB09C12-C376-40B2-8D42-A50FB6EF1F24}" dt="2022-04-15T15:32:45.034" v="1732" actId="165"/>
          <ac:spMkLst>
            <pc:docMk/>
            <pc:sldMk cId="1674568692" sldId="326"/>
            <ac:spMk id="159" creationId="{59766534-927E-450A-BFE1-C9799F969219}"/>
          </ac:spMkLst>
        </pc:spChg>
        <pc:spChg chg="mod">
          <ac:chgData name="hassan MH" userId="84cd2103f36ef0dc" providerId="LiveId" clId="{DEB09C12-C376-40B2-8D42-A50FB6EF1F24}" dt="2022-04-15T15:32:45.034" v="1732" actId="165"/>
          <ac:spMkLst>
            <pc:docMk/>
            <pc:sldMk cId="1674568692" sldId="326"/>
            <ac:spMk id="160" creationId="{A2840CA1-E1F8-4E2B-8A9C-A1CDFE501929}"/>
          </ac:spMkLst>
        </pc:spChg>
        <pc:spChg chg="mod">
          <ac:chgData name="hassan MH" userId="84cd2103f36ef0dc" providerId="LiveId" clId="{DEB09C12-C376-40B2-8D42-A50FB6EF1F24}" dt="2022-04-15T15:32:45.034" v="1732" actId="165"/>
          <ac:spMkLst>
            <pc:docMk/>
            <pc:sldMk cId="1674568692" sldId="326"/>
            <ac:spMk id="162" creationId="{30D356FE-D065-454A-B329-51098C15783E}"/>
          </ac:spMkLst>
        </pc:spChg>
        <pc:spChg chg="mod">
          <ac:chgData name="hassan MH" userId="84cd2103f36ef0dc" providerId="LiveId" clId="{DEB09C12-C376-40B2-8D42-A50FB6EF1F24}" dt="2022-04-15T15:32:45.034" v="1732" actId="165"/>
          <ac:spMkLst>
            <pc:docMk/>
            <pc:sldMk cId="1674568692" sldId="326"/>
            <ac:spMk id="163" creationId="{F4982107-0E8C-4624-91D4-619FF36BB4D3}"/>
          </ac:spMkLst>
        </pc:spChg>
        <pc:spChg chg="mod">
          <ac:chgData name="hassan MH" userId="84cd2103f36ef0dc" providerId="LiveId" clId="{DEB09C12-C376-40B2-8D42-A50FB6EF1F24}" dt="2022-04-15T15:32:45.034" v="1732" actId="165"/>
          <ac:spMkLst>
            <pc:docMk/>
            <pc:sldMk cId="1674568692" sldId="326"/>
            <ac:spMk id="164" creationId="{037014D3-4820-45DB-AF16-6388CE089B2C}"/>
          </ac:spMkLst>
        </pc:spChg>
        <pc:spChg chg="mod">
          <ac:chgData name="hassan MH" userId="84cd2103f36ef0dc" providerId="LiveId" clId="{DEB09C12-C376-40B2-8D42-A50FB6EF1F24}" dt="2022-04-15T15:56:20.667" v="2103"/>
          <ac:spMkLst>
            <pc:docMk/>
            <pc:sldMk cId="1674568692" sldId="326"/>
            <ac:spMk id="171" creationId="{DF6CE143-BD3E-4916-A104-9994F14CF12A}"/>
          </ac:spMkLst>
        </pc:spChg>
        <pc:spChg chg="mod">
          <ac:chgData name="hassan MH" userId="84cd2103f36ef0dc" providerId="LiveId" clId="{DEB09C12-C376-40B2-8D42-A50FB6EF1F24}" dt="2022-04-15T15:56:20.667" v="2103"/>
          <ac:spMkLst>
            <pc:docMk/>
            <pc:sldMk cId="1674568692" sldId="326"/>
            <ac:spMk id="173" creationId="{29574D0D-C8C2-4F29-BAC1-E4ED5EF76B80}"/>
          </ac:spMkLst>
        </pc:spChg>
        <pc:spChg chg="mod">
          <ac:chgData name="hassan MH" userId="84cd2103f36ef0dc" providerId="LiveId" clId="{DEB09C12-C376-40B2-8D42-A50FB6EF1F24}" dt="2022-04-15T15:56:20.667" v="2103"/>
          <ac:spMkLst>
            <pc:docMk/>
            <pc:sldMk cId="1674568692" sldId="326"/>
            <ac:spMk id="174" creationId="{C4215A93-7F42-4F7E-B916-2385E58B566A}"/>
          </ac:spMkLst>
        </pc:spChg>
        <pc:spChg chg="mod">
          <ac:chgData name="hassan MH" userId="84cd2103f36ef0dc" providerId="LiveId" clId="{DEB09C12-C376-40B2-8D42-A50FB6EF1F24}" dt="2022-04-15T15:56:20.667" v="2103"/>
          <ac:spMkLst>
            <pc:docMk/>
            <pc:sldMk cId="1674568692" sldId="326"/>
            <ac:spMk id="175" creationId="{E5557C6D-B62A-413B-88E1-BFC74C95D2B2}"/>
          </ac:spMkLst>
        </pc:spChg>
        <pc:spChg chg="mod">
          <ac:chgData name="hassan MH" userId="84cd2103f36ef0dc" providerId="LiveId" clId="{DEB09C12-C376-40B2-8D42-A50FB6EF1F24}" dt="2022-04-15T15:56:20.667" v="2103"/>
          <ac:spMkLst>
            <pc:docMk/>
            <pc:sldMk cId="1674568692" sldId="326"/>
            <ac:spMk id="176" creationId="{5A7EEFFC-0CBD-43F7-8273-C58FD00E902E}"/>
          </ac:spMkLst>
        </pc:spChg>
        <pc:spChg chg="mod">
          <ac:chgData name="hassan MH" userId="84cd2103f36ef0dc" providerId="LiveId" clId="{DEB09C12-C376-40B2-8D42-A50FB6EF1F24}" dt="2022-04-15T15:56:20.667" v="2103"/>
          <ac:spMkLst>
            <pc:docMk/>
            <pc:sldMk cId="1674568692" sldId="326"/>
            <ac:spMk id="177" creationId="{AA848C50-F8B6-4B6F-AEC0-4532150EB69C}"/>
          </ac:spMkLst>
        </pc:spChg>
        <pc:spChg chg="mod">
          <ac:chgData name="hassan MH" userId="84cd2103f36ef0dc" providerId="LiveId" clId="{DEB09C12-C376-40B2-8D42-A50FB6EF1F24}" dt="2022-04-15T15:56:20.667" v="2103"/>
          <ac:spMkLst>
            <pc:docMk/>
            <pc:sldMk cId="1674568692" sldId="326"/>
            <ac:spMk id="178" creationId="{0F78FDB1-9F73-4C65-8454-1FF7978AA0DF}"/>
          </ac:spMkLst>
        </pc:spChg>
        <pc:spChg chg="mod">
          <ac:chgData name="hassan MH" userId="84cd2103f36ef0dc" providerId="LiveId" clId="{DEB09C12-C376-40B2-8D42-A50FB6EF1F24}" dt="2022-04-15T15:56:20.667" v="2103"/>
          <ac:spMkLst>
            <pc:docMk/>
            <pc:sldMk cId="1674568692" sldId="326"/>
            <ac:spMk id="179" creationId="{6B303A5D-2F59-476A-8512-BA7A363B05B3}"/>
          </ac:spMkLst>
        </pc:spChg>
        <pc:spChg chg="mod">
          <ac:chgData name="hassan MH" userId="84cd2103f36ef0dc" providerId="LiveId" clId="{DEB09C12-C376-40B2-8D42-A50FB6EF1F24}" dt="2022-04-15T15:56:20.667" v="2103"/>
          <ac:spMkLst>
            <pc:docMk/>
            <pc:sldMk cId="1674568692" sldId="326"/>
            <ac:spMk id="180" creationId="{B860933D-40E6-451B-B526-E9302E51EECB}"/>
          </ac:spMkLst>
        </pc:spChg>
        <pc:spChg chg="mod">
          <ac:chgData name="hassan MH" userId="84cd2103f36ef0dc" providerId="LiveId" clId="{DEB09C12-C376-40B2-8D42-A50FB6EF1F24}" dt="2022-04-15T15:56:20.667" v="2103"/>
          <ac:spMkLst>
            <pc:docMk/>
            <pc:sldMk cId="1674568692" sldId="326"/>
            <ac:spMk id="181" creationId="{ACF0CFAC-BAF9-440C-9C62-DAA301133FEB}"/>
          </ac:spMkLst>
        </pc:spChg>
        <pc:spChg chg="mod">
          <ac:chgData name="hassan MH" userId="84cd2103f36ef0dc" providerId="LiveId" clId="{DEB09C12-C376-40B2-8D42-A50FB6EF1F24}" dt="2022-04-15T15:56:20.667" v="2103"/>
          <ac:spMkLst>
            <pc:docMk/>
            <pc:sldMk cId="1674568692" sldId="326"/>
            <ac:spMk id="183" creationId="{9207100C-0234-4001-8795-41A18B462F26}"/>
          </ac:spMkLst>
        </pc:spChg>
        <pc:spChg chg="mod">
          <ac:chgData name="hassan MH" userId="84cd2103f36ef0dc" providerId="LiveId" clId="{DEB09C12-C376-40B2-8D42-A50FB6EF1F24}" dt="2022-04-15T15:56:20.667" v="2103"/>
          <ac:spMkLst>
            <pc:docMk/>
            <pc:sldMk cId="1674568692" sldId="326"/>
            <ac:spMk id="184" creationId="{617EC9ED-5AF9-42F0-B45A-274E46DDDDFD}"/>
          </ac:spMkLst>
        </pc:spChg>
        <pc:spChg chg="mod">
          <ac:chgData name="hassan MH" userId="84cd2103f36ef0dc" providerId="LiveId" clId="{DEB09C12-C376-40B2-8D42-A50FB6EF1F24}" dt="2022-04-15T15:56:20.667" v="2103"/>
          <ac:spMkLst>
            <pc:docMk/>
            <pc:sldMk cId="1674568692" sldId="326"/>
            <ac:spMk id="185" creationId="{D85E24B3-4A4F-4193-8294-DCF8C89AE582}"/>
          </ac:spMkLst>
        </pc:spChg>
        <pc:spChg chg="mod">
          <ac:chgData name="hassan MH" userId="84cd2103f36ef0dc" providerId="LiveId" clId="{DEB09C12-C376-40B2-8D42-A50FB6EF1F24}" dt="2022-04-15T15:56:20.667" v="2103"/>
          <ac:spMkLst>
            <pc:docMk/>
            <pc:sldMk cId="1674568692" sldId="326"/>
            <ac:spMk id="186" creationId="{4C54C4E1-BB75-4AA6-88AE-550C18CC1BA5}"/>
          </ac:spMkLst>
        </pc:spChg>
        <pc:spChg chg="mod">
          <ac:chgData name="hassan MH" userId="84cd2103f36ef0dc" providerId="LiveId" clId="{DEB09C12-C376-40B2-8D42-A50FB6EF1F24}" dt="2022-04-15T15:56:20.667" v="2103"/>
          <ac:spMkLst>
            <pc:docMk/>
            <pc:sldMk cId="1674568692" sldId="326"/>
            <ac:spMk id="187" creationId="{6E408037-4A26-4839-A73C-092B1B5D4CBD}"/>
          </ac:spMkLst>
        </pc:spChg>
        <pc:grpChg chg="add mod">
          <ac:chgData name="hassan MH" userId="84cd2103f36ef0dc" providerId="LiveId" clId="{DEB09C12-C376-40B2-8D42-A50FB6EF1F24}" dt="2022-04-15T15:59:27.879" v="2144" actId="1076"/>
          <ac:grpSpMkLst>
            <pc:docMk/>
            <pc:sldMk cId="1674568692" sldId="326"/>
            <ac:grpSpMk id="33" creationId="{F2EF4DB0-3FEF-4DCD-86E8-B0C244D52BEF}"/>
          </ac:grpSpMkLst>
        </pc:grpChg>
        <pc:grpChg chg="add del mod">
          <ac:chgData name="hassan MH" userId="84cd2103f36ef0dc" providerId="LiveId" clId="{DEB09C12-C376-40B2-8D42-A50FB6EF1F24}" dt="2022-04-15T14:11:25.408" v="652" actId="165"/>
          <ac:grpSpMkLst>
            <pc:docMk/>
            <pc:sldMk cId="1674568692" sldId="326"/>
            <ac:grpSpMk id="34" creationId="{3B06510B-D8B0-4FD7-9B4F-959D9215A674}"/>
          </ac:grpSpMkLst>
        </pc:grpChg>
        <pc:grpChg chg="mod topLvl">
          <ac:chgData name="hassan MH" userId="84cd2103f36ef0dc" providerId="LiveId" clId="{DEB09C12-C376-40B2-8D42-A50FB6EF1F24}" dt="2022-04-15T15:27:32.241" v="1643" actId="164"/>
          <ac:grpSpMkLst>
            <pc:docMk/>
            <pc:sldMk cId="1674568692" sldId="326"/>
            <ac:grpSpMk id="35" creationId="{CFFC3342-D25B-44CF-82BA-607E94872C80}"/>
          </ac:grpSpMkLst>
        </pc:grpChg>
        <pc:grpChg chg="mod topLvl">
          <ac:chgData name="hassan MH" userId="84cd2103f36ef0dc" providerId="LiveId" clId="{DEB09C12-C376-40B2-8D42-A50FB6EF1F24}" dt="2022-04-15T15:27:32.241" v="1643" actId="164"/>
          <ac:grpSpMkLst>
            <pc:docMk/>
            <pc:sldMk cId="1674568692" sldId="326"/>
            <ac:grpSpMk id="36" creationId="{82033727-E42B-4676-A094-FB3137F72277}"/>
          </ac:grpSpMkLst>
        </pc:grpChg>
        <pc:grpChg chg="mod topLvl">
          <ac:chgData name="hassan MH" userId="84cd2103f36ef0dc" providerId="LiveId" clId="{DEB09C12-C376-40B2-8D42-A50FB6EF1F24}" dt="2022-04-15T15:27:32.241" v="1643" actId="164"/>
          <ac:grpSpMkLst>
            <pc:docMk/>
            <pc:sldMk cId="1674568692" sldId="326"/>
            <ac:grpSpMk id="38" creationId="{7F0F119C-C62F-4C99-9B05-E2EE873628ED}"/>
          </ac:grpSpMkLst>
        </pc:grpChg>
        <pc:grpChg chg="mod">
          <ac:chgData name="hassan MH" userId="84cd2103f36ef0dc" providerId="LiveId" clId="{DEB09C12-C376-40B2-8D42-A50FB6EF1F24}" dt="2022-04-15T14:11:25.408" v="652" actId="165"/>
          <ac:grpSpMkLst>
            <pc:docMk/>
            <pc:sldMk cId="1674568692" sldId="326"/>
            <ac:grpSpMk id="48" creationId="{44774CC4-FF0C-43AD-BA7A-DC1177F91576}"/>
          </ac:grpSpMkLst>
        </pc:grpChg>
        <pc:grpChg chg="add del mod">
          <ac:chgData name="hassan MH" userId="84cd2103f36ef0dc" providerId="LiveId" clId="{DEB09C12-C376-40B2-8D42-A50FB6EF1F24}" dt="2022-04-15T14:12:26.091" v="661"/>
          <ac:grpSpMkLst>
            <pc:docMk/>
            <pc:sldMk cId="1674568692" sldId="326"/>
            <ac:grpSpMk id="54" creationId="{9B3B7842-9351-44BD-B8C6-A95F9BE783E0}"/>
          </ac:grpSpMkLst>
        </pc:grpChg>
        <pc:grpChg chg="mod">
          <ac:chgData name="hassan MH" userId="84cd2103f36ef0dc" providerId="LiveId" clId="{DEB09C12-C376-40B2-8D42-A50FB6EF1F24}" dt="2022-04-15T14:12:24.917" v="660"/>
          <ac:grpSpMkLst>
            <pc:docMk/>
            <pc:sldMk cId="1674568692" sldId="326"/>
            <ac:grpSpMk id="81" creationId="{EF533140-0AFA-4E00-99E0-F5CCF2EFFD91}"/>
          </ac:grpSpMkLst>
        </pc:grpChg>
        <pc:grpChg chg="add del mod">
          <ac:chgData name="hassan MH" userId="84cd2103f36ef0dc" providerId="LiveId" clId="{DEB09C12-C376-40B2-8D42-A50FB6EF1F24}" dt="2022-04-15T14:17:20.391" v="737" actId="165"/>
          <ac:grpSpMkLst>
            <pc:docMk/>
            <pc:sldMk cId="1674568692" sldId="326"/>
            <ac:grpSpMk id="103" creationId="{0627D050-363D-4ADC-A627-8A7B548939FC}"/>
          </ac:grpSpMkLst>
        </pc:grpChg>
        <pc:grpChg chg="mod topLvl">
          <ac:chgData name="hassan MH" userId="84cd2103f36ef0dc" providerId="LiveId" clId="{DEB09C12-C376-40B2-8D42-A50FB6EF1F24}" dt="2022-04-15T15:59:39.862" v="2146" actId="164"/>
          <ac:grpSpMkLst>
            <pc:docMk/>
            <pc:sldMk cId="1674568692" sldId="326"/>
            <ac:grpSpMk id="130" creationId="{306DA62C-039F-4B5B-85F2-67247921B575}"/>
          </ac:grpSpMkLst>
        </pc:grpChg>
        <pc:grpChg chg="del mod">
          <ac:chgData name="hassan MH" userId="84cd2103f36ef0dc" providerId="LiveId" clId="{DEB09C12-C376-40B2-8D42-A50FB6EF1F24}" dt="2022-04-15T14:17:42.580" v="743" actId="27803"/>
          <ac:grpSpMkLst>
            <pc:docMk/>
            <pc:sldMk cId="1674568692" sldId="326"/>
            <ac:grpSpMk id="153" creationId="{ABB0A605-59E0-4FF7-B191-C7F5D67523BD}"/>
          </ac:grpSpMkLst>
        </pc:grpChg>
        <pc:grpChg chg="mod">
          <ac:chgData name="hassan MH" userId="84cd2103f36ef0dc" providerId="LiveId" clId="{DEB09C12-C376-40B2-8D42-A50FB6EF1F24}" dt="2022-04-15T15:32:45.034" v="1732" actId="165"/>
          <ac:grpSpMkLst>
            <pc:docMk/>
            <pc:sldMk cId="1674568692" sldId="326"/>
            <ac:grpSpMk id="154" creationId="{A12F389F-281B-47DD-A5CB-B0A85B89EC20}"/>
          </ac:grpSpMkLst>
        </pc:grpChg>
        <pc:grpChg chg="mod">
          <ac:chgData name="hassan MH" userId="84cd2103f36ef0dc" providerId="LiveId" clId="{DEB09C12-C376-40B2-8D42-A50FB6EF1F24}" dt="2022-04-15T15:32:45.034" v="1732" actId="165"/>
          <ac:grpSpMkLst>
            <pc:docMk/>
            <pc:sldMk cId="1674568692" sldId="326"/>
            <ac:grpSpMk id="161" creationId="{AECA3F40-A90F-4453-819B-097158529E0D}"/>
          </ac:grpSpMkLst>
        </pc:grpChg>
        <pc:grpChg chg="add mod topLvl">
          <ac:chgData name="hassan MH" userId="84cd2103f36ef0dc" providerId="LiveId" clId="{DEB09C12-C376-40B2-8D42-A50FB6EF1F24}" dt="2022-04-15T15:59:39.862" v="2146" actId="164"/>
          <ac:grpSpMkLst>
            <pc:docMk/>
            <pc:sldMk cId="1674568692" sldId="326"/>
            <ac:grpSpMk id="165" creationId="{89A1BB1D-4B4A-466C-906C-AEBF7CC36875}"/>
          </ac:grpSpMkLst>
        </pc:grpChg>
        <pc:grpChg chg="add del mod">
          <ac:chgData name="hassan MH" userId="84cd2103f36ef0dc" providerId="LiveId" clId="{DEB09C12-C376-40B2-8D42-A50FB6EF1F24}" dt="2022-04-15T15:32:45.034" v="1732" actId="165"/>
          <ac:grpSpMkLst>
            <pc:docMk/>
            <pc:sldMk cId="1674568692" sldId="326"/>
            <ac:grpSpMk id="166" creationId="{401A55B0-76A5-46CB-AAD2-34C31AFE09B5}"/>
          </ac:grpSpMkLst>
        </pc:grpChg>
        <pc:grpChg chg="add del mod">
          <ac:chgData name="hassan MH" userId="84cd2103f36ef0dc" providerId="LiveId" clId="{DEB09C12-C376-40B2-8D42-A50FB6EF1F24}" dt="2022-04-15T15:59:31.582" v="2145" actId="164"/>
          <ac:grpSpMkLst>
            <pc:docMk/>
            <pc:sldMk cId="1674568692" sldId="326"/>
            <ac:grpSpMk id="167" creationId="{585E4299-365F-4E6B-890B-F3D04834A0EB}"/>
          </ac:grpSpMkLst>
        </pc:grpChg>
        <pc:grpChg chg="add del mod">
          <ac:chgData name="hassan MH" userId="84cd2103f36ef0dc" providerId="LiveId" clId="{DEB09C12-C376-40B2-8D42-A50FB6EF1F24}" dt="2022-04-15T15:56:27.524" v="2106"/>
          <ac:grpSpMkLst>
            <pc:docMk/>
            <pc:sldMk cId="1674568692" sldId="326"/>
            <ac:grpSpMk id="168" creationId="{4B2FF6B0-973D-4083-9204-D26CFD237162}"/>
          </ac:grpSpMkLst>
        </pc:grpChg>
        <pc:grpChg chg="mod">
          <ac:chgData name="hassan MH" userId="84cd2103f36ef0dc" providerId="LiveId" clId="{DEB09C12-C376-40B2-8D42-A50FB6EF1F24}" dt="2022-04-15T15:56:20.667" v="2103"/>
          <ac:grpSpMkLst>
            <pc:docMk/>
            <pc:sldMk cId="1674568692" sldId="326"/>
            <ac:grpSpMk id="169" creationId="{B0ECD9D2-3871-4714-89BC-5C7442919D5C}"/>
          </ac:grpSpMkLst>
        </pc:grpChg>
        <pc:grpChg chg="mod">
          <ac:chgData name="hassan MH" userId="84cd2103f36ef0dc" providerId="LiveId" clId="{DEB09C12-C376-40B2-8D42-A50FB6EF1F24}" dt="2022-04-15T15:56:20.667" v="2103"/>
          <ac:grpSpMkLst>
            <pc:docMk/>
            <pc:sldMk cId="1674568692" sldId="326"/>
            <ac:grpSpMk id="170" creationId="{37537992-FA88-4379-84D9-2C68A402DF73}"/>
          </ac:grpSpMkLst>
        </pc:grpChg>
        <pc:grpChg chg="mod">
          <ac:chgData name="hassan MH" userId="84cd2103f36ef0dc" providerId="LiveId" clId="{DEB09C12-C376-40B2-8D42-A50FB6EF1F24}" dt="2022-04-15T15:56:20.667" v="2103"/>
          <ac:grpSpMkLst>
            <pc:docMk/>
            <pc:sldMk cId="1674568692" sldId="326"/>
            <ac:grpSpMk id="172" creationId="{55DBCD49-421A-4110-BD51-C1E461647E4B}"/>
          </ac:grpSpMkLst>
        </pc:grpChg>
        <pc:grpChg chg="mod">
          <ac:chgData name="hassan MH" userId="84cd2103f36ef0dc" providerId="LiveId" clId="{DEB09C12-C376-40B2-8D42-A50FB6EF1F24}" dt="2022-04-15T15:56:20.667" v="2103"/>
          <ac:grpSpMkLst>
            <pc:docMk/>
            <pc:sldMk cId="1674568692" sldId="326"/>
            <ac:grpSpMk id="182" creationId="{A5603BB6-05BD-45B9-A8CB-D024DB5E8350}"/>
          </ac:grpSpMkLst>
        </pc:grpChg>
        <pc:grpChg chg="add mod">
          <ac:chgData name="hassan MH" userId="84cd2103f36ef0dc" providerId="LiveId" clId="{DEB09C12-C376-40B2-8D42-A50FB6EF1F24}" dt="2022-04-15T15:59:31.582" v="2145" actId="164"/>
          <ac:grpSpMkLst>
            <pc:docMk/>
            <pc:sldMk cId="1674568692" sldId="326"/>
            <ac:grpSpMk id="188" creationId="{2B13CBAF-F878-4CDB-89F3-76C4D73E168E}"/>
          </ac:grpSpMkLst>
        </pc:grpChg>
        <pc:grpChg chg="add del mod">
          <ac:chgData name="hassan MH" userId="84cd2103f36ef0dc" providerId="LiveId" clId="{DEB09C12-C376-40B2-8D42-A50FB6EF1F24}" dt="2022-04-15T17:01:11.695" v="2364" actId="21"/>
          <ac:grpSpMkLst>
            <pc:docMk/>
            <pc:sldMk cId="1674568692" sldId="326"/>
            <ac:grpSpMk id="189" creationId="{5F2BF71B-6852-4C4E-BF24-347460F24D23}"/>
          </ac:grpSpMkLst>
        </pc:grpChg>
        <pc:picChg chg="add del mod">
          <ac:chgData name="hassan MH" userId="84cd2103f36ef0dc" providerId="LiveId" clId="{DEB09C12-C376-40B2-8D42-A50FB6EF1F24}" dt="2022-04-15T12:54:02.080" v="222" actId="478"/>
          <ac:picMkLst>
            <pc:docMk/>
            <pc:sldMk cId="1674568692" sldId="326"/>
            <ac:picMk id="5" creationId="{03D3EB58-EF52-4898-AE7B-257B2A5CA12A}"/>
          </ac:picMkLst>
        </pc:picChg>
        <pc:picChg chg="add del mod">
          <ac:chgData name="hassan MH" userId="84cd2103f36ef0dc" providerId="LiveId" clId="{DEB09C12-C376-40B2-8D42-A50FB6EF1F24}" dt="2022-04-15T16:06:14.722" v="2226" actId="478"/>
          <ac:picMkLst>
            <pc:docMk/>
            <pc:sldMk cId="1674568692" sldId="326"/>
            <ac:picMk id="22" creationId="{8E954309-8309-435D-AD98-CED17F6DCDD2}"/>
          </ac:picMkLst>
        </pc:picChg>
        <pc:picChg chg="add del mod ord">
          <ac:chgData name="hassan MH" userId="84cd2103f36ef0dc" providerId="LiveId" clId="{DEB09C12-C376-40B2-8D42-A50FB6EF1F24}" dt="2022-04-15T16:06:15.254" v="2227" actId="478"/>
          <ac:picMkLst>
            <pc:docMk/>
            <pc:sldMk cId="1674568692" sldId="326"/>
            <ac:picMk id="24" creationId="{D82FCFA6-E29F-4EDE-B510-0F8F15D93F92}"/>
          </ac:picMkLst>
        </pc:picChg>
        <pc:picChg chg="add mod">
          <ac:chgData name="hassan MH" userId="84cd2103f36ef0dc" providerId="LiveId" clId="{DEB09C12-C376-40B2-8D42-A50FB6EF1F24}" dt="2022-04-15T14:00:15.948" v="492" actId="164"/>
          <ac:picMkLst>
            <pc:docMk/>
            <pc:sldMk cId="1674568692" sldId="326"/>
            <ac:picMk id="26" creationId="{D39E9CA6-8601-44E5-8E04-B80227C301ED}"/>
          </ac:picMkLst>
        </pc:picChg>
        <pc:picChg chg="add del mod">
          <ac:chgData name="hassan MH" userId="84cd2103f36ef0dc" providerId="LiveId" clId="{DEB09C12-C376-40B2-8D42-A50FB6EF1F24}" dt="2022-04-15T12:58:45.451" v="305" actId="478"/>
          <ac:picMkLst>
            <pc:docMk/>
            <pc:sldMk cId="1674568692" sldId="326"/>
            <ac:picMk id="29" creationId="{2B932DAB-923E-4730-A0ED-F5E44AA0BA5C}"/>
          </ac:picMkLst>
        </pc:picChg>
        <pc:picChg chg="add del mod">
          <ac:chgData name="hassan MH" userId="84cd2103f36ef0dc" providerId="LiveId" clId="{DEB09C12-C376-40B2-8D42-A50FB6EF1F24}" dt="2022-04-15T14:17:42.580" v="743" actId="27803"/>
          <ac:picMkLst>
            <pc:docMk/>
            <pc:sldMk cId="1674568692" sldId="326"/>
            <ac:picMk id="152" creationId="{5E8AF46D-08E0-4947-9144-11054A1CA737}"/>
          </ac:picMkLst>
        </pc:picChg>
        <pc:picChg chg="add mod">
          <ac:chgData name="hassan MH" userId="84cd2103f36ef0dc" providerId="LiveId" clId="{DEB09C12-C376-40B2-8D42-A50FB6EF1F24}" dt="2022-04-15T17:01:16.491" v="2367" actId="1076"/>
          <ac:picMkLst>
            <pc:docMk/>
            <pc:sldMk cId="1674568692" sldId="326"/>
            <ac:picMk id="190" creationId="{294E57EC-46A0-4126-BF11-691621BBD58E}"/>
          </ac:picMkLst>
        </pc:picChg>
      </pc:sldChg>
      <pc:sldChg chg="addSp delSp modSp add mod ord modNotesTx">
        <pc:chgData name="hassan MH" userId="84cd2103f36ef0dc" providerId="LiveId" clId="{DEB09C12-C376-40B2-8D42-A50FB6EF1F24}" dt="2022-04-15T17:01:35.216" v="2372" actId="1076"/>
        <pc:sldMkLst>
          <pc:docMk/>
          <pc:sldMk cId="3241919719" sldId="327"/>
        </pc:sldMkLst>
        <pc:spChg chg="mod">
          <ac:chgData name="hassan MH" userId="84cd2103f36ef0dc" providerId="LiveId" clId="{DEB09C12-C376-40B2-8D42-A50FB6EF1F24}" dt="2022-04-15T12:56:55.338" v="284" actId="1076"/>
          <ac:spMkLst>
            <pc:docMk/>
            <pc:sldMk cId="3241919719" sldId="327"/>
            <ac:spMk id="7" creationId="{04F34A83-9EC0-4B60-81F9-7A7F85EAD44A}"/>
          </ac:spMkLst>
        </pc:spChg>
        <pc:spChg chg="mod">
          <ac:chgData name="hassan MH" userId="84cd2103f36ef0dc" providerId="LiveId" clId="{DEB09C12-C376-40B2-8D42-A50FB6EF1F24}" dt="2022-04-15T12:56:23.678" v="277" actId="1076"/>
          <ac:spMkLst>
            <pc:docMk/>
            <pc:sldMk cId="3241919719" sldId="327"/>
            <ac:spMk id="8" creationId="{7D491AE9-538C-4C21-B0C1-3D0004632857}"/>
          </ac:spMkLst>
        </pc:spChg>
        <pc:spChg chg="mod">
          <ac:chgData name="hassan MH" userId="84cd2103f36ef0dc" providerId="LiveId" clId="{DEB09C12-C376-40B2-8D42-A50FB6EF1F24}" dt="2022-04-15T12:57:28.571" v="289" actId="1076"/>
          <ac:spMkLst>
            <pc:docMk/>
            <pc:sldMk cId="3241919719" sldId="327"/>
            <ac:spMk id="9" creationId="{C8B70419-674E-408C-BA40-75A92326E929}"/>
          </ac:spMkLst>
        </pc:spChg>
        <pc:spChg chg="mod">
          <ac:chgData name="hassan MH" userId="84cd2103f36ef0dc" providerId="LiveId" clId="{DEB09C12-C376-40B2-8D42-A50FB6EF1F24}" dt="2022-04-15T12:56:34.154" v="281" actId="1076"/>
          <ac:spMkLst>
            <pc:docMk/>
            <pc:sldMk cId="3241919719" sldId="327"/>
            <ac:spMk id="10" creationId="{2AEEF5BE-C344-4D57-9215-C0F1E4A8EF06}"/>
          </ac:spMkLst>
        </pc:spChg>
        <pc:spChg chg="add mod topLvl">
          <ac:chgData name="hassan MH" userId="84cd2103f36ef0dc" providerId="LiveId" clId="{DEB09C12-C376-40B2-8D42-A50FB6EF1F24}" dt="2022-04-15T16:07:19.702" v="2249" actId="165"/>
          <ac:spMkLst>
            <pc:docMk/>
            <pc:sldMk cId="3241919719" sldId="327"/>
            <ac:spMk id="11" creationId="{40DE4D7D-B8A8-4F7A-8A68-6C1AEAA48B6D}"/>
          </ac:spMkLst>
        </pc:spChg>
        <pc:spChg chg="add mod">
          <ac:chgData name="hassan MH" userId="84cd2103f36ef0dc" providerId="LiveId" clId="{DEB09C12-C376-40B2-8D42-A50FB6EF1F24}" dt="2022-04-15T15:59:16.373" v="2141" actId="164"/>
          <ac:spMkLst>
            <pc:docMk/>
            <pc:sldMk cId="3241919719" sldId="327"/>
            <ac:spMk id="12" creationId="{C9F90269-84F3-4085-BEBE-AE8B30E9CC70}"/>
          </ac:spMkLst>
        </pc:spChg>
        <pc:spChg chg="mod">
          <ac:chgData name="hassan MH" userId="84cd2103f36ef0dc" providerId="LiveId" clId="{DEB09C12-C376-40B2-8D42-A50FB6EF1F24}" dt="2022-04-15T15:59:12.661" v="2140" actId="164"/>
          <ac:spMkLst>
            <pc:docMk/>
            <pc:sldMk cId="3241919719" sldId="327"/>
            <ac:spMk id="13" creationId="{10953DA8-2034-4987-84AE-99F02925F3DA}"/>
          </ac:spMkLst>
        </pc:spChg>
        <pc:spChg chg="mod">
          <ac:chgData name="hassan MH" userId="84cd2103f36ef0dc" providerId="LiveId" clId="{DEB09C12-C376-40B2-8D42-A50FB6EF1F24}" dt="2022-04-15T12:57:05.346" v="286" actId="1076"/>
          <ac:spMkLst>
            <pc:docMk/>
            <pc:sldMk cId="3241919719" sldId="327"/>
            <ac:spMk id="14" creationId="{FF46C56F-2A13-4DD9-95CC-91FEFF572BE9}"/>
          </ac:spMkLst>
        </pc:spChg>
        <pc:spChg chg="mod">
          <ac:chgData name="hassan MH" userId="84cd2103f36ef0dc" providerId="LiveId" clId="{DEB09C12-C376-40B2-8D42-A50FB6EF1F24}" dt="2022-04-15T12:56:41.020" v="282" actId="1076"/>
          <ac:spMkLst>
            <pc:docMk/>
            <pc:sldMk cId="3241919719" sldId="327"/>
            <ac:spMk id="17" creationId="{917C632E-2C3C-4FAB-925C-610217C97062}"/>
          </ac:spMkLst>
        </pc:spChg>
        <pc:spChg chg="mod">
          <ac:chgData name="hassan MH" userId="84cd2103f36ef0dc" providerId="LiveId" clId="{DEB09C12-C376-40B2-8D42-A50FB6EF1F24}" dt="2022-04-15T12:56:21.894" v="276" actId="688"/>
          <ac:spMkLst>
            <pc:docMk/>
            <pc:sldMk cId="3241919719" sldId="327"/>
            <ac:spMk id="18" creationId="{6BD793D1-B608-45E1-8D77-DB2D96521206}"/>
          </ac:spMkLst>
        </pc:spChg>
        <pc:spChg chg="mod">
          <ac:chgData name="hassan MH" userId="84cd2103f36ef0dc" providerId="LiveId" clId="{DEB09C12-C376-40B2-8D42-A50FB6EF1F24}" dt="2022-04-15T12:56:29.934" v="280" actId="1076"/>
          <ac:spMkLst>
            <pc:docMk/>
            <pc:sldMk cId="3241919719" sldId="327"/>
            <ac:spMk id="19" creationId="{64DB9AF5-4CAB-4A48-A3C6-EF59FA4E2DAC}"/>
          </ac:spMkLst>
        </pc:spChg>
        <pc:spChg chg="mod">
          <ac:chgData name="hassan MH" userId="84cd2103f36ef0dc" providerId="LiveId" clId="{DEB09C12-C376-40B2-8D42-A50FB6EF1F24}" dt="2022-04-15T15:27:49.760" v="1649"/>
          <ac:spMkLst>
            <pc:docMk/>
            <pc:sldMk cId="3241919719" sldId="327"/>
            <ac:spMk id="21" creationId="{875100D4-14FD-49D9-9C56-E0BD46180E40}"/>
          </ac:spMkLst>
        </pc:spChg>
        <pc:spChg chg="mod">
          <ac:chgData name="hassan MH" userId="84cd2103f36ef0dc" providerId="LiveId" clId="{DEB09C12-C376-40B2-8D42-A50FB6EF1F24}" dt="2022-04-15T15:27:49.760" v="1649"/>
          <ac:spMkLst>
            <pc:docMk/>
            <pc:sldMk cId="3241919719" sldId="327"/>
            <ac:spMk id="23" creationId="{4F5981A2-8C9D-4348-A221-6467FA1ABA07}"/>
          </ac:spMkLst>
        </pc:spChg>
        <pc:spChg chg="mod">
          <ac:chgData name="hassan MH" userId="84cd2103f36ef0dc" providerId="LiveId" clId="{DEB09C12-C376-40B2-8D42-A50FB6EF1F24}" dt="2022-04-15T15:27:49.760" v="1649"/>
          <ac:spMkLst>
            <pc:docMk/>
            <pc:sldMk cId="3241919719" sldId="327"/>
            <ac:spMk id="24" creationId="{D252BA5D-3C7F-4ECC-BC81-E6E6CF9F95CE}"/>
          </ac:spMkLst>
        </pc:spChg>
        <pc:spChg chg="mod">
          <ac:chgData name="hassan MH" userId="84cd2103f36ef0dc" providerId="LiveId" clId="{DEB09C12-C376-40B2-8D42-A50FB6EF1F24}" dt="2022-04-15T15:27:49.760" v="1649"/>
          <ac:spMkLst>
            <pc:docMk/>
            <pc:sldMk cId="3241919719" sldId="327"/>
            <ac:spMk id="25" creationId="{1E60165E-53D1-495A-8135-66C0DFAFADDC}"/>
          </ac:spMkLst>
        </pc:spChg>
        <pc:spChg chg="mod">
          <ac:chgData name="hassan MH" userId="84cd2103f36ef0dc" providerId="LiveId" clId="{DEB09C12-C376-40B2-8D42-A50FB6EF1F24}" dt="2022-04-15T15:27:49.760" v="1649"/>
          <ac:spMkLst>
            <pc:docMk/>
            <pc:sldMk cId="3241919719" sldId="327"/>
            <ac:spMk id="26" creationId="{6DDBA1F5-17E5-4178-BC16-7794D958C0A3}"/>
          </ac:spMkLst>
        </pc:spChg>
        <pc:spChg chg="mod">
          <ac:chgData name="hassan MH" userId="84cd2103f36ef0dc" providerId="LiveId" clId="{DEB09C12-C376-40B2-8D42-A50FB6EF1F24}" dt="2022-04-15T15:27:49.760" v="1649"/>
          <ac:spMkLst>
            <pc:docMk/>
            <pc:sldMk cId="3241919719" sldId="327"/>
            <ac:spMk id="27" creationId="{F793B490-5881-4ED0-8085-13DEA763DCCB}"/>
          </ac:spMkLst>
        </pc:spChg>
        <pc:spChg chg="mod">
          <ac:chgData name="hassan MH" userId="84cd2103f36ef0dc" providerId="LiveId" clId="{DEB09C12-C376-40B2-8D42-A50FB6EF1F24}" dt="2022-04-15T15:27:49.760" v="1649"/>
          <ac:spMkLst>
            <pc:docMk/>
            <pc:sldMk cId="3241919719" sldId="327"/>
            <ac:spMk id="28" creationId="{38AB6BEA-1E18-4F7E-8C09-A801878D4AAB}"/>
          </ac:spMkLst>
        </pc:spChg>
        <pc:spChg chg="mod">
          <ac:chgData name="hassan MH" userId="84cd2103f36ef0dc" providerId="LiveId" clId="{DEB09C12-C376-40B2-8D42-A50FB6EF1F24}" dt="2022-04-15T15:27:49.760" v="1649"/>
          <ac:spMkLst>
            <pc:docMk/>
            <pc:sldMk cId="3241919719" sldId="327"/>
            <ac:spMk id="29" creationId="{35E58302-AD45-4169-907A-D09BDEA6DA82}"/>
          </ac:spMkLst>
        </pc:spChg>
        <pc:spChg chg="mod">
          <ac:chgData name="hassan MH" userId="84cd2103f36ef0dc" providerId="LiveId" clId="{DEB09C12-C376-40B2-8D42-A50FB6EF1F24}" dt="2022-04-15T15:27:49.760" v="1649"/>
          <ac:spMkLst>
            <pc:docMk/>
            <pc:sldMk cId="3241919719" sldId="327"/>
            <ac:spMk id="30" creationId="{7D15E249-A444-4E99-9C1A-8F6E5A1FD254}"/>
          </ac:spMkLst>
        </pc:spChg>
        <pc:spChg chg="mod">
          <ac:chgData name="hassan MH" userId="84cd2103f36ef0dc" providerId="LiveId" clId="{DEB09C12-C376-40B2-8D42-A50FB6EF1F24}" dt="2022-04-15T15:27:49.760" v="1649"/>
          <ac:spMkLst>
            <pc:docMk/>
            <pc:sldMk cId="3241919719" sldId="327"/>
            <ac:spMk id="31" creationId="{74A43279-7946-4DAC-8C11-B0A4CE6EDFF0}"/>
          </ac:spMkLst>
        </pc:spChg>
        <pc:spChg chg="mod">
          <ac:chgData name="hassan MH" userId="84cd2103f36ef0dc" providerId="LiveId" clId="{DEB09C12-C376-40B2-8D42-A50FB6EF1F24}" dt="2022-04-15T15:27:49.760" v="1649"/>
          <ac:spMkLst>
            <pc:docMk/>
            <pc:sldMk cId="3241919719" sldId="327"/>
            <ac:spMk id="33" creationId="{55C96F3E-6047-463C-95EC-1C84E43077D1}"/>
          </ac:spMkLst>
        </pc:spChg>
        <pc:spChg chg="mod">
          <ac:chgData name="hassan MH" userId="84cd2103f36ef0dc" providerId="LiveId" clId="{DEB09C12-C376-40B2-8D42-A50FB6EF1F24}" dt="2022-04-15T15:27:49.760" v="1649"/>
          <ac:spMkLst>
            <pc:docMk/>
            <pc:sldMk cId="3241919719" sldId="327"/>
            <ac:spMk id="34" creationId="{4B619215-0B43-4460-BA78-F6196362A72A}"/>
          </ac:spMkLst>
        </pc:spChg>
        <pc:spChg chg="mod">
          <ac:chgData name="hassan MH" userId="84cd2103f36ef0dc" providerId="LiveId" clId="{DEB09C12-C376-40B2-8D42-A50FB6EF1F24}" dt="2022-04-15T15:27:49.760" v="1649"/>
          <ac:spMkLst>
            <pc:docMk/>
            <pc:sldMk cId="3241919719" sldId="327"/>
            <ac:spMk id="35" creationId="{F4AF4159-62EE-4B53-A84F-3413CAA5B2A3}"/>
          </ac:spMkLst>
        </pc:spChg>
        <pc:spChg chg="mod">
          <ac:chgData name="hassan MH" userId="84cd2103f36ef0dc" providerId="LiveId" clId="{DEB09C12-C376-40B2-8D42-A50FB6EF1F24}" dt="2022-04-15T15:27:49.760" v="1649"/>
          <ac:spMkLst>
            <pc:docMk/>
            <pc:sldMk cId="3241919719" sldId="327"/>
            <ac:spMk id="36" creationId="{82AF5ECC-1CEC-4E19-B7E8-10444DFEA7D0}"/>
          </ac:spMkLst>
        </pc:spChg>
        <pc:spChg chg="mod">
          <ac:chgData name="hassan MH" userId="84cd2103f36ef0dc" providerId="LiveId" clId="{DEB09C12-C376-40B2-8D42-A50FB6EF1F24}" dt="2022-04-15T15:27:49.760" v="1649"/>
          <ac:spMkLst>
            <pc:docMk/>
            <pc:sldMk cId="3241919719" sldId="327"/>
            <ac:spMk id="37" creationId="{EEA28A20-DFDB-40AF-8458-5A4E82594406}"/>
          </ac:spMkLst>
        </pc:spChg>
        <pc:spChg chg="mod">
          <ac:chgData name="hassan MH" userId="84cd2103f36ef0dc" providerId="LiveId" clId="{DEB09C12-C376-40B2-8D42-A50FB6EF1F24}" dt="2022-04-15T15:28:00.374" v="1653"/>
          <ac:spMkLst>
            <pc:docMk/>
            <pc:sldMk cId="3241919719" sldId="327"/>
            <ac:spMk id="44" creationId="{09D3A6AD-F3A7-4B2C-B680-59AFE0A99BD0}"/>
          </ac:spMkLst>
        </pc:spChg>
        <pc:spChg chg="mod">
          <ac:chgData name="hassan MH" userId="84cd2103f36ef0dc" providerId="LiveId" clId="{DEB09C12-C376-40B2-8D42-A50FB6EF1F24}" dt="2022-04-15T15:28:00.374" v="1653"/>
          <ac:spMkLst>
            <pc:docMk/>
            <pc:sldMk cId="3241919719" sldId="327"/>
            <ac:spMk id="45" creationId="{C903C21C-0E0E-4902-BD6A-4E407DCB7552}"/>
          </ac:spMkLst>
        </pc:spChg>
        <pc:spChg chg="mod">
          <ac:chgData name="hassan MH" userId="84cd2103f36ef0dc" providerId="LiveId" clId="{DEB09C12-C376-40B2-8D42-A50FB6EF1F24}" dt="2022-04-15T15:28:00.374" v="1653"/>
          <ac:spMkLst>
            <pc:docMk/>
            <pc:sldMk cId="3241919719" sldId="327"/>
            <ac:spMk id="46" creationId="{2D415D86-6D47-4261-810F-C82C453BBED9}"/>
          </ac:spMkLst>
        </pc:spChg>
        <pc:spChg chg="mod">
          <ac:chgData name="hassan MH" userId="84cd2103f36ef0dc" providerId="LiveId" clId="{DEB09C12-C376-40B2-8D42-A50FB6EF1F24}" dt="2022-04-15T15:28:00.374" v="1653"/>
          <ac:spMkLst>
            <pc:docMk/>
            <pc:sldMk cId="3241919719" sldId="327"/>
            <ac:spMk id="47" creationId="{C7CA7A68-10C9-451E-AAD4-9A9EF387B048}"/>
          </ac:spMkLst>
        </pc:spChg>
        <pc:spChg chg="mod">
          <ac:chgData name="hassan MH" userId="84cd2103f36ef0dc" providerId="LiveId" clId="{DEB09C12-C376-40B2-8D42-A50FB6EF1F24}" dt="2022-04-15T15:28:00.374" v="1653"/>
          <ac:spMkLst>
            <pc:docMk/>
            <pc:sldMk cId="3241919719" sldId="327"/>
            <ac:spMk id="48" creationId="{27F552DD-4DF2-4491-AB58-24C25ABDFEF9}"/>
          </ac:spMkLst>
        </pc:spChg>
        <pc:spChg chg="mod">
          <ac:chgData name="hassan MH" userId="84cd2103f36ef0dc" providerId="LiveId" clId="{DEB09C12-C376-40B2-8D42-A50FB6EF1F24}" dt="2022-04-15T15:28:00.374" v="1653"/>
          <ac:spMkLst>
            <pc:docMk/>
            <pc:sldMk cId="3241919719" sldId="327"/>
            <ac:spMk id="49" creationId="{D6601715-4FFC-494E-A77D-EF35CD22C705}"/>
          </ac:spMkLst>
        </pc:spChg>
        <pc:spChg chg="mod">
          <ac:chgData name="hassan MH" userId="84cd2103f36ef0dc" providerId="LiveId" clId="{DEB09C12-C376-40B2-8D42-A50FB6EF1F24}" dt="2022-04-15T15:28:00.374" v="1653"/>
          <ac:spMkLst>
            <pc:docMk/>
            <pc:sldMk cId="3241919719" sldId="327"/>
            <ac:spMk id="50" creationId="{D5EEFDE6-522A-449E-88C5-FDB2E766016A}"/>
          </ac:spMkLst>
        </pc:spChg>
        <pc:spChg chg="mod">
          <ac:chgData name="hassan MH" userId="84cd2103f36ef0dc" providerId="LiveId" clId="{DEB09C12-C376-40B2-8D42-A50FB6EF1F24}" dt="2022-04-15T15:28:00.374" v="1653"/>
          <ac:spMkLst>
            <pc:docMk/>
            <pc:sldMk cId="3241919719" sldId="327"/>
            <ac:spMk id="51" creationId="{5EED209F-4D4E-4535-AAD9-67B2AD52E83D}"/>
          </ac:spMkLst>
        </pc:spChg>
        <pc:spChg chg="mod">
          <ac:chgData name="hassan MH" userId="84cd2103f36ef0dc" providerId="LiveId" clId="{DEB09C12-C376-40B2-8D42-A50FB6EF1F24}" dt="2022-04-15T15:28:00.374" v="1653"/>
          <ac:spMkLst>
            <pc:docMk/>
            <pc:sldMk cId="3241919719" sldId="327"/>
            <ac:spMk id="52" creationId="{ABD86E73-D3CD-483B-818D-AEECB0319FA8}"/>
          </ac:spMkLst>
        </pc:spChg>
        <pc:spChg chg="mod">
          <ac:chgData name="hassan MH" userId="84cd2103f36ef0dc" providerId="LiveId" clId="{DEB09C12-C376-40B2-8D42-A50FB6EF1F24}" dt="2022-04-15T15:28:00.374" v="1653"/>
          <ac:spMkLst>
            <pc:docMk/>
            <pc:sldMk cId="3241919719" sldId="327"/>
            <ac:spMk id="53" creationId="{1A7C63D0-CD49-4E84-855D-9FC9AA0B3C41}"/>
          </ac:spMkLst>
        </pc:spChg>
        <pc:spChg chg="mod">
          <ac:chgData name="hassan MH" userId="84cd2103f36ef0dc" providerId="LiveId" clId="{DEB09C12-C376-40B2-8D42-A50FB6EF1F24}" dt="2022-04-15T15:28:00.374" v="1653"/>
          <ac:spMkLst>
            <pc:docMk/>
            <pc:sldMk cId="3241919719" sldId="327"/>
            <ac:spMk id="54" creationId="{82E113DA-A8CE-4C3C-9D9F-46FE4737541E}"/>
          </ac:spMkLst>
        </pc:spChg>
        <pc:spChg chg="mod">
          <ac:chgData name="hassan MH" userId="84cd2103f36ef0dc" providerId="LiveId" clId="{DEB09C12-C376-40B2-8D42-A50FB6EF1F24}" dt="2022-04-15T15:28:00.374" v="1653"/>
          <ac:spMkLst>
            <pc:docMk/>
            <pc:sldMk cId="3241919719" sldId="327"/>
            <ac:spMk id="55" creationId="{91AF466E-0B2E-4C5E-AC58-6ED48D122364}"/>
          </ac:spMkLst>
        </pc:spChg>
        <pc:spChg chg="mod">
          <ac:chgData name="hassan MH" userId="84cd2103f36ef0dc" providerId="LiveId" clId="{DEB09C12-C376-40B2-8D42-A50FB6EF1F24}" dt="2022-04-15T15:28:00.374" v="1653"/>
          <ac:spMkLst>
            <pc:docMk/>
            <pc:sldMk cId="3241919719" sldId="327"/>
            <ac:spMk id="56" creationId="{5E6A96F5-AC00-47B9-99F8-05A779304755}"/>
          </ac:spMkLst>
        </pc:spChg>
        <pc:spChg chg="mod">
          <ac:chgData name="hassan MH" userId="84cd2103f36ef0dc" providerId="LiveId" clId="{DEB09C12-C376-40B2-8D42-A50FB6EF1F24}" dt="2022-04-15T15:28:00.374" v="1653"/>
          <ac:spMkLst>
            <pc:docMk/>
            <pc:sldMk cId="3241919719" sldId="327"/>
            <ac:spMk id="57" creationId="{9755EF19-4609-46BB-A2CC-A1E2F71EF49B}"/>
          </ac:spMkLst>
        </pc:spChg>
        <pc:spChg chg="mod">
          <ac:chgData name="hassan MH" userId="84cd2103f36ef0dc" providerId="LiveId" clId="{DEB09C12-C376-40B2-8D42-A50FB6EF1F24}" dt="2022-04-15T15:28:00.374" v="1653"/>
          <ac:spMkLst>
            <pc:docMk/>
            <pc:sldMk cId="3241919719" sldId="327"/>
            <ac:spMk id="58" creationId="{525A0743-D6EE-4CBA-B3CD-E9CFD0D3821E}"/>
          </ac:spMkLst>
        </pc:spChg>
        <pc:spChg chg="mod">
          <ac:chgData name="hassan MH" userId="84cd2103f36ef0dc" providerId="LiveId" clId="{DEB09C12-C376-40B2-8D42-A50FB6EF1F24}" dt="2022-04-15T15:28:00.374" v="1653"/>
          <ac:spMkLst>
            <pc:docMk/>
            <pc:sldMk cId="3241919719" sldId="327"/>
            <ac:spMk id="59" creationId="{EF2B2151-F375-4FEC-9D53-2C57BE75F2C7}"/>
          </ac:spMkLst>
        </pc:spChg>
        <pc:spChg chg="mod">
          <ac:chgData name="hassan MH" userId="84cd2103f36ef0dc" providerId="LiveId" clId="{DEB09C12-C376-40B2-8D42-A50FB6EF1F24}" dt="2022-04-15T15:28:00.374" v="1653"/>
          <ac:spMkLst>
            <pc:docMk/>
            <pc:sldMk cId="3241919719" sldId="327"/>
            <ac:spMk id="60" creationId="{88E2141D-AA8E-4FF7-BC32-2FF7EEAE1E85}"/>
          </ac:spMkLst>
        </pc:spChg>
        <pc:spChg chg="mod">
          <ac:chgData name="hassan MH" userId="84cd2103f36ef0dc" providerId="LiveId" clId="{DEB09C12-C376-40B2-8D42-A50FB6EF1F24}" dt="2022-04-15T15:28:00.374" v="1653"/>
          <ac:spMkLst>
            <pc:docMk/>
            <pc:sldMk cId="3241919719" sldId="327"/>
            <ac:spMk id="61" creationId="{DDC48D61-F262-4578-AE93-41CDC466B199}"/>
          </ac:spMkLst>
        </pc:spChg>
        <pc:spChg chg="mod">
          <ac:chgData name="hassan MH" userId="84cd2103f36ef0dc" providerId="LiveId" clId="{DEB09C12-C376-40B2-8D42-A50FB6EF1F24}" dt="2022-04-15T15:28:00.374" v="1653"/>
          <ac:spMkLst>
            <pc:docMk/>
            <pc:sldMk cId="3241919719" sldId="327"/>
            <ac:spMk id="62" creationId="{E6BA746D-EC14-4EE8-868D-60F75C3425B3}"/>
          </ac:spMkLst>
        </pc:spChg>
        <pc:spChg chg="mod">
          <ac:chgData name="hassan MH" userId="84cd2103f36ef0dc" providerId="LiveId" clId="{DEB09C12-C376-40B2-8D42-A50FB6EF1F24}" dt="2022-04-15T15:28:00.374" v="1653"/>
          <ac:spMkLst>
            <pc:docMk/>
            <pc:sldMk cId="3241919719" sldId="327"/>
            <ac:spMk id="63" creationId="{E3882309-CA51-464E-A54D-B8D1203DA0EC}"/>
          </ac:spMkLst>
        </pc:spChg>
        <pc:spChg chg="mod">
          <ac:chgData name="hassan MH" userId="84cd2103f36ef0dc" providerId="LiveId" clId="{DEB09C12-C376-40B2-8D42-A50FB6EF1F24}" dt="2022-04-15T15:28:00.374" v="1653"/>
          <ac:spMkLst>
            <pc:docMk/>
            <pc:sldMk cId="3241919719" sldId="327"/>
            <ac:spMk id="64" creationId="{B20CE34E-32C3-43F9-A7DA-DEA372BF5526}"/>
          </ac:spMkLst>
        </pc:spChg>
        <pc:spChg chg="mod">
          <ac:chgData name="hassan MH" userId="84cd2103f36ef0dc" providerId="LiveId" clId="{DEB09C12-C376-40B2-8D42-A50FB6EF1F24}" dt="2022-04-15T15:28:00.374" v="1653"/>
          <ac:spMkLst>
            <pc:docMk/>
            <pc:sldMk cId="3241919719" sldId="327"/>
            <ac:spMk id="65" creationId="{005844EC-7545-44E0-9F1B-DB13DD3B2A9D}"/>
          </ac:spMkLst>
        </pc:spChg>
        <pc:spChg chg="mod">
          <ac:chgData name="hassan MH" userId="84cd2103f36ef0dc" providerId="LiveId" clId="{DEB09C12-C376-40B2-8D42-A50FB6EF1F24}" dt="2022-04-15T15:28:00.374" v="1653"/>
          <ac:spMkLst>
            <pc:docMk/>
            <pc:sldMk cId="3241919719" sldId="327"/>
            <ac:spMk id="66" creationId="{7B78890C-648F-4B1A-B0B7-F83F628CA5D0}"/>
          </ac:spMkLst>
        </pc:spChg>
        <pc:spChg chg="mod">
          <ac:chgData name="hassan MH" userId="84cd2103f36ef0dc" providerId="LiveId" clId="{DEB09C12-C376-40B2-8D42-A50FB6EF1F24}" dt="2022-04-15T15:28:00.374" v="1653"/>
          <ac:spMkLst>
            <pc:docMk/>
            <pc:sldMk cId="3241919719" sldId="327"/>
            <ac:spMk id="67" creationId="{5B123159-BC57-488F-9ABB-42AD530B1DF7}"/>
          </ac:spMkLst>
        </pc:spChg>
        <pc:spChg chg="mod">
          <ac:chgData name="hassan MH" userId="84cd2103f36ef0dc" providerId="LiveId" clId="{DEB09C12-C376-40B2-8D42-A50FB6EF1F24}" dt="2022-04-15T15:28:00.374" v="1653"/>
          <ac:spMkLst>
            <pc:docMk/>
            <pc:sldMk cId="3241919719" sldId="327"/>
            <ac:spMk id="68" creationId="{B85F1B51-92D2-43DB-A624-09F266C4A69D}"/>
          </ac:spMkLst>
        </pc:spChg>
        <pc:spChg chg="mod">
          <ac:chgData name="hassan MH" userId="84cd2103f36ef0dc" providerId="LiveId" clId="{DEB09C12-C376-40B2-8D42-A50FB6EF1F24}" dt="2022-04-15T15:28:00.374" v="1653"/>
          <ac:spMkLst>
            <pc:docMk/>
            <pc:sldMk cId="3241919719" sldId="327"/>
            <ac:spMk id="69" creationId="{34AF1095-B468-46AA-A8DA-246D32BEE487}"/>
          </ac:spMkLst>
        </pc:spChg>
        <pc:spChg chg="mod">
          <ac:chgData name="hassan MH" userId="84cd2103f36ef0dc" providerId="LiveId" clId="{DEB09C12-C376-40B2-8D42-A50FB6EF1F24}" dt="2022-04-15T15:28:00.374" v="1653"/>
          <ac:spMkLst>
            <pc:docMk/>
            <pc:sldMk cId="3241919719" sldId="327"/>
            <ac:spMk id="72" creationId="{E74DC121-10B0-450A-A557-F37499E8CEF9}"/>
          </ac:spMkLst>
        </pc:spChg>
        <pc:spChg chg="mod">
          <ac:chgData name="hassan MH" userId="84cd2103f36ef0dc" providerId="LiveId" clId="{DEB09C12-C376-40B2-8D42-A50FB6EF1F24}" dt="2022-04-15T15:28:00.374" v="1653"/>
          <ac:spMkLst>
            <pc:docMk/>
            <pc:sldMk cId="3241919719" sldId="327"/>
            <ac:spMk id="73" creationId="{825A76D3-6416-487E-8D03-C1574EEDA849}"/>
          </ac:spMkLst>
        </pc:spChg>
        <pc:spChg chg="mod">
          <ac:chgData name="hassan MH" userId="84cd2103f36ef0dc" providerId="LiveId" clId="{DEB09C12-C376-40B2-8D42-A50FB6EF1F24}" dt="2022-04-15T15:28:00.374" v="1653"/>
          <ac:spMkLst>
            <pc:docMk/>
            <pc:sldMk cId="3241919719" sldId="327"/>
            <ac:spMk id="74" creationId="{D05D492B-F660-4920-9984-C914F425332D}"/>
          </ac:spMkLst>
        </pc:spChg>
        <pc:spChg chg="mod">
          <ac:chgData name="hassan MH" userId="84cd2103f36ef0dc" providerId="LiveId" clId="{DEB09C12-C376-40B2-8D42-A50FB6EF1F24}" dt="2022-04-15T15:28:00.374" v="1653"/>
          <ac:spMkLst>
            <pc:docMk/>
            <pc:sldMk cId="3241919719" sldId="327"/>
            <ac:spMk id="75" creationId="{64F9CA55-E2DC-4794-A86A-AEF7258E26EC}"/>
          </ac:spMkLst>
        </pc:spChg>
        <pc:spChg chg="mod">
          <ac:chgData name="hassan MH" userId="84cd2103f36ef0dc" providerId="LiveId" clId="{DEB09C12-C376-40B2-8D42-A50FB6EF1F24}" dt="2022-04-15T15:28:00.374" v="1653"/>
          <ac:spMkLst>
            <pc:docMk/>
            <pc:sldMk cId="3241919719" sldId="327"/>
            <ac:spMk id="76" creationId="{77250D1B-DE13-4DD2-9B44-D01F24EB1A0A}"/>
          </ac:spMkLst>
        </pc:spChg>
        <pc:spChg chg="mod">
          <ac:chgData name="hassan MH" userId="84cd2103f36ef0dc" providerId="LiveId" clId="{DEB09C12-C376-40B2-8D42-A50FB6EF1F24}" dt="2022-04-15T15:28:00.374" v="1653"/>
          <ac:spMkLst>
            <pc:docMk/>
            <pc:sldMk cId="3241919719" sldId="327"/>
            <ac:spMk id="77" creationId="{96833DC0-DA01-4406-85B2-8F33B4D48A5E}"/>
          </ac:spMkLst>
        </pc:spChg>
        <pc:spChg chg="mod">
          <ac:chgData name="hassan MH" userId="84cd2103f36ef0dc" providerId="LiveId" clId="{DEB09C12-C376-40B2-8D42-A50FB6EF1F24}" dt="2022-04-15T15:28:00.374" v="1653"/>
          <ac:spMkLst>
            <pc:docMk/>
            <pc:sldMk cId="3241919719" sldId="327"/>
            <ac:spMk id="78" creationId="{8247D825-C853-4368-9192-24A2E523356B}"/>
          </ac:spMkLst>
        </pc:spChg>
        <pc:spChg chg="mod">
          <ac:chgData name="hassan MH" userId="84cd2103f36ef0dc" providerId="LiveId" clId="{DEB09C12-C376-40B2-8D42-A50FB6EF1F24}" dt="2022-04-15T15:28:00.374" v="1653"/>
          <ac:spMkLst>
            <pc:docMk/>
            <pc:sldMk cId="3241919719" sldId="327"/>
            <ac:spMk id="79" creationId="{DC535D27-0315-476F-90D1-0836BC3159A5}"/>
          </ac:spMkLst>
        </pc:spChg>
        <pc:spChg chg="mod">
          <ac:chgData name="hassan MH" userId="84cd2103f36ef0dc" providerId="LiveId" clId="{DEB09C12-C376-40B2-8D42-A50FB6EF1F24}" dt="2022-04-15T15:28:00.374" v="1653"/>
          <ac:spMkLst>
            <pc:docMk/>
            <pc:sldMk cId="3241919719" sldId="327"/>
            <ac:spMk id="80" creationId="{3BD11341-2450-4129-93CC-ECB2CF42E387}"/>
          </ac:spMkLst>
        </pc:spChg>
        <pc:spChg chg="mod">
          <ac:chgData name="hassan MH" userId="84cd2103f36ef0dc" providerId="LiveId" clId="{DEB09C12-C376-40B2-8D42-A50FB6EF1F24}" dt="2022-04-15T15:28:00.374" v="1653"/>
          <ac:spMkLst>
            <pc:docMk/>
            <pc:sldMk cId="3241919719" sldId="327"/>
            <ac:spMk id="81" creationId="{78D9063E-FD6B-4267-AF1D-38EE686CBBD0}"/>
          </ac:spMkLst>
        </pc:spChg>
        <pc:spChg chg="mod">
          <ac:chgData name="hassan MH" userId="84cd2103f36ef0dc" providerId="LiveId" clId="{DEB09C12-C376-40B2-8D42-A50FB6EF1F24}" dt="2022-04-15T15:28:00.374" v="1653"/>
          <ac:spMkLst>
            <pc:docMk/>
            <pc:sldMk cId="3241919719" sldId="327"/>
            <ac:spMk id="82" creationId="{5613E7FB-610E-4A24-890F-D4B071F056D7}"/>
          </ac:spMkLst>
        </pc:spChg>
        <pc:spChg chg="mod">
          <ac:chgData name="hassan MH" userId="84cd2103f36ef0dc" providerId="LiveId" clId="{DEB09C12-C376-40B2-8D42-A50FB6EF1F24}" dt="2022-04-15T15:28:00.374" v="1653"/>
          <ac:spMkLst>
            <pc:docMk/>
            <pc:sldMk cId="3241919719" sldId="327"/>
            <ac:spMk id="83" creationId="{896DDEFC-73C0-4161-9133-8AA530556170}"/>
          </ac:spMkLst>
        </pc:spChg>
        <pc:spChg chg="mod">
          <ac:chgData name="hassan MH" userId="84cd2103f36ef0dc" providerId="LiveId" clId="{DEB09C12-C376-40B2-8D42-A50FB6EF1F24}" dt="2022-04-15T15:28:00.374" v="1653"/>
          <ac:spMkLst>
            <pc:docMk/>
            <pc:sldMk cId="3241919719" sldId="327"/>
            <ac:spMk id="84" creationId="{590F1188-F8D3-46B0-A981-FB033914AA7F}"/>
          </ac:spMkLst>
        </pc:spChg>
        <pc:spChg chg="mod">
          <ac:chgData name="hassan MH" userId="84cd2103f36ef0dc" providerId="LiveId" clId="{DEB09C12-C376-40B2-8D42-A50FB6EF1F24}" dt="2022-04-15T15:28:00.374" v="1653"/>
          <ac:spMkLst>
            <pc:docMk/>
            <pc:sldMk cId="3241919719" sldId="327"/>
            <ac:spMk id="85" creationId="{52AFC1E7-C44C-452A-9044-9B12CCA67643}"/>
          </ac:spMkLst>
        </pc:spChg>
        <pc:spChg chg="mod">
          <ac:chgData name="hassan MH" userId="84cd2103f36ef0dc" providerId="LiveId" clId="{DEB09C12-C376-40B2-8D42-A50FB6EF1F24}" dt="2022-04-15T15:28:00.374" v="1653"/>
          <ac:spMkLst>
            <pc:docMk/>
            <pc:sldMk cId="3241919719" sldId="327"/>
            <ac:spMk id="86" creationId="{3C5CB915-F186-4217-A0D2-A0314960D2C4}"/>
          </ac:spMkLst>
        </pc:spChg>
        <pc:spChg chg="mod">
          <ac:chgData name="hassan MH" userId="84cd2103f36ef0dc" providerId="LiveId" clId="{DEB09C12-C376-40B2-8D42-A50FB6EF1F24}" dt="2022-04-15T16:07:19.702" v="2249" actId="165"/>
          <ac:spMkLst>
            <pc:docMk/>
            <pc:sldMk cId="3241919719" sldId="327"/>
            <ac:spMk id="88" creationId="{040B03EA-0C02-41BD-B07F-EA02BEEC28D4}"/>
          </ac:spMkLst>
        </pc:spChg>
        <pc:spChg chg="mod">
          <ac:chgData name="hassan MH" userId="84cd2103f36ef0dc" providerId="LiveId" clId="{DEB09C12-C376-40B2-8D42-A50FB6EF1F24}" dt="2022-04-15T16:07:19.702" v="2249" actId="165"/>
          <ac:spMkLst>
            <pc:docMk/>
            <pc:sldMk cId="3241919719" sldId="327"/>
            <ac:spMk id="89" creationId="{44BCAFA9-EE78-48F5-8DC1-51E176E10127}"/>
          </ac:spMkLst>
        </pc:spChg>
        <pc:spChg chg="mod">
          <ac:chgData name="hassan MH" userId="84cd2103f36ef0dc" providerId="LiveId" clId="{DEB09C12-C376-40B2-8D42-A50FB6EF1F24}" dt="2022-04-15T16:07:19.702" v="2249" actId="165"/>
          <ac:spMkLst>
            <pc:docMk/>
            <pc:sldMk cId="3241919719" sldId="327"/>
            <ac:spMk id="90" creationId="{F12B4E6C-5E8F-4518-B7A0-E9281B743FF5}"/>
          </ac:spMkLst>
        </pc:spChg>
        <pc:spChg chg="mod">
          <ac:chgData name="hassan MH" userId="84cd2103f36ef0dc" providerId="LiveId" clId="{DEB09C12-C376-40B2-8D42-A50FB6EF1F24}" dt="2022-04-15T16:07:19.702" v="2249" actId="165"/>
          <ac:spMkLst>
            <pc:docMk/>
            <pc:sldMk cId="3241919719" sldId="327"/>
            <ac:spMk id="91" creationId="{55C735E1-1F13-417B-BA6A-6A004132A884}"/>
          </ac:spMkLst>
        </pc:spChg>
        <pc:spChg chg="mod">
          <ac:chgData name="hassan MH" userId="84cd2103f36ef0dc" providerId="LiveId" clId="{DEB09C12-C376-40B2-8D42-A50FB6EF1F24}" dt="2022-04-15T16:07:19.702" v="2249" actId="165"/>
          <ac:spMkLst>
            <pc:docMk/>
            <pc:sldMk cId="3241919719" sldId="327"/>
            <ac:spMk id="92" creationId="{80961B54-E4B4-48FC-9561-5BE5CD87A6DE}"/>
          </ac:spMkLst>
        </pc:spChg>
        <pc:spChg chg="mod">
          <ac:chgData name="hassan MH" userId="84cd2103f36ef0dc" providerId="LiveId" clId="{DEB09C12-C376-40B2-8D42-A50FB6EF1F24}" dt="2022-04-15T16:07:19.702" v="2249" actId="165"/>
          <ac:spMkLst>
            <pc:docMk/>
            <pc:sldMk cId="3241919719" sldId="327"/>
            <ac:spMk id="93" creationId="{E1F1A0E5-48B5-459B-B165-05729215F607}"/>
          </ac:spMkLst>
        </pc:spChg>
        <pc:spChg chg="mod">
          <ac:chgData name="hassan MH" userId="84cd2103f36ef0dc" providerId="LiveId" clId="{DEB09C12-C376-40B2-8D42-A50FB6EF1F24}" dt="2022-04-15T16:07:19.702" v="2249" actId="165"/>
          <ac:spMkLst>
            <pc:docMk/>
            <pc:sldMk cId="3241919719" sldId="327"/>
            <ac:spMk id="94" creationId="{231F989F-3B54-4CC0-8A2A-73CDA5ACB737}"/>
          </ac:spMkLst>
        </pc:spChg>
        <pc:spChg chg="mod">
          <ac:chgData name="hassan MH" userId="84cd2103f36ef0dc" providerId="LiveId" clId="{DEB09C12-C376-40B2-8D42-A50FB6EF1F24}" dt="2022-04-15T16:07:19.702" v="2249" actId="165"/>
          <ac:spMkLst>
            <pc:docMk/>
            <pc:sldMk cId="3241919719" sldId="327"/>
            <ac:spMk id="95" creationId="{22212817-C0A3-4E05-8D57-FFBF3A12C9F3}"/>
          </ac:spMkLst>
        </pc:spChg>
        <pc:spChg chg="mod">
          <ac:chgData name="hassan MH" userId="84cd2103f36ef0dc" providerId="LiveId" clId="{DEB09C12-C376-40B2-8D42-A50FB6EF1F24}" dt="2022-04-15T16:07:19.702" v="2249" actId="165"/>
          <ac:spMkLst>
            <pc:docMk/>
            <pc:sldMk cId="3241919719" sldId="327"/>
            <ac:spMk id="96" creationId="{B67C836B-100B-49B1-9D92-A2AA57AE284C}"/>
          </ac:spMkLst>
        </pc:spChg>
        <pc:spChg chg="mod">
          <ac:chgData name="hassan MH" userId="84cd2103f36ef0dc" providerId="LiveId" clId="{DEB09C12-C376-40B2-8D42-A50FB6EF1F24}" dt="2022-04-15T16:07:19.702" v="2249" actId="165"/>
          <ac:spMkLst>
            <pc:docMk/>
            <pc:sldMk cId="3241919719" sldId="327"/>
            <ac:spMk id="97" creationId="{6CE8616F-F8DF-4D40-9DD9-C04F4706B8FC}"/>
          </ac:spMkLst>
        </pc:spChg>
        <pc:spChg chg="mod">
          <ac:chgData name="hassan MH" userId="84cd2103f36ef0dc" providerId="LiveId" clId="{DEB09C12-C376-40B2-8D42-A50FB6EF1F24}" dt="2022-04-15T16:07:19.702" v="2249" actId="165"/>
          <ac:spMkLst>
            <pc:docMk/>
            <pc:sldMk cId="3241919719" sldId="327"/>
            <ac:spMk id="98" creationId="{297EA39F-6DF6-426B-BFCD-E0E9441B82EB}"/>
          </ac:spMkLst>
        </pc:spChg>
        <pc:spChg chg="mod">
          <ac:chgData name="hassan MH" userId="84cd2103f36ef0dc" providerId="LiveId" clId="{DEB09C12-C376-40B2-8D42-A50FB6EF1F24}" dt="2022-04-15T16:07:19.702" v="2249" actId="165"/>
          <ac:spMkLst>
            <pc:docMk/>
            <pc:sldMk cId="3241919719" sldId="327"/>
            <ac:spMk id="99" creationId="{F094828A-6C22-41FA-A798-67166F555A8F}"/>
          </ac:spMkLst>
        </pc:spChg>
        <pc:spChg chg="mod">
          <ac:chgData name="hassan MH" userId="84cd2103f36ef0dc" providerId="LiveId" clId="{DEB09C12-C376-40B2-8D42-A50FB6EF1F24}" dt="2022-04-15T16:07:19.702" v="2249" actId="165"/>
          <ac:spMkLst>
            <pc:docMk/>
            <pc:sldMk cId="3241919719" sldId="327"/>
            <ac:spMk id="100" creationId="{CC49EB0C-9361-4C9D-83E3-21C5AD2A96C2}"/>
          </ac:spMkLst>
        </pc:spChg>
        <pc:spChg chg="mod">
          <ac:chgData name="hassan MH" userId="84cd2103f36ef0dc" providerId="LiveId" clId="{DEB09C12-C376-40B2-8D42-A50FB6EF1F24}" dt="2022-04-15T16:07:19.702" v="2249" actId="165"/>
          <ac:spMkLst>
            <pc:docMk/>
            <pc:sldMk cId="3241919719" sldId="327"/>
            <ac:spMk id="101" creationId="{E834C98F-C2E8-4BB7-9E21-EAC57007CA90}"/>
          </ac:spMkLst>
        </pc:spChg>
        <pc:spChg chg="mod">
          <ac:chgData name="hassan MH" userId="84cd2103f36ef0dc" providerId="LiveId" clId="{DEB09C12-C376-40B2-8D42-A50FB6EF1F24}" dt="2022-04-15T16:07:19.702" v="2249" actId="165"/>
          <ac:spMkLst>
            <pc:docMk/>
            <pc:sldMk cId="3241919719" sldId="327"/>
            <ac:spMk id="102" creationId="{C6DA3F93-BCD8-48C7-901D-EFEFB255367A}"/>
          </ac:spMkLst>
        </pc:spChg>
        <pc:spChg chg="mod">
          <ac:chgData name="hassan MH" userId="84cd2103f36ef0dc" providerId="LiveId" clId="{DEB09C12-C376-40B2-8D42-A50FB6EF1F24}" dt="2022-04-15T16:07:19.702" v="2249" actId="165"/>
          <ac:spMkLst>
            <pc:docMk/>
            <pc:sldMk cId="3241919719" sldId="327"/>
            <ac:spMk id="103" creationId="{A8BF4F72-0F9F-4371-A730-12627D188BA2}"/>
          </ac:spMkLst>
        </pc:spChg>
        <pc:spChg chg="mod">
          <ac:chgData name="hassan MH" userId="84cd2103f36ef0dc" providerId="LiveId" clId="{DEB09C12-C376-40B2-8D42-A50FB6EF1F24}" dt="2022-04-15T16:07:19.702" v="2249" actId="165"/>
          <ac:spMkLst>
            <pc:docMk/>
            <pc:sldMk cId="3241919719" sldId="327"/>
            <ac:spMk id="104" creationId="{96560D5B-D268-4991-A984-DE83DA0FC965}"/>
          </ac:spMkLst>
        </pc:spChg>
        <pc:spChg chg="mod">
          <ac:chgData name="hassan MH" userId="84cd2103f36ef0dc" providerId="LiveId" clId="{DEB09C12-C376-40B2-8D42-A50FB6EF1F24}" dt="2022-04-15T16:07:19.702" v="2249" actId="165"/>
          <ac:spMkLst>
            <pc:docMk/>
            <pc:sldMk cId="3241919719" sldId="327"/>
            <ac:spMk id="105" creationId="{93F8C511-D7CD-48C6-83CF-5C534133B7D2}"/>
          </ac:spMkLst>
        </pc:spChg>
        <pc:spChg chg="mod">
          <ac:chgData name="hassan MH" userId="84cd2103f36ef0dc" providerId="LiveId" clId="{DEB09C12-C376-40B2-8D42-A50FB6EF1F24}" dt="2022-04-15T16:07:19.702" v="2249" actId="165"/>
          <ac:spMkLst>
            <pc:docMk/>
            <pc:sldMk cId="3241919719" sldId="327"/>
            <ac:spMk id="106" creationId="{F48EA3A4-1071-4BCC-B9A1-93C2319532AC}"/>
          </ac:spMkLst>
        </pc:spChg>
        <pc:spChg chg="mod">
          <ac:chgData name="hassan MH" userId="84cd2103f36ef0dc" providerId="LiveId" clId="{DEB09C12-C376-40B2-8D42-A50FB6EF1F24}" dt="2022-04-15T16:07:19.702" v="2249" actId="165"/>
          <ac:spMkLst>
            <pc:docMk/>
            <pc:sldMk cId="3241919719" sldId="327"/>
            <ac:spMk id="107" creationId="{1F2C94B8-9478-456A-95DB-3BD912D0505E}"/>
          </ac:spMkLst>
        </pc:spChg>
        <pc:spChg chg="mod">
          <ac:chgData name="hassan MH" userId="84cd2103f36ef0dc" providerId="LiveId" clId="{DEB09C12-C376-40B2-8D42-A50FB6EF1F24}" dt="2022-04-15T16:07:19.702" v="2249" actId="165"/>
          <ac:spMkLst>
            <pc:docMk/>
            <pc:sldMk cId="3241919719" sldId="327"/>
            <ac:spMk id="108" creationId="{4465100E-B4D5-4992-86A9-1AED9F0204CF}"/>
          </ac:spMkLst>
        </pc:spChg>
        <pc:spChg chg="mod">
          <ac:chgData name="hassan MH" userId="84cd2103f36ef0dc" providerId="LiveId" clId="{DEB09C12-C376-40B2-8D42-A50FB6EF1F24}" dt="2022-04-15T16:07:19.702" v="2249" actId="165"/>
          <ac:spMkLst>
            <pc:docMk/>
            <pc:sldMk cId="3241919719" sldId="327"/>
            <ac:spMk id="109" creationId="{92597975-8A65-4A70-B776-CB35E3CCB963}"/>
          </ac:spMkLst>
        </pc:spChg>
        <pc:spChg chg="mod">
          <ac:chgData name="hassan MH" userId="84cd2103f36ef0dc" providerId="LiveId" clId="{DEB09C12-C376-40B2-8D42-A50FB6EF1F24}" dt="2022-04-15T16:07:19.702" v="2249" actId="165"/>
          <ac:spMkLst>
            <pc:docMk/>
            <pc:sldMk cId="3241919719" sldId="327"/>
            <ac:spMk id="110" creationId="{63810DD4-DEF1-4A03-84D7-BD7569F212C4}"/>
          </ac:spMkLst>
        </pc:spChg>
        <pc:spChg chg="mod">
          <ac:chgData name="hassan MH" userId="84cd2103f36ef0dc" providerId="LiveId" clId="{DEB09C12-C376-40B2-8D42-A50FB6EF1F24}" dt="2022-04-15T16:07:19.702" v="2249" actId="165"/>
          <ac:spMkLst>
            <pc:docMk/>
            <pc:sldMk cId="3241919719" sldId="327"/>
            <ac:spMk id="113" creationId="{A0190E58-5A6B-46A9-BA16-822186068999}"/>
          </ac:spMkLst>
        </pc:spChg>
        <pc:spChg chg="mod">
          <ac:chgData name="hassan MH" userId="84cd2103f36ef0dc" providerId="LiveId" clId="{DEB09C12-C376-40B2-8D42-A50FB6EF1F24}" dt="2022-04-15T16:07:19.702" v="2249" actId="165"/>
          <ac:spMkLst>
            <pc:docMk/>
            <pc:sldMk cId="3241919719" sldId="327"/>
            <ac:spMk id="115" creationId="{00F115C8-AA89-48EC-ACE8-3816B059CAD3}"/>
          </ac:spMkLst>
        </pc:spChg>
        <pc:spChg chg="mod">
          <ac:chgData name="hassan MH" userId="84cd2103f36ef0dc" providerId="LiveId" clId="{DEB09C12-C376-40B2-8D42-A50FB6EF1F24}" dt="2022-04-15T16:07:19.702" v="2249" actId="165"/>
          <ac:spMkLst>
            <pc:docMk/>
            <pc:sldMk cId="3241919719" sldId="327"/>
            <ac:spMk id="116" creationId="{80D7C8F6-B4EF-4051-99AE-C09E4ED89476}"/>
          </ac:spMkLst>
        </pc:spChg>
        <pc:spChg chg="mod">
          <ac:chgData name="hassan MH" userId="84cd2103f36ef0dc" providerId="LiveId" clId="{DEB09C12-C376-40B2-8D42-A50FB6EF1F24}" dt="2022-04-15T16:07:19.702" v="2249" actId="165"/>
          <ac:spMkLst>
            <pc:docMk/>
            <pc:sldMk cId="3241919719" sldId="327"/>
            <ac:spMk id="117" creationId="{ED556B23-D7D1-4F28-B4CC-1FABF874459E}"/>
          </ac:spMkLst>
        </pc:spChg>
        <pc:spChg chg="mod">
          <ac:chgData name="hassan MH" userId="84cd2103f36ef0dc" providerId="LiveId" clId="{DEB09C12-C376-40B2-8D42-A50FB6EF1F24}" dt="2022-04-15T16:07:19.702" v="2249" actId="165"/>
          <ac:spMkLst>
            <pc:docMk/>
            <pc:sldMk cId="3241919719" sldId="327"/>
            <ac:spMk id="119" creationId="{C4AD7428-C360-40F5-9ED0-5A29A87BC726}"/>
          </ac:spMkLst>
        </pc:spChg>
        <pc:spChg chg="mod">
          <ac:chgData name="hassan MH" userId="84cd2103f36ef0dc" providerId="LiveId" clId="{DEB09C12-C376-40B2-8D42-A50FB6EF1F24}" dt="2022-04-15T16:07:19.702" v="2249" actId="165"/>
          <ac:spMkLst>
            <pc:docMk/>
            <pc:sldMk cId="3241919719" sldId="327"/>
            <ac:spMk id="120" creationId="{B31C1C51-84C1-406A-9885-EBB350505465}"/>
          </ac:spMkLst>
        </pc:spChg>
        <pc:spChg chg="mod">
          <ac:chgData name="hassan MH" userId="84cd2103f36ef0dc" providerId="LiveId" clId="{DEB09C12-C376-40B2-8D42-A50FB6EF1F24}" dt="2022-04-15T16:07:19.702" v="2249" actId="165"/>
          <ac:spMkLst>
            <pc:docMk/>
            <pc:sldMk cId="3241919719" sldId="327"/>
            <ac:spMk id="121" creationId="{C463ED4D-5BA3-4F36-AA49-FBB1CB25936B}"/>
          </ac:spMkLst>
        </pc:spChg>
        <pc:spChg chg="mod">
          <ac:chgData name="hassan MH" userId="84cd2103f36ef0dc" providerId="LiveId" clId="{DEB09C12-C376-40B2-8D42-A50FB6EF1F24}" dt="2022-04-15T16:07:19.702" v="2249" actId="165"/>
          <ac:spMkLst>
            <pc:docMk/>
            <pc:sldMk cId="3241919719" sldId="327"/>
            <ac:spMk id="122" creationId="{4A9D1593-1306-4472-A75F-25DB1E382021}"/>
          </ac:spMkLst>
        </pc:spChg>
        <pc:spChg chg="mod">
          <ac:chgData name="hassan MH" userId="84cd2103f36ef0dc" providerId="LiveId" clId="{DEB09C12-C376-40B2-8D42-A50FB6EF1F24}" dt="2022-04-15T16:07:19.702" v="2249" actId="165"/>
          <ac:spMkLst>
            <pc:docMk/>
            <pc:sldMk cId="3241919719" sldId="327"/>
            <ac:spMk id="123" creationId="{CF4C73A5-4283-414C-A2CE-45011A7FDAB1}"/>
          </ac:spMkLst>
        </pc:spChg>
        <pc:spChg chg="mod">
          <ac:chgData name="hassan MH" userId="84cd2103f36ef0dc" providerId="LiveId" clId="{DEB09C12-C376-40B2-8D42-A50FB6EF1F24}" dt="2022-04-15T16:07:19.702" v="2249" actId="165"/>
          <ac:spMkLst>
            <pc:docMk/>
            <pc:sldMk cId="3241919719" sldId="327"/>
            <ac:spMk id="124" creationId="{439E4A9D-6E13-41E8-AE14-7245A511AD4D}"/>
          </ac:spMkLst>
        </pc:spChg>
        <pc:spChg chg="mod">
          <ac:chgData name="hassan MH" userId="84cd2103f36ef0dc" providerId="LiveId" clId="{DEB09C12-C376-40B2-8D42-A50FB6EF1F24}" dt="2022-04-15T16:07:19.702" v="2249" actId="165"/>
          <ac:spMkLst>
            <pc:docMk/>
            <pc:sldMk cId="3241919719" sldId="327"/>
            <ac:spMk id="125" creationId="{9CFDF3FE-8284-4DCE-9B83-FACBF2E0B04D}"/>
          </ac:spMkLst>
        </pc:spChg>
        <pc:spChg chg="mod">
          <ac:chgData name="hassan MH" userId="84cd2103f36ef0dc" providerId="LiveId" clId="{DEB09C12-C376-40B2-8D42-A50FB6EF1F24}" dt="2022-04-15T16:07:19.702" v="2249" actId="165"/>
          <ac:spMkLst>
            <pc:docMk/>
            <pc:sldMk cId="3241919719" sldId="327"/>
            <ac:spMk id="126" creationId="{C9278789-FF35-465C-BFA5-DE83D9B34866}"/>
          </ac:spMkLst>
        </pc:spChg>
        <pc:spChg chg="mod">
          <ac:chgData name="hassan MH" userId="84cd2103f36ef0dc" providerId="LiveId" clId="{DEB09C12-C376-40B2-8D42-A50FB6EF1F24}" dt="2022-04-15T16:07:19.702" v="2249" actId="165"/>
          <ac:spMkLst>
            <pc:docMk/>
            <pc:sldMk cId="3241919719" sldId="327"/>
            <ac:spMk id="127" creationId="{4488EF8A-DF41-46D1-BB6E-012104C6E82A}"/>
          </ac:spMkLst>
        </pc:spChg>
        <pc:spChg chg="mod">
          <ac:chgData name="hassan MH" userId="84cd2103f36ef0dc" providerId="LiveId" clId="{DEB09C12-C376-40B2-8D42-A50FB6EF1F24}" dt="2022-04-15T16:07:19.702" v="2249" actId="165"/>
          <ac:spMkLst>
            <pc:docMk/>
            <pc:sldMk cId="3241919719" sldId="327"/>
            <ac:spMk id="128" creationId="{9A1E1432-A875-4046-8C7B-02B0DB25D7D0}"/>
          </ac:spMkLst>
        </pc:spChg>
        <pc:spChg chg="mod">
          <ac:chgData name="hassan MH" userId="84cd2103f36ef0dc" providerId="LiveId" clId="{DEB09C12-C376-40B2-8D42-A50FB6EF1F24}" dt="2022-04-15T16:07:19.702" v="2249" actId="165"/>
          <ac:spMkLst>
            <pc:docMk/>
            <pc:sldMk cId="3241919719" sldId="327"/>
            <ac:spMk id="129" creationId="{B6D09373-D598-460A-9627-8E5E608127AC}"/>
          </ac:spMkLst>
        </pc:spChg>
        <pc:spChg chg="mod">
          <ac:chgData name="hassan MH" userId="84cd2103f36ef0dc" providerId="LiveId" clId="{DEB09C12-C376-40B2-8D42-A50FB6EF1F24}" dt="2022-04-15T16:07:19.702" v="2249" actId="165"/>
          <ac:spMkLst>
            <pc:docMk/>
            <pc:sldMk cId="3241919719" sldId="327"/>
            <ac:spMk id="130" creationId="{4E932297-ABA2-47B2-B900-1FE795ED2076}"/>
          </ac:spMkLst>
        </pc:spChg>
        <pc:spChg chg="mod">
          <ac:chgData name="hassan MH" userId="84cd2103f36ef0dc" providerId="LiveId" clId="{DEB09C12-C376-40B2-8D42-A50FB6EF1F24}" dt="2022-04-15T16:07:19.702" v="2249" actId="165"/>
          <ac:spMkLst>
            <pc:docMk/>
            <pc:sldMk cId="3241919719" sldId="327"/>
            <ac:spMk id="131" creationId="{A9D4A00F-26B8-486B-9656-6B911D13DB86}"/>
          </ac:spMkLst>
        </pc:spChg>
        <pc:spChg chg="mod">
          <ac:chgData name="hassan MH" userId="84cd2103f36ef0dc" providerId="LiveId" clId="{DEB09C12-C376-40B2-8D42-A50FB6EF1F24}" dt="2022-04-15T16:07:19.702" v="2249" actId="165"/>
          <ac:spMkLst>
            <pc:docMk/>
            <pc:sldMk cId="3241919719" sldId="327"/>
            <ac:spMk id="132" creationId="{712C4E7C-E5A9-40D1-876C-640B4CBBB016}"/>
          </ac:spMkLst>
        </pc:spChg>
        <pc:spChg chg="mod">
          <ac:chgData name="hassan MH" userId="84cd2103f36ef0dc" providerId="LiveId" clId="{DEB09C12-C376-40B2-8D42-A50FB6EF1F24}" dt="2022-04-15T16:07:19.702" v="2249" actId="165"/>
          <ac:spMkLst>
            <pc:docMk/>
            <pc:sldMk cId="3241919719" sldId="327"/>
            <ac:spMk id="133" creationId="{E90CF40D-1EF6-4BC5-B3D3-E7D44BAFD4C7}"/>
          </ac:spMkLst>
        </pc:spChg>
        <pc:spChg chg="mod">
          <ac:chgData name="hassan MH" userId="84cd2103f36ef0dc" providerId="LiveId" clId="{DEB09C12-C376-40B2-8D42-A50FB6EF1F24}" dt="2022-04-15T16:07:19.702" v="2249" actId="165"/>
          <ac:spMkLst>
            <pc:docMk/>
            <pc:sldMk cId="3241919719" sldId="327"/>
            <ac:spMk id="134" creationId="{D203FBC7-B43A-4CFD-AB64-681001FDDA2E}"/>
          </ac:spMkLst>
        </pc:spChg>
        <pc:spChg chg="mod">
          <ac:chgData name="hassan MH" userId="84cd2103f36ef0dc" providerId="LiveId" clId="{DEB09C12-C376-40B2-8D42-A50FB6EF1F24}" dt="2022-04-15T16:07:19.702" v="2249" actId="165"/>
          <ac:spMkLst>
            <pc:docMk/>
            <pc:sldMk cId="3241919719" sldId="327"/>
            <ac:spMk id="135" creationId="{6342A26E-A6CC-4504-AEE7-17BEB9C24B62}"/>
          </ac:spMkLst>
        </pc:spChg>
        <pc:spChg chg="mod">
          <ac:chgData name="hassan MH" userId="84cd2103f36ef0dc" providerId="LiveId" clId="{DEB09C12-C376-40B2-8D42-A50FB6EF1F24}" dt="2022-04-15T16:07:19.702" v="2249" actId="165"/>
          <ac:spMkLst>
            <pc:docMk/>
            <pc:sldMk cId="3241919719" sldId="327"/>
            <ac:spMk id="136" creationId="{8FAF9F53-B454-4E88-B36A-853B98FFFEB7}"/>
          </ac:spMkLst>
        </pc:spChg>
        <pc:spChg chg="mod">
          <ac:chgData name="hassan MH" userId="84cd2103f36ef0dc" providerId="LiveId" clId="{DEB09C12-C376-40B2-8D42-A50FB6EF1F24}" dt="2022-04-15T16:07:19.702" v="2249" actId="165"/>
          <ac:spMkLst>
            <pc:docMk/>
            <pc:sldMk cId="3241919719" sldId="327"/>
            <ac:spMk id="137" creationId="{71E1822A-4FAD-45FF-8EE4-B0B99F8714FC}"/>
          </ac:spMkLst>
        </pc:spChg>
        <pc:spChg chg="mod">
          <ac:chgData name="hassan MH" userId="84cd2103f36ef0dc" providerId="LiveId" clId="{DEB09C12-C376-40B2-8D42-A50FB6EF1F24}" dt="2022-04-15T16:07:19.702" v="2249" actId="165"/>
          <ac:spMkLst>
            <pc:docMk/>
            <pc:sldMk cId="3241919719" sldId="327"/>
            <ac:spMk id="138" creationId="{3AF7A698-81C0-4CFE-AC88-ECFD82A561E7}"/>
          </ac:spMkLst>
        </pc:spChg>
        <pc:spChg chg="mod">
          <ac:chgData name="hassan MH" userId="84cd2103f36ef0dc" providerId="LiveId" clId="{DEB09C12-C376-40B2-8D42-A50FB6EF1F24}" dt="2022-04-15T16:07:19.702" v="2249" actId="165"/>
          <ac:spMkLst>
            <pc:docMk/>
            <pc:sldMk cId="3241919719" sldId="327"/>
            <ac:spMk id="139" creationId="{1DAF3BF2-1B72-4844-9B3F-EF693D4F736C}"/>
          </ac:spMkLst>
        </pc:spChg>
        <pc:spChg chg="mod">
          <ac:chgData name="hassan MH" userId="84cd2103f36ef0dc" providerId="LiveId" clId="{DEB09C12-C376-40B2-8D42-A50FB6EF1F24}" dt="2022-04-15T16:07:19.702" v="2249" actId="165"/>
          <ac:spMkLst>
            <pc:docMk/>
            <pc:sldMk cId="3241919719" sldId="327"/>
            <ac:spMk id="140" creationId="{D4C2D951-406B-4810-A052-A1D187FA6630}"/>
          </ac:spMkLst>
        </pc:spChg>
        <pc:spChg chg="mod">
          <ac:chgData name="hassan MH" userId="84cd2103f36ef0dc" providerId="LiveId" clId="{DEB09C12-C376-40B2-8D42-A50FB6EF1F24}" dt="2022-04-15T16:07:19.702" v="2249" actId="165"/>
          <ac:spMkLst>
            <pc:docMk/>
            <pc:sldMk cId="3241919719" sldId="327"/>
            <ac:spMk id="141" creationId="{30D4443E-4B04-4AF4-8561-173B83FE620F}"/>
          </ac:spMkLst>
        </pc:spChg>
        <pc:spChg chg="mod">
          <ac:chgData name="hassan MH" userId="84cd2103f36ef0dc" providerId="LiveId" clId="{DEB09C12-C376-40B2-8D42-A50FB6EF1F24}" dt="2022-04-15T16:07:19.702" v="2249" actId="165"/>
          <ac:spMkLst>
            <pc:docMk/>
            <pc:sldMk cId="3241919719" sldId="327"/>
            <ac:spMk id="142" creationId="{7E165FE8-7C2B-4B70-821B-B0182888571E}"/>
          </ac:spMkLst>
        </pc:spChg>
        <pc:spChg chg="mod">
          <ac:chgData name="hassan MH" userId="84cd2103f36ef0dc" providerId="LiveId" clId="{DEB09C12-C376-40B2-8D42-A50FB6EF1F24}" dt="2022-04-15T16:07:19.702" v="2249" actId="165"/>
          <ac:spMkLst>
            <pc:docMk/>
            <pc:sldMk cId="3241919719" sldId="327"/>
            <ac:spMk id="143" creationId="{4BA8C7E6-3C8F-4CD6-878C-9A9D89665FF1}"/>
          </ac:spMkLst>
        </pc:spChg>
        <pc:spChg chg="mod">
          <ac:chgData name="hassan MH" userId="84cd2103f36ef0dc" providerId="LiveId" clId="{DEB09C12-C376-40B2-8D42-A50FB6EF1F24}" dt="2022-04-15T16:07:19.702" v="2249" actId="165"/>
          <ac:spMkLst>
            <pc:docMk/>
            <pc:sldMk cId="3241919719" sldId="327"/>
            <ac:spMk id="144" creationId="{9F09C1CF-61C5-40BC-A5C0-F66752EBB409}"/>
          </ac:spMkLst>
        </pc:spChg>
        <pc:spChg chg="mod">
          <ac:chgData name="hassan MH" userId="84cd2103f36ef0dc" providerId="LiveId" clId="{DEB09C12-C376-40B2-8D42-A50FB6EF1F24}" dt="2022-04-15T16:07:19.702" v="2249" actId="165"/>
          <ac:spMkLst>
            <pc:docMk/>
            <pc:sldMk cId="3241919719" sldId="327"/>
            <ac:spMk id="145" creationId="{DEF9D73A-6907-456D-B612-06389BFC1C36}"/>
          </ac:spMkLst>
        </pc:spChg>
        <pc:grpChg chg="add del mod">
          <ac:chgData name="hassan MH" userId="84cd2103f36ef0dc" providerId="LiveId" clId="{DEB09C12-C376-40B2-8D42-A50FB6EF1F24}" dt="2022-04-15T16:07:19.702" v="2249" actId="165"/>
          <ac:grpSpMkLst>
            <pc:docMk/>
            <pc:sldMk cId="3241919719" sldId="327"/>
            <ac:grpSpMk id="2" creationId="{7EA55358-BB32-4940-A9FC-EEA7FBAF76B7}"/>
          </ac:grpSpMkLst>
        </pc:grpChg>
        <pc:grpChg chg="add mod">
          <ac:chgData name="hassan MH" userId="84cd2103f36ef0dc" providerId="LiveId" clId="{DEB09C12-C376-40B2-8D42-A50FB6EF1F24}" dt="2022-04-15T15:59:12.661" v="2140" actId="164"/>
          <ac:grpSpMkLst>
            <pc:docMk/>
            <pc:sldMk cId="3241919719" sldId="327"/>
            <ac:grpSpMk id="3" creationId="{49136FC1-D3D3-4B94-B453-F9C45105C5BD}"/>
          </ac:grpSpMkLst>
        </pc:grpChg>
        <pc:grpChg chg="add mod">
          <ac:chgData name="hassan MH" userId="84cd2103f36ef0dc" providerId="LiveId" clId="{DEB09C12-C376-40B2-8D42-A50FB6EF1F24}" dt="2022-04-15T15:59:16.373" v="2141" actId="164"/>
          <ac:grpSpMkLst>
            <pc:docMk/>
            <pc:sldMk cId="3241919719" sldId="327"/>
            <ac:grpSpMk id="4" creationId="{7FA6C7E6-886A-486F-9397-6F4E80CDC1EB}"/>
          </ac:grpSpMkLst>
        </pc:grpChg>
        <pc:grpChg chg="add mod">
          <ac:chgData name="hassan MH" userId="84cd2103f36ef0dc" providerId="LiveId" clId="{DEB09C12-C376-40B2-8D42-A50FB6EF1F24}" dt="2022-04-15T15:59:16.373" v="2141" actId="164"/>
          <ac:grpSpMkLst>
            <pc:docMk/>
            <pc:sldMk cId="3241919719" sldId="327"/>
            <ac:grpSpMk id="15" creationId="{C47FDA47-7025-4AC7-8A73-537082FEBF54}"/>
          </ac:grpSpMkLst>
        </pc:grpChg>
        <pc:grpChg chg="mod">
          <ac:chgData name="hassan MH" userId="84cd2103f36ef0dc" providerId="LiveId" clId="{DEB09C12-C376-40B2-8D42-A50FB6EF1F24}" dt="2022-04-15T15:27:49.760" v="1649"/>
          <ac:grpSpMkLst>
            <pc:docMk/>
            <pc:sldMk cId="3241919719" sldId="327"/>
            <ac:grpSpMk id="16" creationId="{3F27D5E0-9E1D-45DB-A8A7-6E6F46652EFC}"/>
          </ac:grpSpMkLst>
        </pc:grpChg>
        <pc:grpChg chg="mod">
          <ac:chgData name="hassan MH" userId="84cd2103f36ef0dc" providerId="LiveId" clId="{DEB09C12-C376-40B2-8D42-A50FB6EF1F24}" dt="2022-04-15T15:27:49.760" v="1649"/>
          <ac:grpSpMkLst>
            <pc:docMk/>
            <pc:sldMk cId="3241919719" sldId="327"/>
            <ac:grpSpMk id="20" creationId="{45FADC63-2F51-4EE3-8EA3-E1A9760DDE85}"/>
          </ac:grpSpMkLst>
        </pc:grpChg>
        <pc:grpChg chg="mod">
          <ac:chgData name="hassan MH" userId="84cd2103f36ef0dc" providerId="LiveId" clId="{DEB09C12-C376-40B2-8D42-A50FB6EF1F24}" dt="2022-04-15T15:27:49.760" v="1649"/>
          <ac:grpSpMkLst>
            <pc:docMk/>
            <pc:sldMk cId="3241919719" sldId="327"/>
            <ac:grpSpMk id="22" creationId="{E1341002-77CE-4D83-98DD-8E010F43CC01}"/>
          </ac:grpSpMkLst>
        </pc:grpChg>
        <pc:grpChg chg="mod">
          <ac:chgData name="hassan MH" userId="84cd2103f36ef0dc" providerId="LiveId" clId="{DEB09C12-C376-40B2-8D42-A50FB6EF1F24}" dt="2022-04-15T15:27:49.760" v="1649"/>
          <ac:grpSpMkLst>
            <pc:docMk/>
            <pc:sldMk cId="3241919719" sldId="327"/>
            <ac:grpSpMk id="32" creationId="{21C2B24F-8911-4933-8CF8-2FBAFA03B9CE}"/>
          </ac:grpSpMkLst>
        </pc:grpChg>
        <pc:grpChg chg="add mod">
          <ac:chgData name="hassan MH" userId="84cd2103f36ef0dc" providerId="LiveId" clId="{DEB09C12-C376-40B2-8D42-A50FB6EF1F24}" dt="2022-04-15T15:59:12.661" v="2140" actId="164"/>
          <ac:grpSpMkLst>
            <pc:docMk/>
            <pc:sldMk cId="3241919719" sldId="327"/>
            <ac:grpSpMk id="38" creationId="{78E1E347-BC53-4802-A473-81D1BCFC3050}"/>
          </ac:grpSpMkLst>
        </pc:grpChg>
        <pc:grpChg chg="mod">
          <ac:chgData name="hassan MH" userId="84cd2103f36ef0dc" providerId="LiveId" clId="{DEB09C12-C376-40B2-8D42-A50FB6EF1F24}" dt="2022-04-15T15:28:00.374" v="1653"/>
          <ac:grpSpMkLst>
            <pc:docMk/>
            <pc:sldMk cId="3241919719" sldId="327"/>
            <ac:grpSpMk id="39" creationId="{D74BAF12-2A3A-40E5-AC19-1520A8573D41}"/>
          </ac:grpSpMkLst>
        </pc:grpChg>
        <pc:grpChg chg="mod">
          <ac:chgData name="hassan MH" userId="84cd2103f36ef0dc" providerId="LiveId" clId="{DEB09C12-C376-40B2-8D42-A50FB6EF1F24}" dt="2022-04-15T15:28:00.374" v="1653"/>
          <ac:grpSpMkLst>
            <pc:docMk/>
            <pc:sldMk cId="3241919719" sldId="327"/>
            <ac:grpSpMk id="40" creationId="{C309BBFB-F769-4C9C-A37E-D60E05F1EDA6}"/>
          </ac:grpSpMkLst>
        </pc:grpChg>
        <pc:grpChg chg="mod">
          <ac:chgData name="hassan MH" userId="84cd2103f36ef0dc" providerId="LiveId" clId="{DEB09C12-C376-40B2-8D42-A50FB6EF1F24}" dt="2022-04-15T15:28:00.374" v="1653"/>
          <ac:grpSpMkLst>
            <pc:docMk/>
            <pc:sldMk cId="3241919719" sldId="327"/>
            <ac:grpSpMk id="41" creationId="{54DC8B69-5307-4428-8BBA-47578BDFB10C}"/>
          </ac:grpSpMkLst>
        </pc:grpChg>
        <pc:grpChg chg="mod">
          <ac:chgData name="hassan MH" userId="84cd2103f36ef0dc" providerId="LiveId" clId="{DEB09C12-C376-40B2-8D42-A50FB6EF1F24}" dt="2022-04-15T15:28:00.374" v="1653"/>
          <ac:grpSpMkLst>
            <pc:docMk/>
            <pc:sldMk cId="3241919719" sldId="327"/>
            <ac:grpSpMk id="42" creationId="{B420DC46-994E-4E44-B846-8C42A7F650B4}"/>
          </ac:grpSpMkLst>
        </pc:grpChg>
        <pc:grpChg chg="mod">
          <ac:chgData name="hassan MH" userId="84cd2103f36ef0dc" providerId="LiveId" clId="{DEB09C12-C376-40B2-8D42-A50FB6EF1F24}" dt="2022-04-15T15:28:00.374" v="1653"/>
          <ac:grpSpMkLst>
            <pc:docMk/>
            <pc:sldMk cId="3241919719" sldId="327"/>
            <ac:grpSpMk id="43" creationId="{E20BE6B5-11E4-4FB9-A148-D0AA0CDF9AAB}"/>
          </ac:grpSpMkLst>
        </pc:grpChg>
        <pc:grpChg chg="mod">
          <ac:chgData name="hassan MH" userId="84cd2103f36ef0dc" providerId="LiveId" clId="{DEB09C12-C376-40B2-8D42-A50FB6EF1F24}" dt="2022-04-15T15:28:00.374" v="1653"/>
          <ac:grpSpMkLst>
            <pc:docMk/>
            <pc:sldMk cId="3241919719" sldId="327"/>
            <ac:grpSpMk id="70" creationId="{BE7EDAD3-1A28-441F-AADC-5C7D03E0961A}"/>
          </ac:grpSpMkLst>
        </pc:grpChg>
        <pc:grpChg chg="mod">
          <ac:chgData name="hassan MH" userId="84cd2103f36ef0dc" providerId="LiveId" clId="{DEB09C12-C376-40B2-8D42-A50FB6EF1F24}" dt="2022-04-15T15:28:00.374" v="1653"/>
          <ac:grpSpMkLst>
            <pc:docMk/>
            <pc:sldMk cId="3241919719" sldId="327"/>
            <ac:grpSpMk id="71" creationId="{64D8C346-2EAF-4B0B-8DFF-629077B9FA9F}"/>
          </ac:grpSpMkLst>
        </pc:grpChg>
        <pc:grpChg chg="add del mod topLvl">
          <ac:chgData name="hassan MH" userId="84cd2103f36ef0dc" providerId="LiveId" clId="{DEB09C12-C376-40B2-8D42-A50FB6EF1F24}" dt="2022-04-15T17:01:28.954" v="2368" actId="478"/>
          <ac:grpSpMkLst>
            <pc:docMk/>
            <pc:sldMk cId="3241919719" sldId="327"/>
            <ac:grpSpMk id="87" creationId="{58E048BE-B169-4194-BF3E-6AAFAF587BCA}"/>
          </ac:grpSpMkLst>
        </pc:grpChg>
        <pc:grpChg chg="mod">
          <ac:chgData name="hassan MH" userId="84cd2103f36ef0dc" providerId="LiveId" clId="{DEB09C12-C376-40B2-8D42-A50FB6EF1F24}" dt="2022-04-15T16:07:19.702" v="2249" actId="165"/>
          <ac:grpSpMkLst>
            <pc:docMk/>
            <pc:sldMk cId="3241919719" sldId="327"/>
            <ac:grpSpMk id="111" creationId="{D8F180A3-2327-4C65-9B61-15D508FC74D3}"/>
          </ac:grpSpMkLst>
        </pc:grpChg>
        <pc:grpChg chg="mod">
          <ac:chgData name="hassan MH" userId="84cd2103f36ef0dc" providerId="LiveId" clId="{DEB09C12-C376-40B2-8D42-A50FB6EF1F24}" dt="2022-04-15T16:07:19.702" v="2249" actId="165"/>
          <ac:grpSpMkLst>
            <pc:docMk/>
            <pc:sldMk cId="3241919719" sldId="327"/>
            <ac:grpSpMk id="112" creationId="{F60BCA54-E82A-4353-93A2-89DC03F83E2C}"/>
          </ac:grpSpMkLst>
        </pc:grpChg>
        <pc:grpChg chg="mod">
          <ac:chgData name="hassan MH" userId="84cd2103f36ef0dc" providerId="LiveId" clId="{DEB09C12-C376-40B2-8D42-A50FB6EF1F24}" dt="2022-04-15T16:07:19.702" v="2249" actId="165"/>
          <ac:grpSpMkLst>
            <pc:docMk/>
            <pc:sldMk cId="3241919719" sldId="327"/>
            <ac:grpSpMk id="114" creationId="{5187204F-E0EA-4E90-8134-F3D17D4DD567}"/>
          </ac:grpSpMkLst>
        </pc:grpChg>
        <pc:grpChg chg="mod">
          <ac:chgData name="hassan MH" userId="84cd2103f36ef0dc" providerId="LiveId" clId="{DEB09C12-C376-40B2-8D42-A50FB6EF1F24}" dt="2022-04-15T16:07:19.702" v="2249" actId="165"/>
          <ac:grpSpMkLst>
            <pc:docMk/>
            <pc:sldMk cId="3241919719" sldId="327"/>
            <ac:grpSpMk id="118" creationId="{0441825A-4969-4E32-A6CA-42FDCFC5F6DF}"/>
          </ac:grpSpMkLst>
        </pc:grpChg>
        <pc:picChg chg="add mod">
          <ac:chgData name="hassan MH" userId="84cd2103f36ef0dc" providerId="LiveId" clId="{DEB09C12-C376-40B2-8D42-A50FB6EF1F24}" dt="2022-04-15T17:01:35.216" v="2372" actId="1076"/>
          <ac:picMkLst>
            <pc:docMk/>
            <pc:sldMk cId="3241919719" sldId="327"/>
            <ac:picMk id="146" creationId="{D5C23FB3-D2FE-432F-A9F4-60ABDAAD162E}"/>
          </ac:picMkLst>
        </pc:picChg>
      </pc:sldChg>
      <pc:sldChg chg="addSp delSp modSp new del mod modShow">
        <pc:chgData name="hassan MH" userId="84cd2103f36ef0dc" providerId="LiveId" clId="{DEB09C12-C376-40B2-8D42-A50FB6EF1F24}" dt="2022-04-15T16:03:32.083" v="2210" actId="47"/>
        <pc:sldMkLst>
          <pc:docMk/>
          <pc:sldMk cId="3401747416" sldId="328"/>
        </pc:sldMkLst>
        <pc:spChg chg="del">
          <ac:chgData name="hassan MH" userId="84cd2103f36ef0dc" providerId="LiveId" clId="{DEB09C12-C376-40B2-8D42-A50FB6EF1F24}" dt="2022-04-15T13:00:13.133" v="314" actId="478"/>
          <ac:spMkLst>
            <pc:docMk/>
            <pc:sldMk cId="3401747416" sldId="328"/>
            <ac:spMk id="2" creationId="{2E150DBC-61D1-4042-93F5-87E016507832}"/>
          </ac:spMkLst>
        </pc:spChg>
        <pc:spChg chg="del">
          <ac:chgData name="hassan MH" userId="84cd2103f36ef0dc" providerId="LiveId" clId="{DEB09C12-C376-40B2-8D42-A50FB6EF1F24}" dt="2022-04-15T13:00:13.133" v="314" actId="478"/>
          <ac:spMkLst>
            <pc:docMk/>
            <pc:sldMk cId="3401747416" sldId="328"/>
            <ac:spMk id="3" creationId="{FBAC6C11-5701-4079-99D8-D96FFF23A3CB}"/>
          </ac:spMkLst>
        </pc:spChg>
        <pc:spChg chg="add mod">
          <ac:chgData name="hassan MH" userId="84cd2103f36ef0dc" providerId="LiveId" clId="{DEB09C12-C376-40B2-8D42-A50FB6EF1F24}" dt="2022-04-15T13:03:25.765" v="343" actId="1076"/>
          <ac:spMkLst>
            <pc:docMk/>
            <pc:sldMk cId="3401747416" sldId="328"/>
            <ac:spMk id="16" creationId="{E1CECCE2-B6F9-47B3-A3D2-787250AC779B}"/>
          </ac:spMkLst>
        </pc:spChg>
        <pc:picChg chg="add mod">
          <ac:chgData name="hassan MH" userId="84cd2103f36ef0dc" providerId="LiveId" clId="{DEB09C12-C376-40B2-8D42-A50FB6EF1F24}" dt="2022-04-15T13:00:30.288" v="320" actId="1076"/>
          <ac:picMkLst>
            <pc:docMk/>
            <pc:sldMk cId="3401747416" sldId="328"/>
            <ac:picMk id="5" creationId="{43E0D2A0-7614-4D78-8603-D0A1A3CC9746}"/>
          </ac:picMkLst>
        </pc:picChg>
        <pc:picChg chg="add mod">
          <ac:chgData name="hassan MH" userId="84cd2103f36ef0dc" providerId="LiveId" clId="{DEB09C12-C376-40B2-8D42-A50FB6EF1F24}" dt="2022-04-15T13:01:54.898" v="336" actId="1076"/>
          <ac:picMkLst>
            <pc:docMk/>
            <pc:sldMk cId="3401747416" sldId="328"/>
            <ac:picMk id="7" creationId="{79A976FA-FB0D-46DA-9E8E-BDF57D447FF2}"/>
          </ac:picMkLst>
        </pc:picChg>
        <pc:picChg chg="add mod">
          <ac:chgData name="hassan MH" userId="84cd2103f36ef0dc" providerId="LiveId" clId="{DEB09C12-C376-40B2-8D42-A50FB6EF1F24}" dt="2022-04-15T13:01:53.194" v="335" actId="1076"/>
          <ac:picMkLst>
            <pc:docMk/>
            <pc:sldMk cId="3401747416" sldId="328"/>
            <ac:picMk id="9" creationId="{5058BB37-5E5E-4546-8EF1-2F58FEA115EE}"/>
          </ac:picMkLst>
        </pc:picChg>
        <pc:picChg chg="add mod">
          <ac:chgData name="hassan MH" userId="84cd2103f36ef0dc" providerId="LiveId" clId="{DEB09C12-C376-40B2-8D42-A50FB6EF1F24}" dt="2022-04-15T13:01:04.787" v="327" actId="1076"/>
          <ac:picMkLst>
            <pc:docMk/>
            <pc:sldMk cId="3401747416" sldId="328"/>
            <ac:picMk id="11" creationId="{21BCE517-C4B0-4E83-82A8-FB6D4BF8D3C8}"/>
          </ac:picMkLst>
        </pc:picChg>
        <pc:picChg chg="add mod">
          <ac:chgData name="hassan MH" userId="84cd2103f36ef0dc" providerId="LiveId" clId="{DEB09C12-C376-40B2-8D42-A50FB6EF1F24}" dt="2022-04-15T13:01:40.745" v="333" actId="1076"/>
          <ac:picMkLst>
            <pc:docMk/>
            <pc:sldMk cId="3401747416" sldId="328"/>
            <ac:picMk id="13" creationId="{71DF4F9F-F0C3-40F8-BD17-B4327BBFC683}"/>
          </ac:picMkLst>
        </pc:picChg>
        <pc:picChg chg="add mod">
          <ac:chgData name="hassan MH" userId="84cd2103f36ef0dc" providerId="LiveId" clId="{DEB09C12-C376-40B2-8D42-A50FB6EF1F24}" dt="2022-04-15T13:01:46.541" v="334" actId="1076"/>
          <ac:picMkLst>
            <pc:docMk/>
            <pc:sldMk cId="3401747416" sldId="328"/>
            <ac:picMk id="15" creationId="{FEF02D0B-4B2B-4CB3-BE4A-F73F01761EE3}"/>
          </ac:picMkLst>
        </pc:picChg>
      </pc:sldChg>
      <pc:sldChg chg="addSp delSp modSp new del mod modShow">
        <pc:chgData name="hassan MH" userId="84cd2103f36ef0dc" providerId="LiveId" clId="{DEB09C12-C376-40B2-8D42-A50FB6EF1F24}" dt="2022-04-15T16:03:32.083" v="2210" actId="47"/>
        <pc:sldMkLst>
          <pc:docMk/>
          <pc:sldMk cId="4255300691" sldId="329"/>
        </pc:sldMkLst>
        <pc:spChg chg="del">
          <ac:chgData name="hassan MH" userId="84cd2103f36ef0dc" providerId="LiveId" clId="{DEB09C12-C376-40B2-8D42-A50FB6EF1F24}" dt="2022-04-15T13:03:51.372" v="350" actId="478"/>
          <ac:spMkLst>
            <pc:docMk/>
            <pc:sldMk cId="4255300691" sldId="329"/>
            <ac:spMk id="2" creationId="{0931460F-3E21-4D95-B03C-EC162742EC98}"/>
          </ac:spMkLst>
        </pc:spChg>
        <pc:spChg chg="del">
          <ac:chgData name="hassan MH" userId="84cd2103f36ef0dc" providerId="LiveId" clId="{DEB09C12-C376-40B2-8D42-A50FB6EF1F24}" dt="2022-04-15T13:03:51.372" v="350" actId="478"/>
          <ac:spMkLst>
            <pc:docMk/>
            <pc:sldMk cId="4255300691" sldId="329"/>
            <ac:spMk id="3" creationId="{DB3F3CF7-0754-4469-AFED-C8E74BF92444}"/>
          </ac:spMkLst>
        </pc:spChg>
        <pc:spChg chg="add mod">
          <ac:chgData name="hassan MH" userId="84cd2103f36ef0dc" providerId="LiveId" clId="{DEB09C12-C376-40B2-8D42-A50FB6EF1F24}" dt="2022-04-15T13:09:45.834" v="405" actId="1076"/>
          <ac:spMkLst>
            <pc:docMk/>
            <pc:sldMk cId="4255300691" sldId="329"/>
            <ac:spMk id="4" creationId="{FD0E14AC-5888-4E84-AAAE-FCF6F8AEF26E}"/>
          </ac:spMkLst>
        </pc:spChg>
        <pc:spChg chg="add mod">
          <ac:chgData name="hassan MH" userId="84cd2103f36ef0dc" providerId="LiveId" clId="{DEB09C12-C376-40B2-8D42-A50FB6EF1F24}" dt="2022-04-15T13:09:45.834" v="405" actId="1076"/>
          <ac:spMkLst>
            <pc:docMk/>
            <pc:sldMk cId="4255300691" sldId="329"/>
            <ac:spMk id="5" creationId="{48ADF79D-80F0-406B-8FB6-D22627EC548B}"/>
          </ac:spMkLst>
        </pc:spChg>
        <pc:spChg chg="add mod">
          <ac:chgData name="hassan MH" userId="84cd2103f36ef0dc" providerId="LiveId" clId="{DEB09C12-C376-40B2-8D42-A50FB6EF1F24}" dt="2022-04-15T13:09:45.834" v="405" actId="1076"/>
          <ac:spMkLst>
            <pc:docMk/>
            <pc:sldMk cId="4255300691" sldId="329"/>
            <ac:spMk id="6" creationId="{19D0E48D-369F-41E4-9AB8-6D03CCC7727C}"/>
          </ac:spMkLst>
        </pc:spChg>
        <pc:spChg chg="add mod">
          <ac:chgData name="hassan MH" userId="84cd2103f36ef0dc" providerId="LiveId" clId="{DEB09C12-C376-40B2-8D42-A50FB6EF1F24}" dt="2022-04-15T13:09:45.834" v="405" actId="1076"/>
          <ac:spMkLst>
            <pc:docMk/>
            <pc:sldMk cId="4255300691" sldId="329"/>
            <ac:spMk id="7" creationId="{79F4C9B6-617B-4D65-B6DC-5E4783E664E2}"/>
          </ac:spMkLst>
        </pc:spChg>
        <pc:spChg chg="add mod">
          <ac:chgData name="hassan MH" userId="84cd2103f36ef0dc" providerId="LiveId" clId="{DEB09C12-C376-40B2-8D42-A50FB6EF1F24}" dt="2022-04-15T13:09:45.834" v="405" actId="1076"/>
          <ac:spMkLst>
            <pc:docMk/>
            <pc:sldMk cId="4255300691" sldId="329"/>
            <ac:spMk id="8" creationId="{75E37865-4585-487B-8990-A35BDA13A53E}"/>
          </ac:spMkLst>
        </pc:spChg>
        <pc:spChg chg="add mod">
          <ac:chgData name="hassan MH" userId="84cd2103f36ef0dc" providerId="LiveId" clId="{DEB09C12-C376-40B2-8D42-A50FB6EF1F24}" dt="2022-04-15T13:09:45.834" v="405" actId="1076"/>
          <ac:spMkLst>
            <pc:docMk/>
            <pc:sldMk cId="4255300691" sldId="329"/>
            <ac:spMk id="9" creationId="{98A58DEE-B454-427B-B5A9-CE50F493DEFA}"/>
          </ac:spMkLst>
        </pc:spChg>
        <pc:spChg chg="add mod">
          <ac:chgData name="hassan MH" userId="84cd2103f36ef0dc" providerId="LiveId" clId="{DEB09C12-C376-40B2-8D42-A50FB6EF1F24}" dt="2022-04-15T13:09:45.834" v="405" actId="1076"/>
          <ac:spMkLst>
            <pc:docMk/>
            <pc:sldMk cId="4255300691" sldId="329"/>
            <ac:spMk id="10" creationId="{FB1CF708-5A00-40C1-82EF-1DC62B1B7157}"/>
          </ac:spMkLst>
        </pc:spChg>
        <pc:spChg chg="add mod">
          <ac:chgData name="hassan MH" userId="84cd2103f36ef0dc" providerId="LiveId" clId="{DEB09C12-C376-40B2-8D42-A50FB6EF1F24}" dt="2022-04-15T13:09:45.834" v="405" actId="1076"/>
          <ac:spMkLst>
            <pc:docMk/>
            <pc:sldMk cId="4255300691" sldId="329"/>
            <ac:spMk id="11" creationId="{22C7A022-05FC-48A9-B4FA-3537823271DA}"/>
          </ac:spMkLst>
        </pc:spChg>
        <pc:spChg chg="add mod">
          <ac:chgData name="hassan MH" userId="84cd2103f36ef0dc" providerId="LiveId" clId="{DEB09C12-C376-40B2-8D42-A50FB6EF1F24}" dt="2022-04-15T13:09:45.834" v="405" actId="1076"/>
          <ac:spMkLst>
            <pc:docMk/>
            <pc:sldMk cId="4255300691" sldId="329"/>
            <ac:spMk id="12" creationId="{5D4EEC53-ED20-491F-97FE-5CEE9207FB21}"/>
          </ac:spMkLst>
        </pc:spChg>
        <pc:spChg chg="add mod">
          <ac:chgData name="hassan MH" userId="84cd2103f36ef0dc" providerId="LiveId" clId="{DEB09C12-C376-40B2-8D42-A50FB6EF1F24}" dt="2022-04-15T13:09:45.834" v="405" actId="1076"/>
          <ac:spMkLst>
            <pc:docMk/>
            <pc:sldMk cId="4255300691" sldId="329"/>
            <ac:spMk id="13" creationId="{B6EFF608-A4C3-4ED2-AF4D-CFE7B3F36425}"/>
          </ac:spMkLst>
        </pc:spChg>
        <pc:spChg chg="add mod">
          <ac:chgData name="hassan MH" userId="84cd2103f36ef0dc" providerId="LiveId" clId="{DEB09C12-C376-40B2-8D42-A50FB6EF1F24}" dt="2022-04-15T13:09:45.834" v="405" actId="1076"/>
          <ac:spMkLst>
            <pc:docMk/>
            <pc:sldMk cId="4255300691" sldId="329"/>
            <ac:spMk id="14" creationId="{F3E72B0F-8220-4DC2-BDAC-EFA360E941EC}"/>
          </ac:spMkLst>
        </pc:spChg>
        <pc:spChg chg="add mod">
          <ac:chgData name="hassan MH" userId="84cd2103f36ef0dc" providerId="LiveId" clId="{DEB09C12-C376-40B2-8D42-A50FB6EF1F24}" dt="2022-04-15T13:09:45.834" v="405" actId="1076"/>
          <ac:spMkLst>
            <pc:docMk/>
            <pc:sldMk cId="4255300691" sldId="329"/>
            <ac:spMk id="15" creationId="{DF7BD19D-F9A3-4622-9684-9ED55397EADA}"/>
          </ac:spMkLst>
        </pc:spChg>
        <pc:spChg chg="add mod">
          <ac:chgData name="hassan MH" userId="84cd2103f36ef0dc" providerId="LiveId" clId="{DEB09C12-C376-40B2-8D42-A50FB6EF1F24}" dt="2022-04-15T13:09:45.834" v="405" actId="1076"/>
          <ac:spMkLst>
            <pc:docMk/>
            <pc:sldMk cId="4255300691" sldId="329"/>
            <ac:spMk id="16" creationId="{B020F410-DF59-4A1D-B143-0C6CDAF136AD}"/>
          </ac:spMkLst>
        </pc:spChg>
        <pc:spChg chg="add mod">
          <ac:chgData name="hassan MH" userId="84cd2103f36ef0dc" providerId="LiveId" clId="{DEB09C12-C376-40B2-8D42-A50FB6EF1F24}" dt="2022-04-15T13:09:45.834" v="405" actId="1076"/>
          <ac:spMkLst>
            <pc:docMk/>
            <pc:sldMk cId="4255300691" sldId="329"/>
            <ac:spMk id="17" creationId="{1D691228-E9A5-4202-A43F-EE4808CBF863}"/>
          </ac:spMkLst>
        </pc:spChg>
        <pc:spChg chg="add mod">
          <ac:chgData name="hassan MH" userId="84cd2103f36ef0dc" providerId="LiveId" clId="{DEB09C12-C376-40B2-8D42-A50FB6EF1F24}" dt="2022-04-15T13:09:45.834" v="405" actId="1076"/>
          <ac:spMkLst>
            <pc:docMk/>
            <pc:sldMk cId="4255300691" sldId="329"/>
            <ac:spMk id="18" creationId="{E3A02813-9284-4034-B324-09A5A83E8DA8}"/>
          </ac:spMkLst>
        </pc:spChg>
        <pc:spChg chg="add mod">
          <ac:chgData name="hassan MH" userId="84cd2103f36ef0dc" providerId="LiveId" clId="{DEB09C12-C376-40B2-8D42-A50FB6EF1F24}" dt="2022-04-15T13:09:45.834" v="405" actId="1076"/>
          <ac:spMkLst>
            <pc:docMk/>
            <pc:sldMk cId="4255300691" sldId="329"/>
            <ac:spMk id="19" creationId="{EE0F09DE-23F4-4859-AEF2-4B265895E96A}"/>
          </ac:spMkLst>
        </pc:spChg>
        <pc:spChg chg="add mod">
          <ac:chgData name="hassan MH" userId="84cd2103f36ef0dc" providerId="LiveId" clId="{DEB09C12-C376-40B2-8D42-A50FB6EF1F24}" dt="2022-04-15T13:09:45.834" v="405" actId="1076"/>
          <ac:spMkLst>
            <pc:docMk/>
            <pc:sldMk cId="4255300691" sldId="329"/>
            <ac:spMk id="20" creationId="{40F0A13B-108F-46C8-9834-640D65F7BE0D}"/>
          </ac:spMkLst>
        </pc:spChg>
        <pc:spChg chg="add mod">
          <ac:chgData name="hassan MH" userId="84cd2103f36ef0dc" providerId="LiveId" clId="{DEB09C12-C376-40B2-8D42-A50FB6EF1F24}" dt="2022-04-15T13:09:45.834" v="405" actId="1076"/>
          <ac:spMkLst>
            <pc:docMk/>
            <pc:sldMk cId="4255300691" sldId="329"/>
            <ac:spMk id="21" creationId="{90729089-1F82-4A32-AE7D-A08CE068D13F}"/>
          </ac:spMkLst>
        </pc:spChg>
        <pc:spChg chg="add mod">
          <ac:chgData name="hassan MH" userId="84cd2103f36ef0dc" providerId="LiveId" clId="{DEB09C12-C376-40B2-8D42-A50FB6EF1F24}" dt="2022-04-15T13:09:45.834" v="405" actId="1076"/>
          <ac:spMkLst>
            <pc:docMk/>
            <pc:sldMk cId="4255300691" sldId="329"/>
            <ac:spMk id="22" creationId="{79972CB4-88AF-466E-BD01-9BE5ADFB9EEB}"/>
          </ac:spMkLst>
        </pc:spChg>
        <pc:spChg chg="add mod">
          <ac:chgData name="hassan MH" userId="84cd2103f36ef0dc" providerId="LiveId" clId="{DEB09C12-C376-40B2-8D42-A50FB6EF1F24}" dt="2022-04-15T13:09:45.834" v="405" actId="1076"/>
          <ac:spMkLst>
            <pc:docMk/>
            <pc:sldMk cId="4255300691" sldId="329"/>
            <ac:spMk id="23" creationId="{A4C45321-7D4D-4212-8FF1-E6C1C1E2B0B1}"/>
          </ac:spMkLst>
        </pc:spChg>
        <pc:spChg chg="add mod">
          <ac:chgData name="hassan MH" userId="84cd2103f36ef0dc" providerId="LiveId" clId="{DEB09C12-C376-40B2-8D42-A50FB6EF1F24}" dt="2022-04-15T13:09:45.834" v="405" actId="1076"/>
          <ac:spMkLst>
            <pc:docMk/>
            <pc:sldMk cId="4255300691" sldId="329"/>
            <ac:spMk id="24" creationId="{070E5DEA-7C81-4465-BCC5-C252960572C5}"/>
          </ac:spMkLst>
        </pc:spChg>
        <pc:spChg chg="add mod">
          <ac:chgData name="hassan MH" userId="84cd2103f36ef0dc" providerId="LiveId" clId="{DEB09C12-C376-40B2-8D42-A50FB6EF1F24}" dt="2022-04-15T13:09:45.834" v="405" actId="1076"/>
          <ac:spMkLst>
            <pc:docMk/>
            <pc:sldMk cId="4255300691" sldId="329"/>
            <ac:spMk id="25" creationId="{FE2A5D85-94BE-43E2-9425-B99735172B36}"/>
          </ac:spMkLst>
        </pc:spChg>
        <pc:spChg chg="add mod">
          <ac:chgData name="hassan MH" userId="84cd2103f36ef0dc" providerId="LiveId" clId="{DEB09C12-C376-40B2-8D42-A50FB6EF1F24}" dt="2022-04-15T13:09:45.834" v="405" actId="1076"/>
          <ac:spMkLst>
            <pc:docMk/>
            <pc:sldMk cId="4255300691" sldId="329"/>
            <ac:spMk id="26" creationId="{E6D8BAE3-DEDA-4705-948D-63354119F63C}"/>
          </ac:spMkLst>
        </pc:spChg>
        <pc:spChg chg="add mod">
          <ac:chgData name="hassan MH" userId="84cd2103f36ef0dc" providerId="LiveId" clId="{DEB09C12-C376-40B2-8D42-A50FB6EF1F24}" dt="2022-04-15T13:09:45.834" v="405" actId="1076"/>
          <ac:spMkLst>
            <pc:docMk/>
            <pc:sldMk cId="4255300691" sldId="329"/>
            <ac:spMk id="27" creationId="{3174D0C3-0697-40BF-A7CD-3339CF6B42E1}"/>
          </ac:spMkLst>
        </pc:spChg>
        <pc:spChg chg="add mod">
          <ac:chgData name="hassan MH" userId="84cd2103f36ef0dc" providerId="LiveId" clId="{DEB09C12-C376-40B2-8D42-A50FB6EF1F24}" dt="2022-04-15T13:09:45.834" v="405" actId="1076"/>
          <ac:spMkLst>
            <pc:docMk/>
            <pc:sldMk cId="4255300691" sldId="329"/>
            <ac:spMk id="28" creationId="{8BF253CC-7D5E-4F9E-B2E1-E9CEF767F3C3}"/>
          </ac:spMkLst>
        </pc:spChg>
        <pc:spChg chg="add mod">
          <ac:chgData name="hassan MH" userId="84cd2103f36ef0dc" providerId="LiveId" clId="{DEB09C12-C376-40B2-8D42-A50FB6EF1F24}" dt="2022-04-15T13:09:45.834" v="405" actId="1076"/>
          <ac:spMkLst>
            <pc:docMk/>
            <pc:sldMk cId="4255300691" sldId="329"/>
            <ac:spMk id="29" creationId="{3C2F0682-276C-413D-A798-F1C546BA4461}"/>
          </ac:spMkLst>
        </pc:spChg>
        <pc:spChg chg="add mod">
          <ac:chgData name="hassan MH" userId="84cd2103f36ef0dc" providerId="LiveId" clId="{DEB09C12-C376-40B2-8D42-A50FB6EF1F24}" dt="2022-04-15T13:09:45.834" v="405" actId="1076"/>
          <ac:spMkLst>
            <pc:docMk/>
            <pc:sldMk cId="4255300691" sldId="329"/>
            <ac:spMk id="30" creationId="{5CF2DB17-B03C-4499-8ED0-79402A0BF95E}"/>
          </ac:spMkLst>
        </pc:spChg>
        <pc:spChg chg="add mod">
          <ac:chgData name="hassan MH" userId="84cd2103f36ef0dc" providerId="LiveId" clId="{DEB09C12-C376-40B2-8D42-A50FB6EF1F24}" dt="2022-04-15T13:09:45.834" v="405" actId="1076"/>
          <ac:spMkLst>
            <pc:docMk/>
            <pc:sldMk cId="4255300691" sldId="329"/>
            <ac:spMk id="31" creationId="{A7BE1477-8C64-4302-903C-B951743A590A}"/>
          </ac:spMkLst>
        </pc:spChg>
        <pc:spChg chg="add mod">
          <ac:chgData name="hassan MH" userId="84cd2103f36ef0dc" providerId="LiveId" clId="{DEB09C12-C376-40B2-8D42-A50FB6EF1F24}" dt="2022-04-15T13:09:45.834" v="405" actId="1076"/>
          <ac:spMkLst>
            <pc:docMk/>
            <pc:sldMk cId="4255300691" sldId="329"/>
            <ac:spMk id="32" creationId="{2807C612-969B-4549-BDDD-D504E07D781C}"/>
          </ac:spMkLst>
        </pc:spChg>
        <pc:spChg chg="add mod">
          <ac:chgData name="hassan MH" userId="84cd2103f36ef0dc" providerId="LiveId" clId="{DEB09C12-C376-40B2-8D42-A50FB6EF1F24}" dt="2022-04-15T13:09:45.834" v="405" actId="1076"/>
          <ac:spMkLst>
            <pc:docMk/>
            <pc:sldMk cId="4255300691" sldId="329"/>
            <ac:spMk id="33" creationId="{C5F10DEF-E32F-49E7-8E15-C6658F51013E}"/>
          </ac:spMkLst>
        </pc:spChg>
        <pc:spChg chg="add mod">
          <ac:chgData name="hassan MH" userId="84cd2103f36ef0dc" providerId="LiveId" clId="{DEB09C12-C376-40B2-8D42-A50FB6EF1F24}" dt="2022-04-15T13:09:45.834" v="405" actId="1076"/>
          <ac:spMkLst>
            <pc:docMk/>
            <pc:sldMk cId="4255300691" sldId="329"/>
            <ac:spMk id="34" creationId="{388B427A-4B05-4C14-9852-DD3499F7B3A6}"/>
          </ac:spMkLst>
        </pc:spChg>
        <pc:spChg chg="add mod">
          <ac:chgData name="hassan MH" userId="84cd2103f36ef0dc" providerId="LiveId" clId="{DEB09C12-C376-40B2-8D42-A50FB6EF1F24}" dt="2022-04-15T13:09:45.834" v="405" actId="1076"/>
          <ac:spMkLst>
            <pc:docMk/>
            <pc:sldMk cId="4255300691" sldId="329"/>
            <ac:spMk id="35" creationId="{DA60740F-6070-4C5C-BE51-7767CD4BBB23}"/>
          </ac:spMkLst>
        </pc:spChg>
        <pc:spChg chg="add mod">
          <ac:chgData name="hassan MH" userId="84cd2103f36ef0dc" providerId="LiveId" clId="{DEB09C12-C376-40B2-8D42-A50FB6EF1F24}" dt="2022-04-15T13:09:45.834" v="405" actId="1076"/>
          <ac:spMkLst>
            <pc:docMk/>
            <pc:sldMk cId="4255300691" sldId="329"/>
            <ac:spMk id="36" creationId="{216A6130-39F5-4712-9AE3-32BE772F0613}"/>
          </ac:spMkLst>
        </pc:spChg>
        <pc:spChg chg="add mod">
          <ac:chgData name="hassan MH" userId="84cd2103f36ef0dc" providerId="LiveId" clId="{DEB09C12-C376-40B2-8D42-A50FB6EF1F24}" dt="2022-04-15T13:09:45.834" v="405" actId="1076"/>
          <ac:spMkLst>
            <pc:docMk/>
            <pc:sldMk cId="4255300691" sldId="329"/>
            <ac:spMk id="37" creationId="{AF1CA3CD-94E1-4442-94BA-C675EA38148B}"/>
          </ac:spMkLst>
        </pc:spChg>
        <pc:spChg chg="add mod">
          <ac:chgData name="hassan MH" userId="84cd2103f36ef0dc" providerId="LiveId" clId="{DEB09C12-C376-40B2-8D42-A50FB6EF1F24}" dt="2022-04-15T13:09:45.834" v="405" actId="1076"/>
          <ac:spMkLst>
            <pc:docMk/>
            <pc:sldMk cId="4255300691" sldId="329"/>
            <ac:spMk id="38" creationId="{0CDE3609-B8A1-47C9-93A5-1B67355DCA42}"/>
          </ac:spMkLst>
        </pc:spChg>
        <pc:spChg chg="add mod">
          <ac:chgData name="hassan MH" userId="84cd2103f36ef0dc" providerId="LiveId" clId="{DEB09C12-C376-40B2-8D42-A50FB6EF1F24}" dt="2022-04-15T13:09:45.834" v="405" actId="1076"/>
          <ac:spMkLst>
            <pc:docMk/>
            <pc:sldMk cId="4255300691" sldId="329"/>
            <ac:spMk id="39" creationId="{5E589038-4124-4741-80FC-FDD2E47B5DE8}"/>
          </ac:spMkLst>
        </pc:spChg>
        <pc:spChg chg="add mod">
          <ac:chgData name="hassan MH" userId="84cd2103f36ef0dc" providerId="LiveId" clId="{DEB09C12-C376-40B2-8D42-A50FB6EF1F24}" dt="2022-04-15T13:09:45.834" v="405" actId="1076"/>
          <ac:spMkLst>
            <pc:docMk/>
            <pc:sldMk cId="4255300691" sldId="329"/>
            <ac:spMk id="40" creationId="{7011FAED-74D4-4CBC-95B4-51AD65ACACBC}"/>
          </ac:spMkLst>
        </pc:spChg>
        <pc:spChg chg="add mod">
          <ac:chgData name="hassan MH" userId="84cd2103f36ef0dc" providerId="LiveId" clId="{DEB09C12-C376-40B2-8D42-A50FB6EF1F24}" dt="2022-04-15T13:09:45.834" v="405" actId="1076"/>
          <ac:spMkLst>
            <pc:docMk/>
            <pc:sldMk cId="4255300691" sldId="329"/>
            <ac:spMk id="41" creationId="{878A10E0-CC7D-49E8-82C0-1A1D09217FEF}"/>
          </ac:spMkLst>
        </pc:spChg>
        <pc:spChg chg="add mod">
          <ac:chgData name="hassan MH" userId="84cd2103f36ef0dc" providerId="LiveId" clId="{DEB09C12-C376-40B2-8D42-A50FB6EF1F24}" dt="2022-04-15T13:09:45.834" v="405" actId="1076"/>
          <ac:spMkLst>
            <pc:docMk/>
            <pc:sldMk cId="4255300691" sldId="329"/>
            <ac:spMk id="42" creationId="{10EC2CAB-801B-45EA-9D57-DE4C75DC54CA}"/>
          </ac:spMkLst>
        </pc:spChg>
        <pc:spChg chg="add mod">
          <ac:chgData name="hassan MH" userId="84cd2103f36ef0dc" providerId="LiveId" clId="{DEB09C12-C376-40B2-8D42-A50FB6EF1F24}" dt="2022-04-15T13:09:45.834" v="405" actId="1076"/>
          <ac:spMkLst>
            <pc:docMk/>
            <pc:sldMk cId="4255300691" sldId="329"/>
            <ac:spMk id="43" creationId="{6A4872BB-F609-4E73-A3DF-FA288ECF55E9}"/>
          </ac:spMkLst>
        </pc:spChg>
        <pc:spChg chg="add mod">
          <ac:chgData name="hassan MH" userId="84cd2103f36ef0dc" providerId="LiveId" clId="{DEB09C12-C376-40B2-8D42-A50FB6EF1F24}" dt="2022-04-15T13:09:45.834" v="405" actId="1076"/>
          <ac:spMkLst>
            <pc:docMk/>
            <pc:sldMk cId="4255300691" sldId="329"/>
            <ac:spMk id="44" creationId="{3C09BDAB-0B88-48FE-B586-01EBD65F2B25}"/>
          </ac:spMkLst>
        </pc:spChg>
        <pc:spChg chg="add mod">
          <ac:chgData name="hassan MH" userId="84cd2103f36ef0dc" providerId="LiveId" clId="{DEB09C12-C376-40B2-8D42-A50FB6EF1F24}" dt="2022-04-15T13:09:45.834" v="405" actId="1076"/>
          <ac:spMkLst>
            <pc:docMk/>
            <pc:sldMk cId="4255300691" sldId="329"/>
            <ac:spMk id="45" creationId="{36CF1B62-B0B8-4019-A538-8247BD72965E}"/>
          </ac:spMkLst>
        </pc:spChg>
        <pc:spChg chg="add mod">
          <ac:chgData name="hassan MH" userId="84cd2103f36ef0dc" providerId="LiveId" clId="{DEB09C12-C376-40B2-8D42-A50FB6EF1F24}" dt="2022-04-15T13:09:45.834" v="405" actId="1076"/>
          <ac:spMkLst>
            <pc:docMk/>
            <pc:sldMk cId="4255300691" sldId="329"/>
            <ac:spMk id="46" creationId="{DBD34AC1-4D33-433B-88F8-F6B55126A0D9}"/>
          </ac:spMkLst>
        </pc:spChg>
        <pc:spChg chg="add mod">
          <ac:chgData name="hassan MH" userId="84cd2103f36ef0dc" providerId="LiveId" clId="{DEB09C12-C376-40B2-8D42-A50FB6EF1F24}" dt="2022-04-15T13:09:45.834" v="405" actId="1076"/>
          <ac:spMkLst>
            <pc:docMk/>
            <pc:sldMk cId="4255300691" sldId="329"/>
            <ac:spMk id="47" creationId="{CF6A2B22-B336-4826-9C6F-B671BE98FC3E}"/>
          </ac:spMkLst>
        </pc:spChg>
        <pc:spChg chg="add mod">
          <ac:chgData name="hassan MH" userId="84cd2103f36ef0dc" providerId="LiveId" clId="{DEB09C12-C376-40B2-8D42-A50FB6EF1F24}" dt="2022-04-15T13:09:45.834" v="405" actId="1076"/>
          <ac:spMkLst>
            <pc:docMk/>
            <pc:sldMk cId="4255300691" sldId="329"/>
            <ac:spMk id="48" creationId="{08DFFAED-90B8-4F03-B643-0EED2C767F35}"/>
          </ac:spMkLst>
        </pc:spChg>
        <pc:spChg chg="add mod">
          <ac:chgData name="hassan MH" userId="84cd2103f36ef0dc" providerId="LiveId" clId="{DEB09C12-C376-40B2-8D42-A50FB6EF1F24}" dt="2022-04-15T13:09:45.834" v="405" actId="1076"/>
          <ac:spMkLst>
            <pc:docMk/>
            <pc:sldMk cId="4255300691" sldId="329"/>
            <ac:spMk id="49" creationId="{4C78C0C2-D1E1-46DE-85C0-D58451F0A599}"/>
          </ac:spMkLst>
        </pc:spChg>
        <pc:spChg chg="add mod">
          <ac:chgData name="hassan MH" userId="84cd2103f36ef0dc" providerId="LiveId" clId="{DEB09C12-C376-40B2-8D42-A50FB6EF1F24}" dt="2022-04-15T13:09:45.834" v="405" actId="1076"/>
          <ac:spMkLst>
            <pc:docMk/>
            <pc:sldMk cId="4255300691" sldId="329"/>
            <ac:spMk id="50" creationId="{B7C64084-5958-48DE-93AF-4878A4D12D5E}"/>
          </ac:spMkLst>
        </pc:spChg>
        <pc:spChg chg="add mod">
          <ac:chgData name="hassan MH" userId="84cd2103f36ef0dc" providerId="LiveId" clId="{DEB09C12-C376-40B2-8D42-A50FB6EF1F24}" dt="2022-04-15T13:09:45.834" v="405" actId="1076"/>
          <ac:spMkLst>
            <pc:docMk/>
            <pc:sldMk cId="4255300691" sldId="329"/>
            <ac:spMk id="51" creationId="{4CCCDB6E-F7BB-4F5A-B5C7-E356A1CD0978}"/>
          </ac:spMkLst>
        </pc:spChg>
        <pc:spChg chg="add mod">
          <ac:chgData name="hassan MH" userId="84cd2103f36ef0dc" providerId="LiveId" clId="{DEB09C12-C376-40B2-8D42-A50FB6EF1F24}" dt="2022-04-15T13:09:45.834" v="405" actId="1076"/>
          <ac:spMkLst>
            <pc:docMk/>
            <pc:sldMk cId="4255300691" sldId="329"/>
            <ac:spMk id="52" creationId="{79C8A06A-1858-465B-B2DF-1234DC681D98}"/>
          </ac:spMkLst>
        </pc:spChg>
        <pc:spChg chg="add mod">
          <ac:chgData name="hassan MH" userId="84cd2103f36ef0dc" providerId="LiveId" clId="{DEB09C12-C376-40B2-8D42-A50FB6EF1F24}" dt="2022-04-15T13:09:45.834" v="405" actId="1076"/>
          <ac:spMkLst>
            <pc:docMk/>
            <pc:sldMk cId="4255300691" sldId="329"/>
            <ac:spMk id="53" creationId="{FF4AEDC1-2C3F-4B76-A6D3-B63148B89AEA}"/>
          </ac:spMkLst>
        </pc:spChg>
        <pc:spChg chg="add mod">
          <ac:chgData name="hassan MH" userId="84cd2103f36ef0dc" providerId="LiveId" clId="{DEB09C12-C376-40B2-8D42-A50FB6EF1F24}" dt="2022-04-15T13:09:45.834" v="405" actId="1076"/>
          <ac:spMkLst>
            <pc:docMk/>
            <pc:sldMk cId="4255300691" sldId="329"/>
            <ac:spMk id="54" creationId="{802C7DFC-6729-4290-8BF4-DA980242E4C9}"/>
          </ac:spMkLst>
        </pc:spChg>
        <pc:spChg chg="add mod">
          <ac:chgData name="hassan MH" userId="84cd2103f36ef0dc" providerId="LiveId" clId="{DEB09C12-C376-40B2-8D42-A50FB6EF1F24}" dt="2022-04-15T13:09:45.834" v="405" actId="1076"/>
          <ac:spMkLst>
            <pc:docMk/>
            <pc:sldMk cId="4255300691" sldId="329"/>
            <ac:spMk id="55" creationId="{0A67018F-8DED-4341-B133-EECB2B8E42C6}"/>
          </ac:spMkLst>
        </pc:spChg>
        <pc:spChg chg="add mod">
          <ac:chgData name="hassan MH" userId="84cd2103f36ef0dc" providerId="LiveId" clId="{DEB09C12-C376-40B2-8D42-A50FB6EF1F24}" dt="2022-04-15T13:09:45.834" v="405" actId="1076"/>
          <ac:spMkLst>
            <pc:docMk/>
            <pc:sldMk cId="4255300691" sldId="329"/>
            <ac:spMk id="56" creationId="{E1EA24F0-9366-4F49-A299-5C137E11E6C2}"/>
          </ac:spMkLst>
        </pc:spChg>
        <pc:spChg chg="add mod">
          <ac:chgData name="hassan MH" userId="84cd2103f36ef0dc" providerId="LiveId" clId="{DEB09C12-C376-40B2-8D42-A50FB6EF1F24}" dt="2022-04-15T13:09:45.834" v="405" actId="1076"/>
          <ac:spMkLst>
            <pc:docMk/>
            <pc:sldMk cId="4255300691" sldId="329"/>
            <ac:spMk id="57" creationId="{D2D88C57-2E00-47AE-8581-0F760B1A70EA}"/>
          </ac:spMkLst>
        </pc:spChg>
        <pc:spChg chg="add mod">
          <ac:chgData name="hassan MH" userId="84cd2103f36ef0dc" providerId="LiveId" clId="{DEB09C12-C376-40B2-8D42-A50FB6EF1F24}" dt="2022-04-15T13:09:45.834" v="405" actId="1076"/>
          <ac:spMkLst>
            <pc:docMk/>
            <pc:sldMk cId="4255300691" sldId="329"/>
            <ac:spMk id="58" creationId="{3FE546EA-F56A-4186-BBB5-40F9CB969A0F}"/>
          </ac:spMkLst>
        </pc:spChg>
        <pc:spChg chg="add mod">
          <ac:chgData name="hassan MH" userId="84cd2103f36ef0dc" providerId="LiveId" clId="{DEB09C12-C376-40B2-8D42-A50FB6EF1F24}" dt="2022-04-15T13:09:45.834" v="405" actId="1076"/>
          <ac:spMkLst>
            <pc:docMk/>
            <pc:sldMk cId="4255300691" sldId="329"/>
            <ac:spMk id="59" creationId="{C9121F3E-FB2D-44C0-8757-E07E4E172805}"/>
          </ac:spMkLst>
        </pc:spChg>
        <pc:spChg chg="add mod">
          <ac:chgData name="hassan MH" userId="84cd2103f36ef0dc" providerId="LiveId" clId="{DEB09C12-C376-40B2-8D42-A50FB6EF1F24}" dt="2022-04-15T13:09:45.834" v="405" actId="1076"/>
          <ac:spMkLst>
            <pc:docMk/>
            <pc:sldMk cId="4255300691" sldId="329"/>
            <ac:spMk id="60" creationId="{F3C168A8-7EA4-483E-AEEA-F7429B561D7C}"/>
          </ac:spMkLst>
        </pc:spChg>
        <pc:spChg chg="add mod">
          <ac:chgData name="hassan MH" userId="84cd2103f36ef0dc" providerId="LiveId" clId="{DEB09C12-C376-40B2-8D42-A50FB6EF1F24}" dt="2022-04-15T13:09:45.834" v="405" actId="1076"/>
          <ac:spMkLst>
            <pc:docMk/>
            <pc:sldMk cId="4255300691" sldId="329"/>
            <ac:spMk id="61" creationId="{55E501B8-428F-439A-820D-3E9BB7BDC407}"/>
          </ac:spMkLst>
        </pc:spChg>
        <pc:spChg chg="add mod">
          <ac:chgData name="hassan MH" userId="84cd2103f36ef0dc" providerId="LiveId" clId="{DEB09C12-C376-40B2-8D42-A50FB6EF1F24}" dt="2022-04-15T13:09:45.834" v="405" actId="1076"/>
          <ac:spMkLst>
            <pc:docMk/>
            <pc:sldMk cId="4255300691" sldId="329"/>
            <ac:spMk id="62" creationId="{251C3B73-BB2E-4B81-A3DD-37AF17777183}"/>
          </ac:spMkLst>
        </pc:spChg>
        <pc:spChg chg="add mod">
          <ac:chgData name="hassan MH" userId="84cd2103f36ef0dc" providerId="LiveId" clId="{DEB09C12-C376-40B2-8D42-A50FB6EF1F24}" dt="2022-04-15T13:09:45.834" v="405" actId="1076"/>
          <ac:spMkLst>
            <pc:docMk/>
            <pc:sldMk cId="4255300691" sldId="329"/>
            <ac:spMk id="63" creationId="{C9BA6C6D-E3C5-4511-8CC3-C84ADC882639}"/>
          </ac:spMkLst>
        </pc:spChg>
        <pc:spChg chg="add mod">
          <ac:chgData name="hassan MH" userId="84cd2103f36ef0dc" providerId="LiveId" clId="{DEB09C12-C376-40B2-8D42-A50FB6EF1F24}" dt="2022-04-15T13:09:45.834" v="405" actId="1076"/>
          <ac:spMkLst>
            <pc:docMk/>
            <pc:sldMk cId="4255300691" sldId="329"/>
            <ac:spMk id="64" creationId="{D3E248C9-EF88-4A27-B93E-CD719F8F2536}"/>
          </ac:spMkLst>
        </pc:spChg>
        <pc:spChg chg="add mod">
          <ac:chgData name="hassan MH" userId="84cd2103f36ef0dc" providerId="LiveId" clId="{DEB09C12-C376-40B2-8D42-A50FB6EF1F24}" dt="2022-04-15T13:09:45.834" v="405" actId="1076"/>
          <ac:spMkLst>
            <pc:docMk/>
            <pc:sldMk cId="4255300691" sldId="329"/>
            <ac:spMk id="65" creationId="{DABB46AA-C563-4E37-8D9A-2E9F986138E8}"/>
          </ac:spMkLst>
        </pc:spChg>
        <pc:spChg chg="add mod">
          <ac:chgData name="hassan MH" userId="84cd2103f36ef0dc" providerId="LiveId" clId="{DEB09C12-C376-40B2-8D42-A50FB6EF1F24}" dt="2022-04-15T13:09:45.834" v="405" actId="1076"/>
          <ac:spMkLst>
            <pc:docMk/>
            <pc:sldMk cId="4255300691" sldId="329"/>
            <ac:spMk id="66" creationId="{CE8B75A8-3F85-43CE-904B-ABB89D44FE75}"/>
          </ac:spMkLst>
        </pc:spChg>
        <pc:spChg chg="add mod">
          <ac:chgData name="hassan MH" userId="84cd2103f36ef0dc" providerId="LiveId" clId="{DEB09C12-C376-40B2-8D42-A50FB6EF1F24}" dt="2022-04-15T13:09:45.834" v="405" actId="1076"/>
          <ac:spMkLst>
            <pc:docMk/>
            <pc:sldMk cId="4255300691" sldId="329"/>
            <ac:spMk id="67" creationId="{6320A38C-BCAF-44DE-9FA1-D7EAD6713B48}"/>
          </ac:spMkLst>
        </pc:spChg>
        <pc:spChg chg="add mod">
          <ac:chgData name="hassan MH" userId="84cd2103f36ef0dc" providerId="LiveId" clId="{DEB09C12-C376-40B2-8D42-A50FB6EF1F24}" dt="2022-04-15T13:09:45.834" v="405" actId="1076"/>
          <ac:spMkLst>
            <pc:docMk/>
            <pc:sldMk cId="4255300691" sldId="329"/>
            <ac:spMk id="68" creationId="{71E9624C-33D4-41E6-AA86-BD6F51419C9A}"/>
          </ac:spMkLst>
        </pc:spChg>
        <pc:spChg chg="add mod">
          <ac:chgData name="hassan MH" userId="84cd2103f36ef0dc" providerId="LiveId" clId="{DEB09C12-C376-40B2-8D42-A50FB6EF1F24}" dt="2022-04-15T13:09:45.834" v="405" actId="1076"/>
          <ac:spMkLst>
            <pc:docMk/>
            <pc:sldMk cId="4255300691" sldId="329"/>
            <ac:spMk id="69" creationId="{7F6ABAAF-757B-4AD9-9D73-E6AADA6DBEF9}"/>
          </ac:spMkLst>
        </pc:spChg>
        <pc:spChg chg="add mod">
          <ac:chgData name="hassan MH" userId="84cd2103f36ef0dc" providerId="LiveId" clId="{DEB09C12-C376-40B2-8D42-A50FB6EF1F24}" dt="2022-04-15T13:09:45.834" v="405" actId="1076"/>
          <ac:spMkLst>
            <pc:docMk/>
            <pc:sldMk cId="4255300691" sldId="329"/>
            <ac:spMk id="70" creationId="{99C05872-81D7-450F-B708-DA7296D6371C}"/>
          </ac:spMkLst>
        </pc:spChg>
        <pc:spChg chg="add mod">
          <ac:chgData name="hassan MH" userId="84cd2103f36ef0dc" providerId="LiveId" clId="{DEB09C12-C376-40B2-8D42-A50FB6EF1F24}" dt="2022-04-15T13:09:45.834" v="405" actId="1076"/>
          <ac:spMkLst>
            <pc:docMk/>
            <pc:sldMk cId="4255300691" sldId="329"/>
            <ac:spMk id="71" creationId="{0EEA73CA-E18D-42EF-93FC-300AC0B8565F}"/>
          </ac:spMkLst>
        </pc:spChg>
        <pc:spChg chg="add mod">
          <ac:chgData name="hassan MH" userId="84cd2103f36ef0dc" providerId="LiveId" clId="{DEB09C12-C376-40B2-8D42-A50FB6EF1F24}" dt="2022-04-15T13:09:45.834" v="405" actId="1076"/>
          <ac:spMkLst>
            <pc:docMk/>
            <pc:sldMk cId="4255300691" sldId="329"/>
            <ac:spMk id="72" creationId="{8CCA3223-9E17-42D9-8B72-F563AA9CE1DC}"/>
          </ac:spMkLst>
        </pc:spChg>
        <pc:spChg chg="add mod">
          <ac:chgData name="hassan MH" userId="84cd2103f36ef0dc" providerId="LiveId" clId="{DEB09C12-C376-40B2-8D42-A50FB6EF1F24}" dt="2022-04-15T13:09:45.834" v="405" actId="1076"/>
          <ac:spMkLst>
            <pc:docMk/>
            <pc:sldMk cId="4255300691" sldId="329"/>
            <ac:spMk id="73" creationId="{16924DDA-CEFB-43B1-B5A9-3775589ED605}"/>
          </ac:spMkLst>
        </pc:spChg>
        <pc:spChg chg="add mod">
          <ac:chgData name="hassan MH" userId="84cd2103f36ef0dc" providerId="LiveId" clId="{DEB09C12-C376-40B2-8D42-A50FB6EF1F24}" dt="2022-04-15T13:09:45.834" v="405" actId="1076"/>
          <ac:spMkLst>
            <pc:docMk/>
            <pc:sldMk cId="4255300691" sldId="329"/>
            <ac:spMk id="74" creationId="{C0FF37D3-8799-4341-A2CE-3C2CBDDFCAC5}"/>
          </ac:spMkLst>
        </pc:spChg>
        <pc:spChg chg="add mod">
          <ac:chgData name="hassan MH" userId="84cd2103f36ef0dc" providerId="LiveId" clId="{DEB09C12-C376-40B2-8D42-A50FB6EF1F24}" dt="2022-04-15T13:09:45.834" v="405" actId="1076"/>
          <ac:spMkLst>
            <pc:docMk/>
            <pc:sldMk cId="4255300691" sldId="329"/>
            <ac:spMk id="75" creationId="{96318615-F207-47BF-A4FD-38DD3D5B3BB6}"/>
          </ac:spMkLst>
        </pc:spChg>
        <pc:spChg chg="add mod">
          <ac:chgData name="hassan MH" userId="84cd2103f36ef0dc" providerId="LiveId" clId="{DEB09C12-C376-40B2-8D42-A50FB6EF1F24}" dt="2022-04-15T13:09:45.834" v="405" actId="1076"/>
          <ac:spMkLst>
            <pc:docMk/>
            <pc:sldMk cId="4255300691" sldId="329"/>
            <ac:spMk id="76" creationId="{0AB03607-0DF6-4528-A238-F59ABF033B2B}"/>
          </ac:spMkLst>
        </pc:spChg>
        <pc:spChg chg="add mod">
          <ac:chgData name="hassan MH" userId="84cd2103f36ef0dc" providerId="LiveId" clId="{DEB09C12-C376-40B2-8D42-A50FB6EF1F24}" dt="2022-04-15T13:09:45.834" v="405" actId="1076"/>
          <ac:spMkLst>
            <pc:docMk/>
            <pc:sldMk cId="4255300691" sldId="329"/>
            <ac:spMk id="77" creationId="{B2276721-41CE-45BA-AA24-5E8E6FBE4097}"/>
          </ac:spMkLst>
        </pc:spChg>
        <pc:spChg chg="add mod">
          <ac:chgData name="hassan MH" userId="84cd2103f36ef0dc" providerId="LiveId" clId="{DEB09C12-C376-40B2-8D42-A50FB6EF1F24}" dt="2022-04-15T13:09:45.834" v="405" actId="1076"/>
          <ac:spMkLst>
            <pc:docMk/>
            <pc:sldMk cId="4255300691" sldId="329"/>
            <ac:spMk id="78" creationId="{2D0F207A-B1BE-4BD4-A83B-66EAE1B820BB}"/>
          </ac:spMkLst>
        </pc:spChg>
        <pc:spChg chg="add mod">
          <ac:chgData name="hassan MH" userId="84cd2103f36ef0dc" providerId="LiveId" clId="{DEB09C12-C376-40B2-8D42-A50FB6EF1F24}" dt="2022-04-15T13:09:45.834" v="405" actId="1076"/>
          <ac:spMkLst>
            <pc:docMk/>
            <pc:sldMk cId="4255300691" sldId="329"/>
            <ac:spMk id="79" creationId="{BD3A2E4C-23BE-4EE4-A4C7-D34D742FDCAC}"/>
          </ac:spMkLst>
        </pc:spChg>
        <pc:spChg chg="add mod">
          <ac:chgData name="hassan MH" userId="84cd2103f36ef0dc" providerId="LiveId" clId="{DEB09C12-C376-40B2-8D42-A50FB6EF1F24}" dt="2022-04-15T13:09:45.834" v="405" actId="1076"/>
          <ac:spMkLst>
            <pc:docMk/>
            <pc:sldMk cId="4255300691" sldId="329"/>
            <ac:spMk id="80" creationId="{6323D3A1-824E-42AA-B302-830135928F2C}"/>
          </ac:spMkLst>
        </pc:spChg>
        <pc:spChg chg="add mod">
          <ac:chgData name="hassan MH" userId="84cd2103f36ef0dc" providerId="LiveId" clId="{DEB09C12-C376-40B2-8D42-A50FB6EF1F24}" dt="2022-04-15T13:09:45.834" v="405" actId="1076"/>
          <ac:spMkLst>
            <pc:docMk/>
            <pc:sldMk cId="4255300691" sldId="329"/>
            <ac:spMk id="81" creationId="{34275DC8-97D4-49CA-B258-E5BEFE125267}"/>
          </ac:spMkLst>
        </pc:spChg>
        <pc:spChg chg="add mod">
          <ac:chgData name="hassan MH" userId="84cd2103f36ef0dc" providerId="LiveId" clId="{DEB09C12-C376-40B2-8D42-A50FB6EF1F24}" dt="2022-04-15T13:09:45.834" v="405" actId="1076"/>
          <ac:spMkLst>
            <pc:docMk/>
            <pc:sldMk cId="4255300691" sldId="329"/>
            <ac:spMk id="82" creationId="{C820B826-422F-4AB6-B94B-C18885D44626}"/>
          </ac:spMkLst>
        </pc:spChg>
        <pc:spChg chg="add mod">
          <ac:chgData name="hassan MH" userId="84cd2103f36ef0dc" providerId="LiveId" clId="{DEB09C12-C376-40B2-8D42-A50FB6EF1F24}" dt="2022-04-15T13:09:45.834" v="405" actId="1076"/>
          <ac:spMkLst>
            <pc:docMk/>
            <pc:sldMk cId="4255300691" sldId="329"/>
            <ac:spMk id="83" creationId="{C51624B5-9A7D-4622-8668-1EC20C8A38A2}"/>
          </ac:spMkLst>
        </pc:spChg>
        <pc:spChg chg="mod">
          <ac:chgData name="hassan MH" userId="84cd2103f36ef0dc" providerId="LiveId" clId="{DEB09C12-C376-40B2-8D42-A50FB6EF1F24}" dt="2022-04-15T13:05:46.736" v="379" actId="27803"/>
          <ac:spMkLst>
            <pc:docMk/>
            <pc:sldMk cId="4255300691" sldId="329"/>
            <ac:spMk id="88" creationId="{93B1376C-0DA5-4FEA-B8A8-40489FDDD14F}"/>
          </ac:spMkLst>
        </pc:spChg>
        <pc:spChg chg="mod">
          <ac:chgData name="hassan MH" userId="84cd2103f36ef0dc" providerId="LiveId" clId="{DEB09C12-C376-40B2-8D42-A50FB6EF1F24}" dt="2022-04-15T13:05:46.736" v="379" actId="27803"/>
          <ac:spMkLst>
            <pc:docMk/>
            <pc:sldMk cId="4255300691" sldId="329"/>
            <ac:spMk id="89" creationId="{3787D63F-47A6-4AFF-9059-B4EDDCE4602F}"/>
          </ac:spMkLst>
        </pc:spChg>
        <pc:spChg chg="mod">
          <ac:chgData name="hassan MH" userId="84cd2103f36ef0dc" providerId="LiveId" clId="{DEB09C12-C376-40B2-8D42-A50FB6EF1F24}" dt="2022-04-15T13:05:46.736" v="379" actId="27803"/>
          <ac:spMkLst>
            <pc:docMk/>
            <pc:sldMk cId="4255300691" sldId="329"/>
            <ac:spMk id="91" creationId="{810478B0-12A1-4B35-A24E-4B1E7A480BB8}"/>
          </ac:spMkLst>
        </pc:spChg>
        <pc:spChg chg="mod">
          <ac:chgData name="hassan MH" userId="84cd2103f36ef0dc" providerId="LiveId" clId="{DEB09C12-C376-40B2-8D42-A50FB6EF1F24}" dt="2022-04-15T13:05:46.736" v="379" actId="27803"/>
          <ac:spMkLst>
            <pc:docMk/>
            <pc:sldMk cId="4255300691" sldId="329"/>
            <ac:spMk id="93" creationId="{7FA7C6F3-39AE-450E-9BF4-2DB4A0FD772D}"/>
          </ac:spMkLst>
        </pc:spChg>
        <pc:spChg chg="mod">
          <ac:chgData name="hassan MH" userId="84cd2103f36ef0dc" providerId="LiveId" clId="{DEB09C12-C376-40B2-8D42-A50FB6EF1F24}" dt="2022-04-15T13:05:46.736" v="379" actId="27803"/>
          <ac:spMkLst>
            <pc:docMk/>
            <pc:sldMk cId="4255300691" sldId="329"/>
            <ac:spMk id="94" creationId="{5BC976C0-5EEC-4349-9AD8-EF74A3F14052}"/>
          </ac:spMkLst>
        </pc:spChg>
        <pc:spChg chg="mod">
          <ac:chgData name="hassan MH" userId="84cd2103f36ef0dc" providerId="LiveId" clId="{DEB09C12-C376-40B2-8D42-A50FB6EF1F24}" dt="2022-04-15T13:05:46.736" v="379" actId="27803"/>
          <ac:spMkLst>
            <pc:docMk/>
            <pc:sldMk cId="4255300691" sldId="329"/>
            <ac:spMk id="95" creationId="{D60C2DBE-4394-4129-BEC6-4BC72DA5602A}"/>
          </ac:spMkLst>
        </pc:spChg>
        <pc:spChg chg="mod">
          <ac:chgData name="hassan MH" userId="84cd2103f36ef0dc" providerId="LiveId" clId="{DEB09C12-C376-40B2-8D42-A50FB6EF1F24}" dt="2022-04-15T13:05:46.736" v="379" actId="27803"/>
          <ac:spMkLst>
            <pc:docMk/>
            <pc:sldMk cId="4255300691" sldId="329"/>
            <ac:spMk id="96" creationId="{1BE2BFC4-DA9F-4293-9446-A711EFEA5E1D}"/>
          </ac:spMkLst>
        </pc:spChg>
        <pc:spChg chg="mod">
          <ac:chgData name="hassan MH" userId="84cd2103f36ef0dc" providerId="LiveId" clId="{DEB09C12-C376-40B2-8D42-A50FB6EF1F24}" dt="2022-04-15T13:05:46.736" v="379" actId="27803"/>
          <ac:spMkLst>
            <pc:docMk/>
            <pc:sldMk cId="4255300691" sldId="329"/>
            <ac:spMk id="98" creationId="{CC19DFD0-FDC6-4CFC-8C54-D0DF3EE38DC7}"/>
          </ac:spMkLst>
        </pc:spChg>
        <pc:spChg chg="mod">
          <ac:chgData name="hassan MH" userId="84cd2103f36ef0dc" providerId="LiveId" clId="{DEB09C12-C376-40B2-8D42-A50FB6EF1F24}" dt="2022-04-15T13:05:46.736" v="379" actId="27803"/>
          <ac:spMkLst>
            <pc:docMk/>
            <pc:sldMk cId="4255300691" sldId="329"/>
            <ac:spMk id="99" creationId="{370648EF-35AB-412D-B611-6B1D1ED6B6F4}"/>
          </ac:spMkLst>
        </pc:spChg>
        <pc:spChg chg="mod">
          <ac:chgData name="hassan MH" userId="84cd2103f36ef0dc" providerId="LiveId" clId="{DEB09C12-C376-40B2-8D42-A50FB6EF1F24}" dt="2022-04-15T13:05:46.736" v="379" actId="27803"/>
          <ac:spMkLst>
            <pc:docMk/>
            <pc:sldMk cId="4255300691" sldId="329"/>
            <ac:spMk id="100" creationId="{A5C93140-2E05-454B-9173-DEBE4B17496A}"/>
          </ac:spMkLst>
        </pc:spChg>
        <pc:spChg chg="mod">
          <ac:chgData name="hassan MH" userId="84cd2103f36ef0dc" providerId="LiveId" clId="{DEB09C12-C376-40B2-8D42-A50FB6EF1F24}" dt="2022-04-15T13:05:46.736" v="379" actId="27803"/>
          <ac:spMkLst>
            <pc:docMk/>
            <pc:sldMk cId="4255300691" sldId="329"/>
            <ac:spMk id="101" creationId="{E1BA8328-BB48-4731-953B-061EFA11D8D5}"/>
          </ac:spMkLst>
        </pc:spChg>
        <pc:spChg chg="mod">
          <ac:chgData name="hassan MH" userId="84cd2103f36ef0dc" providerId="LiveId" clId="{DEB09C12-C376-40B2-8D42-A50FB6EF1F24}" dt="2022-04-15T13:05:46.736" v="379" actId="27803"/>
          <ac:spMkLst>
            <pc:docMk/>
            <pc:sldMk cId="4255300691" sldId="329"/>
            <ac:spMk id="102" creationId="{23B3DA37-8A92-47EA-AD8C-2695EC7FCB26}"/>
          </ac:spMkLst>
        </pc:spChg>
        <pc:spChg chg="mod">
          <ac:chgData name="hassan MH" userId="84cd2103f36ef0dc" providerId="LiveId" clId="{DEB09C12-C376-40B2-8D42-A50FB6EF1F24}" dt="2022-04-15T13:05:46.736" v="379" actId="27803"/>
          <ac:spMkLst>
            <pc:docMk/>
            <pc:sldMk cId="4255300691" sldId="329"/>
            <ac:spMk id="104" creationId="{00BB1BD6-26A4-476E-BC82-49ACC93947D1}"/>
          </ac:spMkLst>
        </pc:spChg>
        <pc:spChg chg="mod">
          <ac:chgData name="hassan MH" userId="84cd2103f36ef0dc" providerId="LiveId" clId="{DEB09C12-C376-40B2-8D42-A50FB6EF1F24}" dt="2022-04-15T13:05:46.736" v="379" actId="27803"/>
          <ac:spMkLst>
            <pc:docMk/>
            <pc:sldMk cId="4255300691" sldId="329"/>
            <ac:spMk id="105" creationId="{300AB0CD-9EFA-4BDE-968F-DF052D017B79}"/>
          </ac:spMkLst>
        </pc:spChg>
        <pc:spChg chg="mod">
          <ac:chgData name="hassan MH" userId="84cd2103f36ef0dc" providerId="LiveId" clId="{DEB09C12-C376-40B2-8D42-A50FB6EF1F24}" dt="2022-04-15T13:05:46.736" v="379" actId="27803"/>
          <ac:spMkLst>
            <pc:docMk/>
            <pc:sldMk cId="4255300691" sldId="329"/>
            <ac:spMk id="107" creationId="{89A267EE-F5AD-4874-B4CC-F55BC39E8050}"/>
          </ac:spMkLst>
        </pc:spChg>
        <pc:spChg chg="mod">
          <ac:chgData name="hassan MH" userId="84cd2103f36ef0dc" providerId="LiveId" clId="{DEB09C12-C376-40B2-8D42-A50FB6EF1F24}" dt="2022-04-15T13:05:46.736" v="379" actId="27803"/>
          <ac:spMkLst>
            <pc:docMk/>
            <pc:sldMk cId="4255300691" sldId="329"/>
            <ac:spMk id="108" creationId="{2CFE9EE9-639A-4EBA-B50C-0EC238573567}"/>
          </ac:spMkLst>
        </pc:spChg>
        <pc:spChg chg="mod">
          <ac:chgData name="hassan MH" userId="84cd2103f36ef0dc" providerId="LiveId" clId="{DEB09C12-C376-40B2-8D42-A50FB6EF1F24}" dt="2022-04-15T13:05:46.736" v="379" actId="27803"/>
          <ac:spMkLst>
            <pc:docMk/>
            <pc:sldMk cId="4255300691" sldId="329"/>
            <ac:spMk id="109" creationId="{3ADE49D7-EB52-432F-A24D-0D2E011025F0}"/>
          </ac:spMkLst>
        </pc:spChg>
        <pc:spChg chg="mod">
          <ac:chgData name="hassan MH" userId="84cd2103f36ef0dc" providerId="LiveId" clId="{DEB09C12-C376-40B2-8D42-A50FB6EF1F24}" dt="2022-04-15T13:05:46.736" v="379" actId="27803"/>
          <ac:spMkLst>
            <pc:docMk/>
            <pc:sldMk cId="4255300691" sldId="329"/>
            <ac:spMk id="110" creationId="{147A7300-550E-49CF-87C1-8D730487E1A6}"/>
          </ac:spMkLst>
        </pc:spChg>
        <pc:spChg chg="mod">
          <ac:chgData name="hassan MH" userId="84cd2103f36ef0dc" providerId="LiveId" clId="{DEB09C12-C376-40B2-8D42-A50FB6EF1F24}" dt="2022-04-15T13:05:46.736" v="379" actId="27803"/>
          <ac:spMkLst>
            <pc:docMk/>
            <pc:sldMk cId="4255300691" sldId="329"/>
            <ac:spMk id="112" creationId="{909BC816-B699-4676-93D8-1189AAEAE0EE}"/>
          </ac:spMkLst>
        </pc:spChg>
        <pc:spChg chg="mod">
          <ac:chgData name="hassan MH" userId="84cd2103f36ef0dc" providerId="LiveId" clId="{DEB09C12-C376-40B2-8D42-A50FB6EF1F24}" dt="2022-04-15T13:05:46.736" v="379" actId="27803"/>
          <ac:spMkLst>
            <pc:docMk/>
            <pc:sldMk cId="4255300691" sldId="329"/>
            <ac:spMk id="113" creationId="{838DDD41-9DFD-4D81-A352-3F9DF3DF655E}"/>
          </ac:spMkLst>
        </pc:spChg>
        <pc:spChg chg="mod">
          <ac:chgData name="hassan MH" userId="84cd2103f36ef0dc" providerId="LiveId" clId="{DEB09C12-C376-40B2-8D42-A50FB6EF1F24}" dt="2022-04-15T13:05:46.736" v="379" actId="27803"/>
          <ac:spMkLst>
            <pc:docMk/>
            <pc:sldMk cId="4255300691" sldId="329"/>
            <ac:spMk id="114" creationId="{1ECD9CB7-489C-4DF8-B18D-25E5AD047425}"/>
          </ac:spMkLst>
        </pc:spChg>
        <pc:spChg chg="mod">
          <ac:chgData name="hassan MH" userId="84cd2103f36ef0dc" providerId="LiveId" clId="{DEB09C12-C376-40B2-8D42-A50FB6EF1F24}" dt="2022-04-15T13:05:46.736" v="379" actId="27803"/>
          <ac:spMkLst>
            <pc:docMk/>
            <pc:sldMk cId="4255300691" sldId="329"/>
            <ac:spMk id="115" creationId="{0D6E1282-FB3C-4FEA-8AED-FA017C807321}"/>
          </ac:spMkLst>
        </pc:spChg>
        <pc:spChg chg="mod">
          <ac:chgData name="hassan MH" userId="84cd2103f36ef0dc" providerId="LiveId" clId="{DEB09C12-C376-40B2-8D42-A50FB6EF1F24}" dt="2022-04-15T13:05:46.736" v="379" actId="27803"/>
          <ac:spMkLst>
            <pc:docMk/>
            <pc:sldMk cId="4255300691" sldId="329"/>
            <ac:spMk id="116" creationId="{8884937A-5653-4B92-8521-1F474FFC06B8}"/>
          </ac:spMkLst>
        </pc:spChg>
        <pc:spChg chg="mod">
          <ac:chgData name="hassan MH" userId="84cd2103f36ef0dc" providerId="LiveId" clId="{DEB09C12-C376-40B2-8D42-A50FB6EF1F24}" dt="2022-04-15T13:05:46.736" v="379" actId="27803"/>
          <ac:spMkLst>
            <pc:docMk/>
            <pc:sldMk cId="4255300691" sldId="329"/>
            <ac:spMk id="117" creationId="{39F52FB6-631D-460E-B354-059F3D5A4179}"/>
          </ac:spMkLst>
        </pc:spChg>
        <pc:spChg chg="mod">
          <ac:chgData name="hassan MH" userId="84cd2103f36ef0dc" providerId="LiveId" clId="{DEB09C12-C376-40B2-8D42-A50FB6EF1F24}" dt="2022-04-15T13:05:46.736" v="379" actId="27803"/>
          <ac:spMkLst>
            <pc:docMk/>
            <pc:sldMk cId="4255300691" sldId="329"/>
            <ac:spMk id="118" creationId="{DDD0E195-0FFB-4418-8DF9-608DD3938687}"/>
          </ac:spMkLst>
        </pc:spChg>
        <pc:spChg chg="mod">
          <ac:chgData name="hassan MH" userId="84cd2103f36ef0dc" providerId="LiveId" clId="{DEB09C12-C376-40B2-8D42-A50FB6EF1F24}" dt="2022-04-15T13:05:46.736" v="379" actId="27803"/>
          <ac:spMkLst>
            <pc:docMk/>
            <pc:sldMk cId="4255300691" sldId="329"/>
            <ac:spMk id="119" creationId="{5144542A-63D8-47B4-B705-46DDC7219B6A}"/>
          </ac:spMkLst>
        </pc:spChg>
        <pc:spChg chg="mod">
          <ac:chgData name="hassan MH" userId="84cd2103f36ef0dc" providerId="LiveId" clId="{DEB09C12-C376-40B2-8D42-A50FB6EF1F24}" dt="2022-04-15T13:05:46.736" v="379" actId="27803"/>
          <ac:spMkLst>
            <pc:docMk/>
            <pc:sldMk cId="4255300691" sldId="329"/>
            <ac:spMk id="120" creationId="{15A3FD0E-EAE7-4EEC-B9B3-7A7DAD934EBA}"/>
          </ac:spMkLst>
        </pc:spChg>
        <pc:spChg chg="mod">
          <ac:chgData name="hassan MH" userId="84cd2103f36ef0dc" providerId="LiveId" clId="{DEB09C12-C376-40B2-8D42-A50FB6EF1F24}" dt="2022-04-15T13:05:46.736" v="379" actId="27803"/>
          <ac:spMkLst>
            <pc:docMk/>
            <pc:sldMk cId="4255300691" sldId="329"/>
            <ac:spMk id="122" creationId="{EE31176E-A19E-45EE-A595-80158FDC3820}"/>
          </ac:spMkLst>
        </pc:spChg>
        <pc:spChg chg="mod">
          <ac:chgData name="hassan MH" userId="84cd2103f36ef0dc" providerId="LiveId" clId="{DEB09C12-C376-40B2-8D42-A50FB6EF1F24}" dt="2022-04-15T13:05:46.736" v="379" actId="27803"/>
          <ac:spMkLst>
            <pc:docMk/>
            <pc:sldMk cId="4255300691" sldId="329"/>
            <ac:spMk id="123" creationId="{5F31934B-7210-4862-8E67-97AB00D5BE50}"/>
          </ac:spMkLst>
        </pc:spChg>
        <pc:spChg chg="mod">
          <ac:chgData name="hassan MH" userId="84cd2103f36ef0dc" providerId="LiveId" clId="{DEB09C12-C376-40B2-8D42-A50FB6EF1F24}" dt="2022-04-15T13:05:46.736" v="379" actId="27803"/>
          <ac:spMkLst>
            <pc:docMk/>
            <pc:sldMk cId="4255300691" sldId="329"/>
            <ac:spMk id="124" creationId="{377E1286-857D-42BF-BF2D-D78A0BA526F1}"/>
          </ac:spMkLst>
        </pc:spChg>
        <pc:spChg chg="mod">
          <ac:chgData name="hassan MH" userId="84cd2103f36ef0dc" providerId="LiveId" clId="{DEB09C12-C376-40B2-8D42-A50FB6EF1F24}" dt="2022-04-15T13:05:46.736" v="379" actId="27803"/>
          <ac:spMkLst>
            <pc:docMk/>
            <pc:sldMk cId="4255300691" sldId="329"/>
            <ac:spMk id="125" creationId="{E58B1DED-FF10-4116-A68D-010536A3B97F}"/>
          </ac:spMkLst>
        </pc:spChg>
        <pc:spChg chg="mod">
          <ac:chgData name="hassan MH" userId="84cd2103f36ef0dc" providerId="LiveId" clId="{DEB09C12-C376-40B2-8D42-A50FB6EF1F24}" dt="2022-04-15T13:05:46.736" v="379" actId="27803"/>
          <ac:spMkLst>
            <pc:docMk/>
            <pc:sldMk cId="4255300691" sldId="329"/>
            <ac:spMk id="126" creationId="{4E0B8409-11BB-44D5-B896-94779183A427}"/>
          </ac:spMkLst>
        </pc:spChg>
        <pc:spChg chg="mod">
          <ac:chgData name="hassan MH" userId="84cd2103f36ef0dc" providerId="LiveId" clId="{DEB09C12-C376-40B2-8D42-A50FB6EF1F24}" dt="2022-04-15T13:05:46.736" v="379" actId="27803"/>
          <ac:spMkLst>
            <pc:docMk/>
            <pc:sldMk cId="4255300691" sldId="329"/>
            <ac:spMk id="127" creationId="{698400C9-E1B2-4A42-900A-C02594961E0F}"/>
          </ac:spMkLst>
        </pc:spChg>
        <pc:spChg chg="mod">
          <ac:chgData name="hassan MH" userId="84cd2103f36ef0dc" providerId="LiveId" clId="{DEB09C12-C376-40B2-8D42-A50FB6EF1F24}" dt="2022-04-15T13:05:46.736" v="379" actId="27803"/>
          <ac:spMkLst>
            <pc:docMk/>
            <pc:sldMk cId="4255300691" sldId="329"/>
            <ac:spMk id="129" creationId="{D1B90D1A-73CD-455C-9130-D14AE9FF34A7}"/>
          </ac:spMkLst>
        </pc:spChg>
        <pc:spChg chg="mod">
          <ac:chgData name="hassan MH" userId="84cd2103f36ef0dc" providerId="LiveId" clId="{DEB09C12-C376-40B2-8D42-A50FB6EF1F24}" dt="2022-04-15T13:05:46.736" v="379" actId="27803"/>
          <ac:spMkLst>
            <pc:docMk/>
            <pc:sldMk cId="4255300691" sldId="329"/>
            <ac:spMk id="130" creationId="{A0A457C9-229A-4D22-A33D-B5F3234C12B6}"/>
          </ac:spMkLst>
        </pc:spChg>
        <pc:spChg chg="mod">
          <ac:chgData name="hassan MH" userId="84cd2103f36ef0dc" providerId="LiveId" clId="{DEB09C12-C376-40B2-8D42-A50FB6EF1F24}" dt="2022-04-15T13:05:46.736" v="379" actId="27803"/>
          <ac:spMkLst>
            <pc:docMk/>
            <pc:sldMk cId="4255300691" sldId="329"/>
            <ac:spMk id="131" creationId="{CAD62D49-24FC-4324-845E-7A51CBAA0DDD}"/>
          </ac:spMkLst>
        </pc:spChg>
        <pc:spChg chg="mod">
          <ac:chgData name="hassan MH" userId="84cd2103f36ef0dc" providerId="LiveId" clId="{DEB09C12-C376-40B2-8D42-A50FB6EF1F24}" dt="2022-04-15T13:05:46.736" v="379" actId="27803"/>
          <ac:spMkLst>
            <pc:docMk/>
            <pc:sldMk cId="4255300691" sldId="329"/>
            <ac:spMk id="133" creationId="{70EAC82D-5291-4289-8AE1-35539E12DF94}"/>
          </ac:spMkLst>
        </pc:spChg>
        <pc:spChg chg="mod">
          <ac:chgData name="hassan MH" userId="84cd2103f36ef0dc" providerId="LiveId" clId="{DEB09C12-C376-40B2-8D42-A50FB6EF1F24}" dt="2022-04-15T13:05:46.736" v="379" actId="27803"/>
          <ac:spMkLst>
            <pc:docMk/>
            <pc:sldMk cId="4255300691" sldId="329"/>
            <ac:spMk id="134" creationId="{19C48FDE-2AA2-4BDA-9A56-BF529F894399}"/>
          </ac:spMkLst>
        </pc:spChg>
        <pc:spChg chg="mod">
          <ac:chgData name="hassan MH" userId="84cd2103f36ef0dc" providerId="LiveId" clId="{DEB09C12-C376-40B2-8D42-A50FB6EF1F24}" dt="2022-04-15T13:05:46.736" v="379" actId="27803"/>
          <ac:spMkLst>
            <pc:docMk/>
            <pc:sldMk cId="4255300691" sldId="329"/>
            <ac:spMk id="135" creationId="{E7D51F90-E5AD-4907-82AD-FF573343ED05}"/>
          </ac:spMkLst>
        </pc:spChg>
        <pc:spChg chg="mod">
          <ac:chgData name="hassan MH" userId="84cd2103f36ef0dc" providerId="LiveId" clId="{DEB09C12-C376-40B2-8D42-A50FB6EF1F24}" dt="2022-04-15T13:05:46.736" v="379" actId="27803"/>
          <ac:spMkLst>
            <pc:docMk/>
            <pc:sldMk cId="4255300691" sldId="329"/>
            <ac:spMk id="136" creationId="{80AFDD94-5991-4170-A232-507CC167685C}"/>
          </ac:spMkLst>
        </pc:spChg>
        <pc:spChg chg="mod">
          <ac:chgData name="hassan MH" userId="84cd2103f36ef0dc" providerId="LiveId" clId="{DEB09C12-C376-40B2-8D42-A50FB6EF1F24}" dt="2022-04-15T13:05:46.736" v="379" actId="27803"/>
          <ac:spMkLst>
            <pc:docMk/>
            <pc:sldMk cId="4255300691" sldId="329"/>
            <ac:spMk id="137" creationId="{18AF61B5-835B-4F0D-AD22-48D8CBA91F28}"/>
          </ac:spMkLst>
        </pc:spChg>
        <pc:spChg chg="mod">
          <ac:chgData name="hassan MH" userId="84cd2103f36ef0dc" providerId="LiveId" clId="{DEB09C12-C376-40B2-8D42-A50FB6EF1F24}" dt="2022-04-15T13:05:46.736" v="379" actId="27803"/>
          <ac:spMkLst>
            <pc:docMk/>
            <pc:sldMk cId="4255300691" sldId="329"/>
            <ac:spMk id="138" creationId="{D320A026-F7EE-4831-9956-A4ECACA59190}"/>
          </ac:spMkLst>
        </pc:spChg>
        <pc:spChg chg="mod">
          <ac:chgData name="hassan MH" userId="84cd2103f36ef0dc" providerId="LiveId" clId="{DEB09C12-C376-40B2-8D42-A50FB6EF1F24}" dt="2022-04-15T13:05:46.736" v="379" actId="27803"/>
          <ac:spMkLst>
            <pc:docMk/>
            <pc:sldMk cId="4255300691" sldId="329"/>
            <ac:spMk id="140" creationId="{7A153CC9-6EB5-491D-B8F4-CCEA32EF4DCE}"/>
          </ac:spMkLst>
        </pc:spChg>
        <pc:spChg chg="mod">
          <ac:chgData name="hassan MH" userId="84cd2103f36ef0dc" providerId="LiveId" clId="{DEB09C12-C376-40B2-8D42-A50FB6EF1F24}" dt="2022-04-15T13:05:46.736" v="379" actId="27803"/>
          <ac:spMkLst>
            <pc:docMk/>
            <pc:sldMk cId="4255300691" sldId="329"/>
            <ac:spMk id="141" creationId="{D948E114-3DCF-44E5-8D3C-A06324641FE4}"/>
          </ac:spMkLst>
        </pc:spChg>
        <pc:spChg chg="mod">
          <ac:chgData name="hassan MH" userId="84cd2103f36ef0dc" providerId="LiveId" clId="{DEB09C12-C376-40B2-8D42-A50FB6EF1F24}" dt="2022-04-15T13:05:46.736" v="379" actId="27803"/>
          <ac:spMkLst>
            <pc:docMk/>
            <pc:sldMk cId="4255300691" sldId="329"/>
            <ac:spMk id="142" creationId="{838002F6-3CB3-4F8F-8007-FCB9207E9C3B}"/>
          </ac:spMkLst>
        </pc:spChg>
        <pc:spChg chg="mod">
          <ac:chgData name="hassan MH" userId="84cd2103f36ef0dc" providerId="LiveId" clId="{DEB09C12-C376-40B2-8D42-A50FB6EF1F24}" dt="2022-04-15T13:05:46.736" v="379" actId="27803"/>
          <ac:spMkLst>
            <pc:docMk/>
            <pc:sldMk cId="4255300691" sldId="329"/>
            <ac:spMk id="143" creationId="{12F8CB35-A0FE-42DA-A05C-CE97AD1DCE49}"/>
          </ac:spMkLst>
        </pc:spChg>
        <pc:spChg chg="mod">
          <ac:chgData name="hassan MH" userId="84cd2103f36ef0dc" providerId="LiveId" clId="{DEB09C12-C376-40B2-8D42-A50FB6EF1F24}" dt="2022-04-15T13:05:46.736" v="379" actId="27803"/>
          <ac:spMkLst>
            <pc:docMk/>
            <pc:sldMk cId="4255300691" sldId="329"/>
            <ac:spMk id="144" creationId="{1F8A13FD-7F13-4F1D-8425-10FF9ADC5AE4}"/>
          </ac:spMkLst>
        </pc:spChg>
        <pc:spChg chg="mod">
          <ac:chgData name="hassan MH" userId="84cd2103f36ef0dc" providerId="LiveId" clId="{DEB09C12-C376-40B2-8D42-A50FB6EF1F24}" dt="2022-04-15T13:05:46.736" v="379" actId="27803"/>
          <ac:spMkLst>
            <pc:docMk/>
            <pc:sldMk cId="4255300691" sldId="329"/>
            <ac:spMk id="145" creationId="{AFB6ADC0-C790-4D17-AC18-484414B1F0F5}"/>
          </ac:spMkLst>
        </pc:spChg>
        <pc:spChg chg="mod">
          <ac:chgData name="hassan MH" userId="84cd2103f36ef0dc" providerId="LiveId" clId="{DEB09C12-C376-40B2-8D42-A50FB6EF1F24}" dt="2022-04-15T13:05:46.736" v="379" actId="27803"/>
          <ac:spMkLst>
            <pc:docMk/>
            <pc:sldMk cId="4255300691" sldId="329"/>
            <ac:spMk id="146" creationId="{B33E9C3E-DDEA-4F4D-A0E3-87269F1ACA9A}"/>
          </ac:spMkLst>
        </pc:spChg>
        <pc:spChg chg="mod">
          <ac:chgData name="hassan MH" userId="84cd2103f36ef0dc" providerId="LiveId" clId="{DEB09C12-C376-40B2-8D42-A50FB6EF1F24}" dt="2022-04-15T13:05:46.736" v="379" actId="27803"/>
          <ac:spMkLst>
            <pc:docMk/>
            <pc:sldMk cId="4255300691" sldId="329"/>
            <ac:spMk id="147" creationId="{C7CC8B2F-B00F-4804-ABFB-4B8748D96E0E}"/>
          </ac:spMkLst>
        </pc:spChg>
        <pc:spChg chg="mod">
          <ac:chgData name="hassan MH" userId="84cd2103f36ef0dc" providerId="LiveId" clId="{DEB09C12-C376-40B2-8D42-A50FB6EF1F24}" dt="2022-04-15T13:05:46.736" v="379" actId="27803"/>
          <ac:spMkLst>
            <pc:docMk/>
            <pc:sldMk cId="4255300691" sldId="329"/>
            <ac:spMk id="148" creationId="{B2AAC494-2960-4636-A668-174B92CF486A}"/>
          </ac:spMkLst>
        </pc:spChg>
        <pc:spChg chg="mod">
          <ac:chgData name="hassan MH" userId="84cd2103f36ef0dc" providerId="LiveId" clId="{DEB09C12-C376-40B2-8D42-A50FB6EF1F24}" dt="2022-04-15T13:05:46.736" v="379" actId="27803"/>
          <ac:spMkLst>
            <pc:docMk/>
            <pc:sldMk cId="4255300691" sldId="329"/>
            <ac:spMk id="150" creationId="{253BD475-12AA-4010-A7FC-196248FA628A}"/>
          </ac:spMkLst>
        </pc:spChg>
        <pc:spChg chg="mod">
          <ac:chgData name="hassan MH" userId="84cd2103f36ef0dc" providerId="LiveId" clId="{DEB09C12-C376-40B2-8D42-A50FB6EF1F24}" dt="2022-04-15T13:05:46.736" v="379" actId="27803"/>
          <ac:spMkLst>
            <pc:docMk/>
            <pc:sldMk cId="4255300691" sldId="329"/>
            <ac:spMk id="151" creationId="{A66D00C4-6D4E-4624-BBCC-7F284D07600D}"/>
          </ac:spMkLst>
        </pc:spChg>
        <pc:spChg chg="mod">
          <ac:chgData name="hassan MH" userId="84cd2103f36ef0dc" providerId="LiveId" clId="{DEB09C12-C376-40B2-8D42-A50FB6EF1F24}" dt="2022-04-15T13:05:46.736" v="379" actId="27803"/>
          <ac:spMkLst>
            <pc:docMk/>
            <pc:sldMk cId="4255300691" sldId="329"/>
            <ac:spMk id="152" creationId="{66E65985-8BE9-48F7-B91F-026432C89E44}"/>
          </ac:spMkLst>
        </pc:spChg>
        <pc:spChg chg="mod">
          <ac:chgData name="hassan MH" userId="84cd2103f36ef0dc" providerId="LiveId" clId="{DEB09C12-C376-40B2-8D42-A50FB6EF1F24}" dt="2022-04-15T13:05:46.736" v="379" actId="27803"/>
          <ac:spMkLst>
            <pc:docMk/>
            <pc:sldMk cId="4255300691" sldId="329"/>
            <ac:spMk id="153" creationId="{757FF8B2-24BF-432D-BE5C-F04C123973B1}"/>
          </ac:spMkLst>
        </pc:spChg>
        <pc:spChg chg="mod">
          <ac:chgData name="hassan MH" userId="84cd2103f36ef0dc" providerId="LiveId" clId="{DEB09C12-C376-40B2-8D42-A50FB6EF1F24}" dt="2022-04-15T13:05:46.736" v="379" actId="27803"/>
          <ac:spMkLst>
            <pc:docMk/>
            <pc:sldMk cId="4255300691" sldId="329"/>
            <ac:spMk id="155" creationId="{CAC754EF-DF29-4405-A1CC-88D2AA88452E}"/>
          </ac:spMkLst>
        </pc:spChg>
        <pc:spChg chg="mod">
          <ac:chgData name="hassan MH" userId="84cd2103f36ef0dc" providerId="LiveId" clId="{DEB09C12-C376-40B2-8D42-A50FB6EF1F24}" dt="2022-04-15T13:05:46.736" v="379" actId="27803"/>
          <ac:spMkLst>
            <pc:docMk/>
            <pc:sldMk cId="4255300691" sldId="329"/>
            <ac:spMk id="156" creationId="{73E9B273-31EA-4A46-B833-202265FA0060}"/>
          </ac:spMkLst>
        </pc:spChg>
        <pc:spChg chg="mod">
          <ac:chgData name="hassan MH" userId="84cd2103f36ef0dc" providerId="LiveId" clId="{DEB09C12-C376-40B2-8D42-A50FB6EF1F24}" dt="2022-04-15T13:05:46.736" v="379" actId="27803"/>
          <ac:spMkLst>
            <pc:docMk/>
            <pc:sldMk cId="4255300691" sldId="329"/>
            <ac:spMk id="157" creationId="{8FBB4C6F-EDA8-4A13-BCAA-23718212F225}"/>
          </ac:spMkLst>
        </pc:spChg>
        <pc:spChg chg="mod">
          <ac:chgData name="hassan MH" userId="84cd2103f36ef0dc" providerId="LiveId" clId="{DEB09C12-C376-40B2-8D42-A50FB6EF1F24}" dt="2022-04-15T13:05:46.736" v="379" actId="27803"/>
          <ac:spMkLst>
            <pc:docMk/>
            <pc:sldMk cId="4255300691" sldId="329"/>
            <ac:spMk id="159" creationId="{A4C88053-0B75-45DB-A1FC-137138921FC2}"/>
          </ac:spMkLst>
        </pc:spChg>
        <pc:spChg chg="mod">
          <ac:chgData name="hassan MH" userId="84cd2103f36ef0dc" providerId="LiveId" clId="{DEB09C12-C376-40B2-8D42-A50FB6EF1F24}" dt="2022-04-15T13:05:46.736" v="379" actId="27803"/>
          <ac:spMkLst>
            <pc:docMk/>
            <pc:sldMk cId="4255300691" sldId="329"/>
            <ac:spMk id="160" creationId="{AE9F930A-4378-4055-902B-46A3E8436FFF}"/>
          </ac:spMkLst>
        </pc:spChg>
        <pc:spChg chg="mod">
          <ac:chgData name="hassan MH" userId="84cd2103f36ef0dc" providerId="LiveId" clId="{DEB09C12-C376-40B2-8D42-A50FB6EF1F24}" dt="2022-04-15T13:05:46.736" v="379" actId="27803"/>
          <ac:spMkLst>
            <pc:docMk/>
            <pc:sldMk cId="4255300691" sldId="329"/>
            <ac:spMk id="161" creationId="{F211375D-04FA-401E-A6A5-E73CFEEDDC26}"/>
          </ac:spMkLst>
        </pc:spChg>
        <pc:spChg chg="mod">
          <ac:chgData name="hassan MH" userId="84cd2103f36ef0dc" providerId="LiveId" clId="{DEB09C12-C376-40B2-8D42-A50FB6EF1F24}" dt="2022-04-15T13:05:46.736" v="379" actId="27803"/>
          <ac:spMkLst>
            <pc:docMk/>
            <pc:sldMk cId="4255300691" sldId="329"/>
            <ac:spMk id="163" creationId="{BD685867-CC9C-4267-8CA9-433C0B24A421}"/>
          </ac:spMkLst>
        </pc:spChg>
        <pc:spChg chg="mod">
          <ac:chgData name="hassan MH" userId="84cd2103f36ef0dc" providerId="LiveId" clId="{DEB09C12-C376-40B2-8D42-A50FB6EF1F24}" dt="2022-04-15T13:05:46.736" v="379" actId="27803"/>
          <ac:spMkLst>
            <pc:docMk/>
            <pc:sldMk cId="4255300691" sldId="329"/>
            <ac:spMk id="165" creationId="{68ACF541-A982-423A-832F-2598524D3D02}"/>
          </ac:spMkLst>
        </pc:spChg>
        <pc:spChg chg="mod">
          <ac:chgData name="hassan MH" userId="84cd2103f36ef0dc" providerId="LiveId" clId="{DEB09C12-C376-40B2-8D42-A50FB6EF1F24}" dt="2022-04-15T13:05:46.736" v="379" actId="27803"/>
          <ac:spMkLst>
            <pc:docMk/>
            <pc:sldMk cId="4255300691" sldId="329"/>
            <ac:spMk id="166" creationId="{98F4CD98-9D7D-4831-B58A-3EE5D453F156}"/>
          </ac:spMkLst>
        </pc:spChg>
        <pc:spChg chg="mod">
          <ac:chgData name="hassan MH" userId="84cd2103f36ef0dc" providerId="LiveId" clId="{DEB09C12-C376-40B2-8D42-A50FB6EF1F24}" dt="2022-04-15T13:05:46.736" v="379" actId="27803"/>
          <ac:spMkLst>
            <pc:docMk/>
            <pc:sldMk cId="4255300691" sldId="329"/>
            <ac:spMk id="167" creationId="{0E042DD2-DCEC-4FBA-8269-3AFA960BC421}"/>
          </ac:spMkLst>
        </pc:spChg>
        <pc:spChg chg="mod">
          <ac:chgData name="hassan MH" userId="84cd2103f36ef0dc" providerId="LiveId" clId="{DEB09C12-C376-40B2-8D42-A50FB6EF1F24}" dt="2022-04-15T13:05:46.736" v="379" actId="27803"/>
          <ac:spMkLst>
            <pc:docMk/>
            <pc:sldMk cId="4255300691" sldId="329"/>
            <ac:spMk id="168" creationId="{A3698444-F97C-4D2C-9936-E9559E63702C}"/>
          </ac:spMkLst>
        </pc:spChg>
        <pc:spChg chg="mod">
          <ac:chgData name="hassan MH" userId="84cd2103f36ef0dc" providerId="LiveId" clId="{DEB09C12-C376-40B2-8D42-A50FB6EF1F24}" dt="2022-04-15T13:05:46.736" v="379" actId="27803"/>
          <ac:spMkLst>
            <pc:docMk/>
            <pc:sldMk cId="4255300691" sldId="329"/>
            <ac:spMk id="169" creationId="{76916D01-A5B9-4B1C-ABBE-B49DBFCE5B55}"/>
          </ac:spMkLst>
        </pc:spChg>
        <pc:spChg chg="mod">
          <ac:chgData name="hassan MH" userId="84cd2103f36ef0dc" providerId="LiveId" clId="{DEB09C12-C376-40B2-8D42-A50FB6EF1F24}" dt="2022-04-15T13:05:46.736" v="379" actId="27803"/>
          <ac:spMkLst>
            <pc:docMk/>
            <pc:sldMk cId="4255300691" sldId="329"/>
            <ac:spMk id="170" creationId="{221BB3EA-0CE3-4F52-BB17-1716210E5CD1}"/>
          </ac:spMkLst>
        </pc:spChg>
        <pc:spChg chg="mod">
          <ac:chgData name="hassan MH" userId="84cd2103f36ef0dc" providerId="LiveId" clId="{DEB09C12-C376-40B2-8D42-A50FB6EF1F24}" dt="2022-04-15T13:05:46.736" v="379" actId="27803"/>
          <ac:spMkLst>
            <pc:docMk/>
            <pc:sldMk cId="4255300691" sldId="329"/>
            <ac:spMk id="171" creationId="{D27D6ECE-8A82-41CA-9857-D2EF9937FEAB}"/>
          </ac:spMkLst>
        </pc:spChg>
        <pc:spChg chg="mod">
          <ac:chgData name="hassan MH" userId="84cd2103f36ef0dc" providerId="LiveId" clId="{DEB09C12-C376-40B2-8D42-A50FB6EF1F24}" dt="2022-04-15T13:05:46.736" v="379" actId="27803"/>
          <ac:spMkLst>
            <pc:docMk/>
            <pc:sldMk cId="4255300691" sldId="329"/>
            <ac:spMk id="172" creationId="{30769E34-2909-4129-94F4-6BD5D63753EC}"/>
          </ac:spMkLst>
        </pc:spChg>
        <pc:spChg chg="mod">
          <ac:chgData name="hassan MH" userId="84cd2103f36ef0dc" providerId="LiveId" clId="{DEB09C12-C376-40B2-8D42-A50FB6EF1F24}" dt="2022-04-15T13:05:46.736" v="379" actId="27803"/>
          <ac:spMkLst>
            <pc:docMk/>
            <pc:sldMk cId="4255300691" sldId="329"/>
            <ac:spMk id="174" creationId="{C9913673-C927-43EB-A4CE-C949A82FBF69}"/>
          </ac:spMkLst>
        </pc:spChg>
        <pc:spChg chg="mod">
          <ac:chgData name="hassan MH" userId="84cd2103f36ef0dc" providerId="LiveId" clId="{DEB09C12-C376-40B2-8D42-A50FB6EF1F24}" dt="2022-04-15T13:05:46.736" v="379" actId="27803"/>
          <ac:spMkLst>
            <pc:docMk/>
            <pc:sldMk cId="4255300691" sldId="329"/>
            <ac:spMk id="175" creationId="{5E94AD65-1E11-47B0-83B7-3F3261F6B38F}"/>
          </ac:spMkLst>
        </pc:spChg>
        <pc:spChg chg="mod">
          <ac:chgData name="hassan MH" userId="84cd2103f36ef0dc" providerId="LiveId" clId="{DEB09C12-C376-40B2-8D42-A50FB6EF1F24}" dt="2022-04-15T13:05:46.736" v="379" actId="27803"/>
          <ac:spMkLst>
            <pc:docMk/>
            <pc:sldMk cId="4255300691" sldId="329"/>
            <ac:spMk id="176" creationId="{9ED43C1F-4CDC-4C9F-92E3-9B47B9F97D64}"/>
          </ac:spMkLst>
        </pc:spChg>
        <pc:spChg chg="mod">
          <ac:chgData name="hassan MH" userId="84cd2103f36ef0dc" providerId="LiveId" clId="{DEB09C12-C376-40B2-8D42-A50FB6EF1F24}" dt="2022-04-15T13:05:46.736" v="379" actId="27803"/>
          <ac:spMkLst>
            <pc:docMk/>
            <pc:sldMk cId="4255300691" sldId="329"/>
            <ac:spMk id="178" creationId="{A37FD363-C45C-4F35-9F3C-2718ED8C754A}"/>
          </ac:spMkLst>
        </pc:spChg>
        <pc:spChg chg="mod">
          <ac:chgData name="hassan MH" userId="84cd2103f36ef0dc" providerId="LiveId" clId="{DEB09C12-C376-40B2-8D42-A50FB6EF1F24}" dt="2022-04-15T13:05:46.736" v="379" actId="27803"/>
          <ac:spMkLst>
            <pc:docMk/>
            <pc:sldMk cId="4255300691" sldId="329"/>
            <ac:spMk id="179" creationId="{0CC457C9-74A6-48C0-B2CE-B85A8EAD9A14}"/>
          </ac:spMkLst>
        </pc:spChg>
        <pc:spChg chg="mod">
          <ac:chgData name="hassan MH" userId="84cd2103f36ef0dc" providerId="LiveId" clId="{DEB09C12-C376-40B2-8D42-A50FB6EF1F24}" dt="2022-04-15T13:05:46.491" v="378"/>
          <ac:spMkLst>
            <pc:docMk/>
            <pc:sldMk cId="4255300691" sldId="329"/>
            <ac:spMk id="181" creationId="{3CCE6779-E6B9-4A50-83E3-C38E6C6BF2F8}"/>
          </ac:spMkLst>
        </pc:spChg>
        <pc:spChg chg="mod">
          <ac:chgData name="hassan MH" userId="84cd2103f36ef0dc" providerId="LiveId" clId="{DEB09C12-C376-40B2-8D42-A50FB6EF1F24}" dt="2022-04-15T13:05:46.491" v="378"/>
          <ac:spMkLst>
            <pc:docMk/>
            <pc:sldMk cId="4255300691" sldId="329"/>
            <ac:spMk id="182" creationId="{526DDC90-816F-4D5E-9637-D92164B5DB35}"/>
          </ac:spMkLst>
        </pc:spChg>
        <pc:spChg chg="del mod">
          <ac:chgData name="hassan MH" userId="84cd2103f36ef0dc" providerId="LiveId" clId="{DEB09C12-C376-40B2-8D42-A50FB6EF1F24}" dt="2022-04-15T13:06:50.527" v="389" actId="478"/>
          <ac:spMkLst>
            <pc:docMk/>
            <pc:sldMk cId="4255300691" sldId="329"/>
            <ac:spMk id="186" creationId="{2C639063-B0C8-4062-B800-94F23B5529E8}"/>
          </ac:spMkLst>
        </pc:spChg>
        <pc:spChg chg="mod">
          <ac:chgData name="hassan MH" userId="84cd2103f36ef0dc" providerId="LiveId" clId="{DEB09C12-C376-40B2-8D42-A50FB6EF1F24}" dt="2022-04-15T13:06:41.716" v="384" actId="27803"/>
          <ac:spMkLst>
            <pc:docMk/>
            <pc:sldMk cId="4255300691" sldId="329"/>
            <ac:spMk id="188" creationId="{76BFE93A-4209-41F5-96AA-CBF4706F480F}"/>
          </ac:spMkLst>
        </pc:spChg>
        <pc:spChg chg="mod">
          <ac:chgData name="hassan MH" userId="84cd2103f36ef0dc" providerId="LiveId" clId="{DEB09C12-C376-40B2-8D42-A50FB6EF1F24}" dt="2022-04-15T13:06:41.716" v="384" actId="27803"/>
          <ac:spMkLst>
            <pc:docMk/>
            <pc:sldMk cId="4255300691" sldId="329"/>
            <ac:spMk id="189" creationId="{06384144-AD1E-49AF-9639-01C98E1DEFB9}"/>
          </ac:spMkLst>
        </pc:spChg>
        <pc:spChg chg="mod">
          <ac:chgData name="hassan MH" userId="84cd2103f36ef0dc" providerId="LiveId" clId="{DEB09C12-C376-40B2-8D42-A50FB6EF1F24}" dt="2022-04-15T13:06:41.716" v="384" actId="27803"/>
          <ac:spMkLst>
            <pc:docMk/>
            <pc:sldMk cId="4255300691" sldId="329"/>
            <ac:spMk id="190" creationId="{CFB2A04A-9476-468A-8273-5985BEBC52C4}"/>
          </ac:spMkLst>
        </pc:spChg>
        <pc:spChg chg="mod">
          <ac:chgData name="hassan MH" userId="84cd2103f36ef0dc" providerId="LiveId" clId="{DEB09C12-C376-40B2-8D42-A50FB6EF1F24}" dt="2022-04-15T13:06:41.716" v="384" actId="27803"/>
          <ac:spMkLst>
            <pc:docMk/>
            <pc:sldMk cId="4255300691" sldId="329"/>
            <ac:spMk id="191" creationId="{C9775F97-9412-41F0-90FD-5D1E7C805EB9}"/>
          </ac:spMkLst>
        </pc:spChg>
        <pc:spChg chg="mod">
          <ac:chgData name="hassan MH" userId="84cd2103f36ef0dc" providerId="LiveId" clId="{DEB09C12-C376-40B2-8D42-A50FB6EF1F24}" dt="2022-04-15T13:06:41.716" v="384" actId="27803"/>
          <ac:spMkLst>
            <pc:docMk/>
            <pc:sldMk cId="4255300691" sldId="329"/>
            <ac:spMk id="192" creationId="{6306001E-8EF7-41CE-A73F-2D4043455758}"/>
          </ac:spMkLst>
        </pc:spChg>
        <pc:spChg chg="mod">
          <ac:chgData name="hassan MH" userId="84cd2103f36ef0dc" providerId="LiveId" clId="{DEB09C12-C376-40B2-8D42-A50FB6EF1F24}" dt="2022-04-15T13:06:46.248" v="388" actId="1076"/>
          <ac:spMkLst>
            <pc:docMk/>
            <pc:sldMk cId="4255300691" sldId="329"/>
            <ac:spMk id="193" creationId="{215137AA-D484-4D71-AEF7-1B078E412BC2}"/>
          </ac:spMkLst>
        </pc:spChg>
        <pc:spChg chg="mod">
          <ac:chgData name="hassan MH" userId="84cd2103f36ef0dc" providerId="LiveId" clId="{DEB09C12-C376-40B2-8D42-A50FB6EF1F24}" dt="2022-04-15T13:06:41.716" v="384" actId="27803"/>
          <ac:spMkLst>
            <pc:docMk/>
            <pc:sldMk cId="4255300691" sldId="329"/>
            <ac:spMk id="194" creationId="{422DD001-FEAC-4DC5-88D2-4BD8A30DD59C}"/>
          </ac:spMkLst>
        </pc:spChg>
        <pc:spChg chg="mod">
          <ac:chgData name="hassan MH" userId="84cd2103f36ef0dc" providerId="LiveId" clId="{DEB09C12-C376-40B2-8D42-A50FB6EF1F24}" dt="2022-04-15T13:06:41.716" v="384" actId="27803"/>
          <ac:spMkLst>
            <pc:docMk/>
            <pc:sldMk cId="4255300691" sldId="329"/>
            <ac:spMk id="195" creationId="{8314A008-51F7-48BB-918A-5CF99E2DDB60}"/>
          </ac:spMkLst>
        </pc:spChg>
        <pc:spChg chg="del mod">
          <ac:chgData name="hassan MH" userId="84cd2103f36ef0dc" providerId="LiveId" clId="{DEB09C12-C376-40B2-8D42-A50FB6EF1F24}" dt="2022-04-15T13:06:50.527" v="389" actId="478"/>
          <ac:spMkLst>
            <pc:docMk/>
            <pc:sldMk cId="4255300691" sldId="329"/>
            <ac:spMk id="196" creationId="{318AEDEC-9FD6-4945-BBA7-77DF7535A5BC}"/>
          </ac:spMkLst>
        </pc:spChg>
        <pc:spChg chg="mod">
          <ac:chgData name="hassan MH" userId="84cd2103f36ef0dc" providerId="LiveId" clId="{DEB09C12-C376-40B2-8D42-A50FB6EF1F24}" dt="2022-04-15T13:09:06.026" v="394" actId="27803"/>
          <ac:spMkLst>
            <pc:docMk/>
            <pc:sldMk cId="4255300691" sldId="329"/>
            <ac:spMk id="201" creationId="{4E4AC98D-6D97-4CFB-8940-DDEFD81C4DAA}"/>
          </ac:spMkLst>
        </pc:spChg>
        <pc:spChg chg="mod">
          <ac:chgData name="hassan MH" userId="84cd2103f36ef0dc" providerId="LiveId" clId="{DEB09C12-C376-40B2-8D42-A50FB6EF1F24}" dt="2022-04-15T13:09:06.026" v="394" actId="27803"/>
          <ac:spMkLst>
            <pc:docMk/>
            <pc:sldMk cId="4255300691" sldId="329"/>
            <ac:spMk id="203" creationId="{0B763CB1-4BC5-467F-8A60-F29232D7D08C}"/>
          </ac:spMkLst>
        </pc:spChg>
        <pc:spChg chg="mod">
          <ac:chgData name="hassan MH" userId="84cd2103f36ef0dc" providerId="LiveId" clId="{DEB09C12-C376-40B2-8D42-A50FB6EF1F24}" dt="2022-04-15T13:09:06.026" v="394" actId="27803"/>
          <ac:spMkLst>
            <pc:docMk/>
            <pc:sldMk cId="4255300691" sldId="329"/>
            <ac:spMk id="204" creationId="{7547CE7B-98A2-4290-A9AA-F630CF245BBD}"/>
          </ac:spMkLst>
        </pc:spChg>
        <pc:spChg chg="mod">
          <ac:chgData name="hassan MH" userId="84cd2103f36ef0dc" providerId="LiveId" clId="{DEB09C12-C376-40B2-8D42-A50FB6EF1F24}" dt="2022-04-15T13:09:17.940" v="399" actId="207"/>
          <ac:spMkLst>
            <pc:docMk/>
            <pc:sldMk cId="4255300691" sldId="329"/>
            <ac:spMk id="205" creationId="{E412448D-7B57-49E9-B1C8-7D20B3D2610C}"/>
          </ac:spMkLst>
        </pc:spChg>
        <pc:spChg chg="mod">
          <ac:chgData name="hassan MH" userId="84cd2103f36ef0dc" providerId="LiveId" clId="{DEB09C12-C376-40B2-8D42-A50FB6EF1F24}" dt="2022-04-15T13:09:06.026" v="394" actId="27803"/>
          <ac:spMkLst>
            <pc:docMk/>
            <pc:sldMk cId="4255300691" sldId="329"/>
            <ac:spMk id="206" creationId="{49D1916D-4C30-4282-BDCE-41FA03441A47}"/>
          </ac:spMkLst>
        </pc:spChg>
        <pc:spChg chg="mod">
          <ac:chgData name="hassan MH" userId="84cd2103f36ef0dc" providerId="LiveId" clId="{DEB09C12-C376-40B2-8D42-A50FB6EF1F24}" dt="2022-04-15T13:09:14.416" v="398" actId="207"/>
          <ac:spMkLst>
            <pc:docMk/>
            <pc:sldMk cId="4255300691" sldId="329"/>
            <ac:spMk id="207" creationId="{11D7429C-D326-4C81-8FE3-66959AEA5EF0}"/>
          </ac:spMkLst>
        </pc:spChg>
        <pc:spChg chg="mod">
          <ac:chgData name="hassan MH" userId="84cd2103f36ef0dc" providerId="LiveId" clId="{DEB09C12-C376-40B2-8D42-A50FB6EF1F24}" dt="2022-04-15T13:09:06.026" v="394" actId="27803"/>
          <ac:spMkLst>
            <pc:docMk/>
            <pc:sldMk cId="4255300691" sldId="329"/>
            <ac:spMk id="210" creationId="{15A88935-8AD7-4ABB-ABEE-8B1C4FF6FA3A}"/>
          </ac:spMkLst>
        </pc:spChg>
        <pc:spChg chg="mod">
          <ac:chgData name="hassan MH" userId="84cd2103f36ef0dc" providerId="LiveId" clId="{DEB09C12-C376-40B2-8D42-A50FB6EF1F24}" dt="2022-04-15T13:09:23.520" v="400" actId="207"/>
          <ac:spMkLst>
            <pc:docMk/>
            <pc:sldMk cId="4255300691" sldId="329"/>
            <ac:spMk id="211" creationId="{E07E5BE4-7BD1-460B-A136-43D785475CC7}"/>
          </ac:spMkLst>
        </pc:spChg>
        <pc:spChg chg="mod">
          <ac:chgData name="hassan MH" userId="84cd2103f36ef0dc" providerId="LiveId" clId="{DEB09C12-C376-40B2-8D42-A50FB6EF1F24}" dt="2022-04-15T13:09:06.026" v="394" actId="27803"/>
          <ac:spMkLst>
            <pc:docMk/>
            <pc:sldMk cId="4255300691" sldId="329"/>
            <ac:spMk id="213" creationId="{7064F277-AA15-4A1B-A2E0-A73C724F91EF}"/>
          </ac:spMkLst>
        </pc:spChg>
        <pc:spChg chg="mod">
          <ac:chgData name="hassan MH" userId="84cd2103f36ef0dc" providerId="LiveId" clId="{DEB09C12-C376-40B2-8D42-A50FB6EF1F24}" dt="2022-04-15T13:09:06.026" v="394" actId="27803"/>
          <ac:spMkLst>
            <pc:docMk/>
            <pc:sldMk cId="4255300691" sldId="329"/>
            <ac:spMk id="214" creationId="{F54C1A27-315D-485C-9F59-FC85AEBA3F13}"/>
          </ac:spMkLst>
        </pc:spChg>
        <pc:spChg chg="mod">
          <ac:chgData name="hassan MH" userId="84cd2103f36ef0dc" providerId="LiveId" clId="{DEB09C12-C376-40B2-8D42-A50FB6EF1F24}" dt="2022-04-15T13:09:06.026" v="394" actId="27803"/>
          <ac:spMkLst>
            <pc:docMk/>
            <pc:sldMk cId="4255300691" sldId="329"/>
            <ac:spMk id="215" creationId="{853BF2BA-56B7-4C1A-8E12-5F53C28AA16B}"/>
          </ac:spMkLst>
        </pc:spChg>
        <pc:spChg chg="mod">
          <ac:chgData name="hassan MH" userId="84cd2103f36ef0dc" providerId="LiveId" clId="{DEB09C12-C376-40B2-8D42-A50FB6EF1F24}" dt="2022-04-15T13:09:06.026" v="394" actId="27803"/>
          <ac:spMkLst>
            <pc:docMk/>
            <pc:sldMk cId="4255300691" sldId="329"/>
            <ac:spMk id="216" creationId="{51F8AA28-5027-4E91-A1B0-C940205869ED}"/>
          </ac:spMkLst>
        </pc:spChg>
        <pc:spChg chg="mod">
          <ac:chgData name="hassan MH" userId="84cd2103f36ef0dc" providerId="LiveId" clId="{DEB09C12-C376-40B2-8D42-A50FB6EF1F24}" dt="2022-04-15T13:09:06.026" v="394" actId="27803"/>
          <ac:spMkLst>
            <pc:docMk/>
            <pc:sldMk cId="4255300691" sldId="329"/>
            <ac:spMk id="218" creationId="{9E913D7A-2C65-4EE1-A91F-8A139A4F9297}"/>
          </ac:spMkLst>
        </pc:spChg>
        <pc:spChg chg="mod">
          <ac:chgData name="hassan MH" userId="84cd2103f36ef0dc" providerId="LiveId" clId="{DEB09C12-C376-40B2-8D42-A50FB6EF1F24}" dt="2022-04-15T13:09:10.683" v="395" actId="207"/>
          <ac:spMkLst>
            <pc:docMk/>
            <pc:sldMk cId="4255300691" sldId="329"/>
            <ac:spMk id="220" creationId="{A21202DA-DCBD-4FCA-A59C-7CD43617EBE3}"/>
          </ac:spMkLst>
        </pc:spChg>
        <pc:spChg chg="mod">
          <ac:chgData name="hassan MH" userId="84cd2103f36ef0dc" providerId="LiveId" clId="{DEB09C12-C376-40B2-8D42-A50FB6EF1F24}" dt="2022-04-15T13:09:06.026" v="394" actId="27803"/>
          <ac:spMkLst>
            <pc:docMk/>
            <pc:sldMk cId="4255300691" sldId="329"/>
            <ac:spMk id="221" creationId="{4AAA4E24-E099-40F5-9562-B8BA638B8000}"/>
          </ac:spMkLst>
        </pc:spChg>
        <pc:spChg chg="mod">
          <ac:chgData name="hassan MH" userId="84cd2103f36ef0dc" providerId="LiveId" clId="{DEB09C12-C376-40B2-8D42-A50FB6EF1F24}" dt="2022-04-15T13:09:33.224" v="402" actId="1076"/>
          <ac:spMkLst>
            <pc:docMk/>
            <pc:sldMk cId="4255300691" sldId="329"/>
            <ac:spMk id="223" creationId="{0BBF1B4C-B5BE-474C-9078-3FB67C71F01D}"/>
          </ac:spMkLst>
        </pc:spChg>
        <pc:spChg chg="mod">
          <ac:chgData name="hassan MH" userId="84cd2103f36ef0dc" providerId="LiveId" clId="{DEB09C12-C376-40B2-8D42-A50FB6EF1F24}" dt="2022-04-15T13:09:06.026" v="394" actId="27803"/>
          <ac:spMkLst>
            <pc:docMk/>
            <pc:sldMk cId="4255300691" sldId="329"/>
            <ac:spMk id="225" creationId="{CA84B9AE-439E-4D22-ABF0-A1ADF4E06ADB}"/>
          </ac:spMkLst>
        </pc:spChg>
        <pc:spChg chg="mod">
          <ac:chgData name="hassan MH" userId="84cd2103f36ef0dc" providerId="LiveId" clId="{DEB09C12-C376-40B2-8D42-A50FB6EF1F24}" dt="2022-04-15T13:09:06.026" v="394" actId="27803"/>
          <ac:spMkLst>
            <pc:docMk/>
            <pc:sldMk cId="4255300691" sldId="329"/>
            <ac:spMk id="226" creationId="{7701D6D1-492A-40D3-9334-1D8DF932F282}"/>
          </ac:spMkLst>
        </pc:spChg>
        <pc:spChg chg="mod">
          <ac:chgData name="hassan MH" userId="84cd2103f36ef0dc" providerId="LiveId" clId="{DEB09C12-C376-40B2-8D42-A50FB6EF1F24}" dt="2022-04-15T13:09:06.026" v="394" actId="27803"/>
          <ac:spMkLst>
            <pc:docMk/>
            <pc:sldMk cId="4255300691" sldId="329"/>
            <ac:spMk id="227" creationId="{B6D23946-ADF0-462D-81D2-685BF3CC8AC2}"/>
          </ac:spMkLst>
        </pc:spChg>
        <pc:spChg chg="mod">
          <ac:chgData name="hassan MH" userId="84cd2103f36ef0dc" providerId="LiveId" clId="{DEB09C12-C376-40B2-8D42-A50FB6EF1F24}" dt="2022-04-15T13:09:06.026" v="394" actId="27803"/>
          <ac:spMkLst>
            <pc:docMk/>
            <pc:sldMk cId="4255300691" sldId="329"/>
            <ac:spMk id="228" creationId="{7627F111-E99F-41CE-B832-5830E46540EF}"/>
          </ac:spMkLst>
        </pc:spChg>
        <pc:spChg chg="mod">
          <ac:chgData name="hassan MH" userId="84cd2103f36ef0dc" providerId="LiveId" clId="{DEB09C12-C376-40B2-8D42-A50FB6EF1F24}" dt="2022-04-15T13:09:06.026" v="394" actId="27803"/>
          <ac:spMkLst>
            <pc:docMk/>
            <pc:sldMk cId="4255300691" sldId="329"/>
            <ac:spMk id="229" creationId="{81CF4446-176C-4B32-B7F3-7F6FE7013DEC}"/>
          </ac:spMkLst>
        </pc:spChg>
        <pc:spChg chg="mod">
          <ac:chgData name="hassan MH" userId="84cd2103f36ef0dc" providerId="LiveId" clId="{DEB09C12-C376-40B2-8D42-A50FB6EF1F24}" dt="2022-04-15T13:09:06.026" v="394" actId="27803"/>
          <ac:spMkLst>
            <pc:docMk/>
            <pc:sldMk cId="4255300691" sldId="329"/>
            <ac:spMk id="230" creationId="{2FFED2C8-66D7-4F86-8F31-936ECE2465C8}"/>
          </ac:spMkLst>
        </pc:spChg>
        <pc:grpChg chg="add del mod">
          <ac:chgData name="hassan MH" userId="84cd2103f36ef0dc" providerId="LiveId" clId="{DEB09C12-C376-40B2-8D42-A50FB6EF1F24}" dt="2022-04-15T13:05:46.736" v="379" actId="27803"/>
          <ac:grpSpMkLst>
            <pc:docMk/>
            <pc:sldMk cId="4255300691" sldId="329"/>
            <ac:grpSpMk id="86" creationId="{5F36F3DC-4509-4F14-BF98-AD51AA8E16B6}"/>
          </ac:grpSpMkLst>
        </pc:grpChg>
        <pc:grpChg chg="mod">
          <ac:chgData name="hassan MH" userId="84cd2103f36ef0dc" providerId="LiveId" clId="{DEB09C12-C376-40B2-8D42-A50FB6EF1F24}" dt="2022-04-15T13:05:46.736" v="379" actId="27803"/>
          <ac:grpSpMkLst>
            <pc:docMk/>
            <pc:sldMk cId="4255300691" sldId="329"/>
            <ac:grpSpMk id="87" creationId="{0734E409-7B35-4354-9BEB-623B1695475E}"/>
          </ac:grpSpMkLst>
        </pc:grpChg>
        <pc:grpChg chg="mod">
          <ac:chgData name="hassan MH" userId="84cd2103f36ef0dc" providerId="LiveId" clId="{DEB09C12-C376-40B2-8D42-A50FB6EF1F24}" dt="2022-04-15T13:05:46.736" v="379" actId="27803"/>
          <ac:grpSpMkLst>
            <pc:docMk/>
            <pc:sldMk cId="4255300691" sldId="329"/>
            <ac:grpSpMk id="90" creationId="{3F6A7161-94B9-43B6-BC34-6C58A1AADB52}"/>
          </ac:grpSpMkLst>
        </pc:grpChg>
        <pc:grpChg chg="mod">
          <ac:chgData name="hassan MH" userId="84cd2103f36ef0dc" providerId="LiveId" clId="{DEB09C12-C376-40B2-8D42-A50FB6EF1F24}" dt="2022-04-15T13:05:46.736" v="379" actId="27803"/>
          <ac:grpSpMkLst>
            <pc:docMk/>
            <pc:sldMk cId="4255300691" sldId="329"/>
            <ac:grpSpMk id="92" creationId="{30D707C0-50B1-4600-BD1B-D1F7A58AA2AB}"/>
          </ac:grpSpMkLst>
        </pc:grpChg>
        <pc:grpChg chg="mod">
          <ac:chgData name="hassan MH" userId="84cd2103f36ef0dc" providerId="LiveId" clId="{DEB09C12-C376-40B2-8D42-A50FB6EF1F24}" dt="2022-04-15T13:05:46.736" v="379" actId="27803"/>
          <ac:grpSpMkLst>
            <pc:docMk/>
            <pc:sldMk cId="4255300691" sldId="329"/>
            <ac:grpSpMk id="97" creationId="{16ACF89A-CF07-42F5-A53A-69D732378C8C}"/>
          </ac:grpSpMkLst>
        </pc:grpChg>
        <pc:grpChg chg="mod">
          <ac:chgData name="hassan MH" userId="84cd2103f36ef0dc" providerId="LiveId" clId="{DEB09C12-C376-40B2-8D42-A50FB6EF1F24}" dt="2022-04-15T13:05:46.736" v="379" actId="27803"/>
          <ac:grpSpMkLst>
            <pc:docMk/>
            <pc:sldMk cId="4255300691" sldId="329"/>
            <ac:grpSpMk id="103" creationId="{17AA050A-07C2-4CCC-9E69-07C9DFED6EAA}"/>
          </ac:grpSpMkLst>
        </pc:grpChg>
        <pc:grpChg chg="mod">
          <ac:chgData name="hassan MH" userId="84cd2103f36ef0dc" providerId="LiveId" clId="{DEB09C12-C376-40B2-8D42-A50FB6EF1F24}" dt="2022-04-15T13:05:46.736" v="379" actId="27803"/>
          <ac:grpSpMkLst>
            <pc:docMk/>
            <pc:sldMk cId="4255300691" sldId="329"/>
            <ac:grpSpMk id="106" creationId="{654A9398-BE19-44E7-9694-1418FF394849}"/>
          </ac:grpSpMkLst>
        </pc:grpChg>
        <pc:grpChg chg="mod">
          <ac:chgData name="hassan MH" userId="84cd2103f36ef0dc" providerId="LiveId" clId="{DEB09C12-C376-40B2-8D42-A50FB6EF1F24}" dt="2022-04-15T13:05:46.736" v="379" actId="27803"/>
          <ac:grpSpMkLst>
            <pc:docMk/>
            <pc:sldMk cId="4255300691" sldId="329"/>
            <ac:grpSpMk id="111" creationId="{C9D645EA-C6CB-41F0-88D1-EFCAA999FF2C}"/>
          </ac:grpSpMkLst>
        </pc:grpChg>
        <pc:grpChg chg="mod">
          <ac:chgData name="hassan MH" userId="84cd2103f36ef0dc" providerId="LiveId" clId="{DEB09C12-C376-40B2-8D42-A50FB6EF1F24}" dt="2022-04-15T13:05:46.736" v="379" actId="27803"/>
          <ac:grpSpMkLst>
            <pc:docMk/>
            <pc:sldMk cId="4255300691" sldId="329"/>
            <ac:grpSpMk id="121" creationId="{7DB0511F-910E-4BF1-8A1D-A2463B9A079B}"/>
          </ac:grpSpMkLst>
        </pc:grpChg>
        <pc:grpChg chg="mod">
          <ac:chgData name="hassan MH" userId="84cd2103f36ef0dc" providerId="LiveId" clId="{DEB09C12-C376-40B2-8D42-A50FB6EF1F24}" dt="2022-04-15T13:05:46.736" v="379" actId="27803"/>
          <ac:grpSpMkLst>
            <pc:docMk/>
            <pc:sldMk cId="4255300691" sldId="329"/>
            <ac:grpSpMk id="128" creationId="{B629ABAA-A0D9-4E71-874D-9EF597F72151}"/>
          </ac:grpSpMkLst>
        </pc:grpChg>
        <pc:grpChg chg="mod">
          <ac:chgData name="hassan MH" userId="84cd2103f36ef0dc" providerId="LiveId" clId="{DEB09C12-C376-40B2-8D42-A50FB6EF1F24}" dt="2022-04-15T13:05:46.736" v="379" actId="27803"/>
          <ac:grpSpMkLst>
            <pc:docMk/>
            <pc:sldMk cId="4255300691" sldId="329"/>
            <ac:grpSpMk id="132" creationId="{FAE0EE8D-1A9C-4105-A873-E121C5B67DD9}"/>
          </ac:grpSpMkLst>
        </pc:grpChg>
        <pc:grpChg chg="mod">
          <ac:chgData name="hassan MH" userId="84cd2103f36ef0dc" providerId="LiveId" clId="{DEB09C12-C376-40B2-8D42-A50FB6EF1F24}" dt="2022-04-15T13:05:46.736" v="379" actId="27803"/>
          <ac:grpSpMkLst>
            <pc:docMk/>
            <pc:sldMk cId="4255300691" sldId="329"/>
            <ac:grpSpMk id="139" creationId="{038F48B6-78D6-4DA9-A794-AF137388AF57}"/>
          </ac:grpSpMkLst>
        </pc:grpChg>
        <pc:grpChg chg="mod">
          <ac:chgData name="hassan MH" userId="84cd2103f36ef0dc" providerId="LiveId" clId="{DEB09C12-C376-40B2-8D42-A50FB6EF1F24}" dt="2022-04-15T13:05:46.736" v="379" actId="27803"/>
          <ac:grpSpMkLst>
            <pc:docMk/>
            <pc:sldMk cId="4255300691" sldId="329"/>
            <ac:grpSpMk id="149" creationId="{4B27393A-477C-400B-BA39-FC099D94283B}"/>
          </ac:grpSpMkLst>
        </pc:grpChg>
        <pc:grpChg chg="mod">
          <ac:chgData name="hassan MH" userId="84cd2103f36ef0dc" providerId="LiveId" clId="{DEB09C12-C376-40B2-8D42-A50FB6EF1F24}" dt="2022-04-15T13:05:46.736" v="379" actId="27803"/>
          <ac:grpSpMkLst>
            <pc:docMk/>
            <pc:sldMk cId="4255300691" sldId="329"/>
            <ac:grpSpMk id="154" creationId="{620F407D-9688-4417-B148-97D6126645DE}"/>
          </ac:grpSpMkLst>
        </pc:grpChg>
        <pc:grpChg chg="mod">
          <ac:chgData name="hassan MH" userId="84cd2103f36ef0dc" providerId="LiveId" clId="{DEB09C12-C376-40B2-8D42-A50FB6EF1F24}" dt="2022-04-15T13:05:46.736" v="379" actId="27803"/>
          <ac:grpSpMkLst>
            <pc:docMk/>
            <pc:sldMk cId="4255300691" sldId="329"/>
            <ac:grpSpMk id="158" creationId="{547AB7E3-72D0-4E0C-B3DD-A6F1FCBE08AA}"/>
          </ac:grpSpMkLst>
        </pc:grpChg>
        <pc:grpChg chg="mod">
          <ac:chgData name="hassan MH" userId="84cd2103f36ef0dc" providerId="LiveId" clId="{DEB09C12-C376-40B2-8D42-A50FB6EF1F24}" dt="2022-04-15T13:05:46.736" v="379" actId="27803"/>
          <ac:grpSpMkLst>
            <pc:docMk/>
            <pc:sldMk cId="4255300691" sldId="329"/>
            <ac:grpSpMk id="162" creationId="{4B4C0FBF-A54A-4540-9977-A58F48BBF61D}"/>
          </ac:grpSpMkLst>
        </pc:grpChg>
        <pc:grpChg chg="mod">
          <ac:chgData name="hassan MH" userId="84cd2103f36ef0dc" providerId="LiveId" clId="{DEB09C12-C376-40B2-8D42-A50FB6EF1F24}" dt="2022-04-15T13:05:46.736" v="379" actId="27803"/>
          <ac:grpSpMkLst>
            <pc:docMk/>
            <pc:sldMk cId="4255300691" sldId="329"/>
            <ac:grpSpMk id="164" creationId="{D068CC26-E93E-4371-8206-EC4E622AEDCE}"/>
          </ac:grpSpMkLst>
        </pc:grpChg>
        <pc:grpChg chg="mod">
          <ac:chgData name="hassan MH" userId="84cd2103f36ef0dc" providerId="LiveId" clId="{DEB09C12-C376-40B2-8D42-A50FB6EF1F24}" dt="2022-04-15T13:05:46.736" v="379" actId="27803"/>
          <ac:grpSpMkLst>
            <pc:docMk/>
            <pc:sldMk cId="4255300691" sldId="329"/>
            <ac:grpSpMk id="173" creationId="{6A9F4016-B09A-4344-AA4A-AD254689ECA8}"/>
          </ac:grpSpMkLst>
        </pc:grpChg>
        <pc:grpChg chg="mod">
          <ac:chgData name="hassan MH" userId="84cd2103f36ef0dc" providerId="LiveId" clId="{DEB09C12-C376-40B2-8D42-A50FB6EF1F24}" dt="2022-04-15T13:05:46.736" v="379" actId="27803"/>
          <ac:grpSpMkLst>
            <pc:docMk/>
            <pc:sldMk cId="4255300691" sldId="329"/>
            <ac:grpSpMk id="177" creationId="{D8B7ADFA-47F1-4A03-A8D0-43F66DDD4CF5}"/>
          </ac:grpSpMkLst>
        </pc:grpChg>
        <pc:grpChg chg="add del mod ord">
          <ac:chgData name="hassan MH" userId="84cd2103f36ef0dc" providerId="LiveId" clId="{DEB09C12-C376-40B2-8D42-A50FB6EF1F24}" dt="2022-04-15T13:05:46.491" v="378"/>
          <ac:grpSpMkLst>
            <pc:docMk/>
            <pc:sldMk cId="4255300691" sldId="329"/>
            <ac:grpSpMk id="180" creationId="{815A94DA-183B-46E3-B78E-F5569DFB23CA}"/>
          </ac:grpSpMkLst>
        </pc:grpChg>
        <pc:grpChg chg="del mod">
          <ac:chgData name="hassan MH" userId="84cd2103f36ef0dc" providerId="LiveId" clId="{DEB09C12-C376-40B2-8D42-A50FB6EF1F24}" dt="2022-04-15T13:06:41.716" v="384" actId="27803"/>
          <ac:grpSpMkLst>
            <pc:docMk/>
            <pc:sldMk cId="4255300691" sldId="329"/>
            <ac:grpSpMk id="185" creationId="{F4A177B1-5B9E-4126-B8CE-A953BDE206C5}"/>
          </ac:grpSpMkLst>
        </pc:grpChg>
        <pc:grpChg chg="del mod">
          <ac:chgData name="hassan MH" userId="84cd2103f36ef0dc" providerId="LiveId" clId="{DEB09C12-C376-40B2-8D42-A50FB6EF1F24}" dt="2022-04-15T13:06:50.527" v="389" actId="478"/>
          <ac:grpSpMkLst>
            <pc:docMk/>
            <pc:sldMk cId="4255300691" sldId="329"/>
            <ac:grpSpMk id="187" creationId="{7A7F46CE-4536-4F3A-9DDC-8D146035F48A}"/>
          </ac:grpSpMkLst>
        </pc:grpChg>
        <pc:grpChg chg="del mod">
          <ac:chgData name="hassan MH" userId="84cd2103f36ef0dc" providerId="LiveId" clId="{DEB09C12-C376-40B2-8D42-A50FB6EF1F24}" dt="2022-04-15T13:09:40.195" v="403" actId="478"/>
          <ac:grpSpMkLst>
            <pc:docMk/>
            <pc:sldMk cId="4255300691" sldId="329"/>
            <ac:grpSpMk id="199" creationId="{DFA81D0E-29F8-44A9-AD46-F4E16F61FCB2}"/>
          </ac:grpSpMkLst>
        </pc:grpChg>
        <pc:grpChg chg="mod">
          <ac:chgData name="hassan MH" userId="84cd2103f36ef0dc" providerId="LiveId" clId="{DEB09C12-C376-40B2-8D42-A50FB6EF1F24}" dt="2022-04-15T13:09:06.026" v="394" actId="27803"/>
          <ac:grpSpMkLst>
            <pc:docMk/>
            <pc:sldMk cId="4255300691" sldId="329"/>
            <ac:grpSpMk id="200" creationId="{CD78C271-EFD8-46AE-9280-26A232539000}"/>
          </ac:grpSpMkLst>
        </pc:grpChg>
        <pc:grpChg chg="mod">
          <ac:chgData name="hassan MH" userId="84cd2103f36ef0dc" providerId="LiveId" clId="{DEB09C12-C376-40B2-8D42-A50FB6EF1F24}" dt="2022-04-15T13:09:06.026" v="394" actId="27803"/>
          <ac:grpSpMkLst>
            <pc:docMk/>
            <pc:sldMk cId="4255300691" sldId="329"/>
            <ac:grpSpMk id="202" creationId="{023AA886-1110-477B-A5B1-ED08ACD6F36A}"/>
          </ac:grpSpMkLst>
        </pc:grpChg>
        <pc:grpChg chg="mod">
          <ac:chgData name="hassan MH" userId="84cd2103f36ef0dc" providerId="LiveId" clId="{DEB09C12-C376-40B2-8D42-A50FB6EF1F24}" dt="2022-04-15T13:09:06.026" v="394" actId="27803"/>
          <ac:grpSpMkLst>
            <pc:docMk/>
            <pc:sldMk cId="4255300691" sldId="329"/>
            <ac:grpSpMk id="208" creationId="{0EB158C7-F621-48EC-914A-18E9E32072FE}"/>
          </ac:grpSpMkLst>
        </pc:grpChg>
        <pc:grpChg chg="mod">
          <ac:chgData name="hassan MH" userId="84cd2103f36ef0dc" providerId="LiveId" clId="{DEB09C12-C376-40B2-8D42-A50FB6EF1F24}" dt="2022-04-15T13:09:06.026" v="394" actId="27803"/>
          <ac:grpSpMkLst>
            <pc:docMk/>
            <pc:sldMk cId="4255300691" sldId="329"/>
            <ac:grpSpMk id="209" creationId="{792A3894-5899-460A-89C8-06E08639B28A}"/>
          </ac:grpSpMkLst>
        </pc:grpChg>
        <pc:grpChg chg="mod">
          <ac:chgData name="hassan MH" userId="84cd2103f36ef0dc" providerId="LiveId" clId="{DEB09C12-C376-40B2-8D42-A50FB6EF1F24}" dt="2022-04-15T13:09:06.026" v="394" actId="27803"/>
          <ac:grpSpMkLst>
            <pc:docMk/>
            <pc:sldMk cId="4255300691" sldId="329"/>
            <ac:grpSpMk id="212" creationId="{D79205B2-AC0C-4863-93B5-D5545CF02FFE}"/>
          </ac:grpSpMkLst>
        </pc:grpChg>
        <pc:grpChg chg="mod">
          <ac:chgData name="hassan MH" userId="84cd2103f36ef0dc" providerId="LiveId" clId="{DEB09C12-C376-40B2-8D42-A50FB6EF1F24}" dt="2022-04-15T13:09:06.026" v="394" actId="27803"/>
          <ac:grpSpMkLst>
            <pc:docMk/>
            <pc:sldMk cId="4255300691" sldId="329"/>
            <ac:grpSpMk id="217" creationId="{56AEBAE2-10F4-4D31-BCFD-1B88760AA3BE}"/>
          </ac:grpSpMkLst>
        </pc:grpChg>
        <pc:grpChg chg="mod">
          <ac:chgData name="hassan MH" userId="84cd2103f36ef0dc" providerId="LiveId" clId="{DEB09C12-C376-40B2-8D42-A50FB6EF1F24}" dt="2022-04-15T13:09:06.026" v="394" actId="27803"/>
          <ac:grpSpMkLst>
            <pc:docMk/>
            <pc:sldMk cId="4255300691" sldId="329"/>
            <ac:grpSpMk id="219" creationId="{624B1CD5-C735-4691-ACD4-732E0480DD0F}"/>
          </ac:grpSpMkLst>
        </pc:grpChg>
        <pc:grpChg chg="mod">
          <ac:chgData name="hassan MH" userId="84cd2103f36ef0dc" providerId="LiveId" clId="{DEB09C12-C376-40B2-8D42-A50FB6EF1F24}" dt="2022-04-15T13:09:06.026" v="394" actId="27803"/>
          <ac:grpSpMkLst>
            <pc:docMk/>
            <pc:sldMk cId="4255300691" sldId="329"/>
            <ac:grpSpMk id="222" creationId="{54D87D23-9E1E-444F-8675-2BE622E2B819}"/>
          </ac:grpSpMkLst>
        </pc:grpChg>
        <pc:grpChg chg="mod">
          <ac:chgData name="hassan MH" userId="84cd2103f36ef0dc" providerId="LiveId" clId="{DEB09C12-C376-40B2-8D42-A50FB6EF1F24}" dt="2022-04-15T13:09:06.026" v="394" actId="27803"/>
          <ac:grpSpMkLst>
            <pc:docMk/>
            <pc:sldMk cId="4255300691" sldId="329"/>
            <ac:grpSpMk id="224" creationId="{42A3AB5C-A4B3-4F86-BC4F-788917C7A13A}"/>
          </ac:grpSpMkLst>
        </pc:grpChg>
        <pc:picChg chg="add del mod">
          <ac:chgData name="hassan MH" userId="84cd2103f36ef0dc" providerId="LiveId" clId="{DEB09C12-C376-40B2-8D42-A50FB6EF1F24}" dt="2022-04-15T13:09:41.506" v="404" actId="478"/>
          <ac:picMkLst>
            <pc:docMk/>
            <pc:sldMk cId="4255300691" sldId="329"/>
            <ac:picMk id="85" creationId="{30357EA0-E464-426E-89D0-3AA5B3127F5A}"/>
          </ac:picMkLst>
        </pc:picChg>
        <pc:picChg chg="add del mod">
          <ac:chgData name="hassan MH" userId="84cd2103f36ef0dc" providerId="LiveId" clId="{DEB09C12-C376-40B2-8D42-A50FB6EF1F24}" dt="2022-04-15T13:06:41.716" v="384" actId="27803"/>
          <ac:picMkLst>
            <pc:docMk/>
            <pc:sldMk cId="4255300691" sldId="329"/>
            <ac:picMk id="184" creationId="{791DF6BC-B3BB-48EF-BFCE-1DB970244239}"/>
          </ac:picMkLst>
        </pc:picChg>
        <pc:picChg chg="add del mod">
          <ac:chgData name="hassan MH" userId="84cd2103f36ef0dc" providerId="LiveId" clId="{DEB09C12-C376-40B2-8D42-A50FB6EF1F24}" dt="2022-04-15T13:09:06.026" v="394" actId="27803"/>
          <ac:picMkLst>
            <pc:docMk/>
            <pc:sldMk cId="4255300691" sldId="329"/>
            <ac:picMk id="198" creationId="{F7CEC916-68D0-42D1-893E-57BE8B419276}"/>
          </ac:picMkLst>
        </pc:picChg>
        <pc:picChg chg="add mod">
          <ac:chgData name="hassan MH" userId="84cd2103f36ef0dc" providerId="LiveId" clId="{DEB09C12-C376-40B2-8D42-A50FB6EF1F24}" dt="2022-04-15T14:16:49.142" v="731" actId="1076"/>
          <ac:picMkLst>
            <pc:docMk/>
            <pc:sldMk cId="4255300691" sldId="329"/>
            <ac:picMk id="232" creationId="{E01F95C2-1BB6-4DF3-B65E-C47B03FF042A}"/>
          </ac:picMkLst>
        </pc:picChg>
        <pc:picChg chg="add mod">
          <ac:chgData name="hassan MH" userId="84cd2103f36ef0dc" providerId="LiveId" clId="{DEB09C12-C376-40B2-8D42-A50FB6EF1F24}" dt="2022-04-15T13:14:10.083" v="413" actId="1076"/>
          <ac:picMkLst>
            <pc:docMk/>
            <pc:sldMk cId="4255300691" sldId="329"/>
            <ac:picMk id="234" creationId="{7AA115C7-31D6-4F2F-8E87-DE1EB11CE8F7}"/>
          </ac:picMkLst>
        </pc:picChg>
        <pc:picChg chg="add mod">
          <ac:chgData name="hassan MH" userId="84cd2103f36ef0dc" providerId="LiveId" clId="{DEB09C12-C376-40B2-8D42-A50FB6EF1F24}" dt="2022-04-15T13:14:12.838" v="416" actId="1076"/>
          <ac:picMkLst>
            <pc:docMk/>
            <pc:sldMk cId="4255300691" sldId="329"/>
            <ac:picMk id="236" creationId="{664D2351-D6A0-46DB-A5A6-719D58FDA4E2}"/>
          </ac:picMkLst>
        </pc:picChg>
        <pc:picChg chg="add mod">
          <ac:chgData name="hassan MH" userId="84cd2103f36ef0dc" providerId="LiveId" clId="{DEB09C12-C376-40B2-8D42-A50FB6EF1F24}" dt="2022-04-15T13:14:15.140" v="417" actId="1076"/>
          <ac:picMkLst>
            <pc:docMk/>
            <pc:sldMk cId="4255300691" sldId="329"/>
            <ac:picMk id="238" creationId="{CDABD244-8406-4DF0-AE15-B42A9D2596B5}"/>
          </ac:picMkLst>
        </pc:picChg>
      </pc:sldChg>
      <pc:sldChg chg="addSp delSp modSp add del mod">
        <pc:chgData name="hassan MH" userId="84cd2103f36ef0dc" providerId="LiveId" clId="{DEB09C12-C376-40B2-8D42-A50FB6EF1F24}" dt="2022-04-15T16:03:32.083" v="2210" actId="47"/>
        <pc:sldMkLst>
          <pc:docMk/>
          <pc:sldMk cId="3106940011" sldId="330"/>
        </pc:sldMkLst>
        <pc:spChg chg="del">
          <ac:chgData name="hassan MH" userId="84cd2103f36ef0dc" providerId="LiveId" clId="{DEB09C12-C376-40B2-8D42-A50FB6EF1F24}" dt="2022-04-15T14:11:10.332" v="648" actId="478"/>
          <ac:spMkLst>
            <pc:docMk/>
            <pc:sldMk cId="3106940011" sldId="330"/>
            <ac:spMk id="10" creationId="{2AEEF5BE-C344-4D57-9215-C0F1E4A8EF06}"/>
          </ac:spMkLst>
        </pc:spChg>
        <pc:spChg chg="del">
          <ac:chgData name="hassan MH" userId="84cd2103f36ef0dc" providerId="LiveId" clId="{DEB09C12-C376-40B2-8D42-A50FB6EF1F24}" dt="2022-04-15T14:11:11.318" v="649" actId="478"/>
          <ac:spMkLst>
            <pc:docMk/>
            <pc:sldMk cId="3106940011" sldId="330"/>
            <ac:spMk id="19" creationId="{64DB9AF5-4CAB-4A48-A3C6-EF59FA4E2DAC}"/>
          </ac:spMkLst>
        </pc:spChg>
        <pc:spChg chg="add mod ord">
          <ac:chgData name="hassan MH" userId="84cd2103f36ef0dc" providerId="LiveId" clId="{DEB09C12-C376-40B2-8D42-A50FB6EF1F24}" dt="2022-04-15T14:11:15.353" v="651" actId="167"/>
          <ac:spMkLst>
            <pc:docMk/>
            <pc:sldMk cId="3106940011" sldId="330"/>
            <ac:spMk id="21" creationId="{4392A2DE-A1D3-4D10-87ED-5B1ACBEBBD5A}"/>
          </ac:spMkLst>
        </pc:spChg>
        <pc:spChg chg="add mod ord">
          <ac:chgData name="hassan MH" userId="84cd2103f36ef0dc" providerId="LiveId" clId="{DEB09C12-C376-40B2-8D42-A50FB6EF1F24}" dt="2022-04-15T14:11:15.353" v="651" actId="167"/>
          <ac:spMkLst>
            <pc:docMk/>
            <pc:sldMk cId="3106940011" sldId="330"/>
            <ac:spMk id="23" creationId="{FAAC5370-DFFE-4311-A689-F2A88EF5C95B}"/>
          </ac:spMkLst>
        </pc:spChg>
        <pc:spChg chg="del">
          <ac:chgData name="hassan MH" userId="84cd2103f36ef0dc" providerId="LiveId" clId="{DEB09C12-C376-40B2-8D42-A50FB6EF1F24}" dt="2022-04-15T13:56:25.739" v="431" actId="478"/>
          <ac:spMkLst>
            <pc:docMk/>
            <pc:sldMk cId="3106940011" sldId="330"/>
            <ac:spMk id="31" creationId="{1AF59666-C334-4C56-8EB4-11CEFD4F12F8}"/>
          </ac:spMkLst>
        </pc:spChg>
      </pc:sldChg>
      <pc:sldChg chg="addSp delSp modSp add del mod ord">
        <pc:chgData name="hassan MH" userId="84cd2103f36ef0dc" providerId="LiveId" clId="{DEB09C12-C376-40B2-8D42-A50FB6EF1F24}" dt="2022-04-15T14:03:36.886" v="556" actId="47"/>
        <pc:sldMkLst>
          <pc:docMk/>
          <pc:sldMk cId="1213491134" sldId="331"/>
        </pc:sldMkLst>
        <pc:spChg chg="mod">
          <ac:chgData name="hassan MH" userId="84cd2103f36ef0dc" providerId="LiveId" clId="{DEB09C12-C376-40B2-8D42-A50FB6EF1F24}" dt="2022-04-15T14:02:28.158" v="541" actId="1076"/>
          <ac:spMkLst>
            <pc:docMk/>
            <pc:sldMk cId="1213491134" sldId="331"/>
            <ac:spMk id="8" creationId="{7D491AE9-538C-4C21-B0C1-3D0004632857}"/>
          </ac:spMkLst>
        </pc:spChg>
        <pc:spChg chg="mod">
          <ac:chgData name="hassan MH" userId="84cd2103f36ef0dc" providerId="LiveId" clId="{DEB09C12-C376-40B2-8D42-A50FB6EF1F24}" dt="2022-04-15T14:02:48.885" v="545" actId="1076"/>
          <ac:spMkLst>
            <pc:docMk/>
            <pc:sldMk cId="1213491134" sldId="331"/>
            <ac:spMk id="9" creationId="{C8B70419-674E-408C-BA40-75A92326E929}"/>
          </ac:spMkLst>
        </pc:spChg>
        <pc:spChg chg="mod">
          <ac:chgData name="hassan MH" userId="84cd2103f36ef0dc" providerId="LiveId" clId="{DEB09C12-C376-40B2-8D42-A50FB6EF1F24}" dt="2022-04-15T14:02:26.065" v="540" actId="1076"/>
          <ac:spMkLst>
            <pc:docMk/>
            <pc:sldMk cId="1213491134" sldId="331"/>
            <ac:spMk id="10" creationId="{2AEEF5BE-C344-4D57-9215-C0F1E4A8EF06}"/>
          </ac:spMkLst>
        </pc:spChg>
        <pc:spChg chg="del">
          <ac:chgData name="hassan MH" userId="84cd2103f36ef0dc" providerId="LiveId" clId="{DEB09C12-C376-40B2-8D42-A50FB6EF1F24}" dt="2022-04-15T13:59:24.325" v="476" actId="478"/>
          <ac:spMkLst>
            <pc:docMk/>
            <pc:sldMk cId="1213491134" sldId="331"/>
            <ac:spMk id="13" creationId="{10953DA8-2034-4987-84AE-99F02925F3DA}"/>
          </ac:spMkLst>
        </pc:spChg>
        <pc:spChg chg="mod">
          <ac:chgData name="hassan MH" userId="84cd2103f36ef0dc" providerId="LiveId" clId="{DEB09C12-C376-40B2-8D42-A50FB6EF1F24}" dt="2022-04-15T14:03:06.415" v="548" actId="1076"/>
          <ac:spMkLst>
            <pc:docMk/>
            <pc:sldMk cId="1213491134" sldId="331"/>
            <ac:spMk id="14" creationId="{FF46C56F-2A13-4DD9-95CC-91FEFF572BE9}"/>
          </ac:spMkLst>
        </pc:spChg>
        <pc:spChg chg="mod">
          <ac:chgData name="hassan MH" userId="84cd2103f36ef0dc" providerId="LiveId" clId="{DEB09C12-C376-40B2-8D42-A50FB6EF1F24}" dt="2022-04-15T14:03:04.522" v="546" actId="1076"/>
          <ac:spMkLst>
            <pc:docMk/>
            <pc:sldMk cId="1213491134" sldId="331"/>
            <ac:spMk id="18" creationId="{6BD793D1-B608-45E1-8D77-DB2D96521206}"/>
          </ac:spMkLst>
        </pc:spChg>
        <pc:spChg chg="mod">
          <ac:chgData name="hassan MH" userId="84cd2103f36ef0dc" providerId="LiveId" clId="{DEB09C12-C376-40B2-8D42-A50FB6EF1F24}" dt="2022-04-15T14:02:26.065" v="540" actId="1076"/>
          <ac:spMkLst>
            <pc:docMk/>
            <pc:sldMk cId="1213491134" sldId="331"/>
            <ac:spMk id="19" creationId="{64DB9AF5-4CAB-4A48-A3C6-EF59FA4E2DAC}"/>
          </ac:spMkLst>
        </pc:spChg>
        <pc:spChg chg="del">
          <ac:chgData name="hassan MH" userId="84cd2103f36ef0dc" providerId="LiveId" clId="{DEB09C12-C376-40B2-8D42-A50FB6EF1F24}" dt="2022-04-15T13:59:26.981" v="478" actId="478"/>
          <ac:spMkLst>
            <pc:docMk/>
            <pc:sldMk cId="1213491134" sldId="331"/>
            <ac:spMk id="20" creationId="{DDB83184-C0F0-4D85-91C8-9C410CE836B1}"/>
          </ac:spMkLst>
        </pc:spChg>
        <pc:spChg chg="add mod">
          <ac:chgData name="hassan MH" userId="84cd2103f36ef0dc" providerId="LiveId" clId="{DEB09C12-C376-40B2-8D42-A50FB6EF1F24}" dt="2022-04-15T14:01:42.011" v="531" actId="164"/>
          <ac:spMkLst>
            <pc:docMk/>
            <pc:sldMk cId="1213491134" sldId="331"/>
            <ac:spMk id="21" creationId="{5B7FD0E4-513C-420F-963E-D48965292E2A}"/>
          </ac:spMkLst>
        </pc:spChg>
        <pc:spChg chg="add mod">
          <ac:chgData name="hassan MH" userId="84cd2103f36ef0dc" providerId="LiveId" clId="{DEB09C12-C376-40B2-8D42-A50FB6EF1F24}" dt="2022-04-15T14:01:42.011" v="531" actId="164"/>
          <ac:spMkLst>
            <pc:docMk/>
            <pc:sldMk cId="1213491134" sldId="331"/>
            <ac:spMk id="23" creationId="{74093387-6CB0-403B-A7E1-939DF13DDEFE}"/>
          </ac:spMkLst>
        </pc:spChg>
        <pc:spChg chg="del">
          <ac:chgData name="hassan MH" userId="84cd2103f36ef0dc" providerId="LiveId" clId="{DEB09C12-C376-40B2-8D42-A50FB6EF1F24}" dt="2022-04-15T13:59:25.955" v="477" actId="478"/>
          <ac:spMkLst>
            <pc:docMk/>
            <pc:sldMk cId="1213491134" sldId="331"/>
            <ac:spMk id="31" creationId="{1AF59666-C334-4C56-8EB4-11CEFD4F12F8}"/>
          </ac:spMkLst>
        </pc:spChg>
        <pc:spChg chg="del">
          <ac:chgData name="hassan MH" userId="84cd2103f36ef0dc" providerId="LiveId" clId="{DEB09C12-C376-40B2-8D42-A50FB6EF1F24}" dt="2022-04-15T13:59:27.689" v="479" actId="478"/>
          <ac:spMkLst>
            <pc:docMk/>
            <pc:sldMk cId="1213491134" sldId="331"/>
            <ac:spMk id="32" creationId="{D8006052-8C72-4DE3-8ED1-AD19A69D62FE}"/>
          </ac:spMkLst>
        </pc:spChg>
        <pc:grpChg chg="add mod">
          <ac:chgData name="hassan MH" userId="84cd2103f36ef0dc" providerId="LiveId" clId="{DEB09C12-C376-40B2-8D42-A50FB6EF1F24}" dt="2022-04-15T14:02:42.727" v="544" actId="12788"/>
          <ac:grpSpMkLst>
            <pc:docMk/>
            <pc:sldMk cId="1213491134" sldId="331"/>
            <ac:grpSpMk id="3" creationId="{264C22AE-F5BF-4924-86F4-0AE74E2961F2}"/>
          </ac:grpSpMkLst>
        </pc:grpChg>
        <pc:picChg chg="del">
          <ac:chgData name="hassan MH" userId="84cd2103f36ef0dc" providerId="LiveId" clId="{DEB09C12-C376-40B2-8D42-A50FB6EF1F24}" dt="2022-04-15T13:59:26.981" v="478" actId="478"/>
          <ac:picMkLst>
            <pc:docMk/>
            <pc:sldMk cId="1213491134" sldId="331"/>
            <ac:picMk id="26" creationId="{D39E9CA6-8601-44E5-8E04-B80227C301ED}"/>
          </ac:picMkLst>
        </pc:picChg>
      </pc:sldChg>
      <pc:sldChg chg="addSp delSp modSp add mod modNotesTx">
        <pc:chgData name="hassan MH" userId="84cd2103f36ef0dc" providerId="LiveId" clId="{DEB09C12-C376-40B2-8D42-A50FB6EF1F24}" dt="2022-04-15T16:56:34.383" v="2266"/>
        <pc:sldMkLst>
          <pc:docMk/>
          <pc:sldMk cId="1719007704" sldId="332"/>
        </pc:sldMkLst>
        <pc:spChg chg="mod">
          <ac:chgData name="hassan MH" userId="84cd2103f36ef0dc" providerId="LiveId" clId="{DEB09C12-C376-40B2-8D42-A50FB6EF1F24}" dt="2022-04-15T14:03:57.956" v="562" actId="1076"/>
          <ac:spMkLst>
            <pc:docMk/>
            <pc:sldMk cId="1719007704" sldId="332"/>
            <ac:spMk id="10" creationId="{2AEEF5BE-C344-4D57-9215-C0F1E4A8EF06}"/>
          </ac:spMkLst>
        </pc:spChg>
        <pc:spChg chg="del">
          <ac:chgData name="hassan MH" userId="84cd2103f36ef0dc" providerId="LiveId" clId="{DEB09C12-C376-40B2-8D42-A50FB6EF1F24}" dt="2022-04-15T14:03:21.250" v="550" actId="478"/>
          <ac:spMkLst>
            <pc:docMk/>
            <pc:sldMk cId="1719007704" sldId="332"/>
            <ac:spMk id="11" creationId="{40DE4D7D-B8A8-4F7A-8A68-6C1AEAA48B6D}"/>
          </ac:spMkLst>
        </pc:spChg>
        <pc:spChg chg="del">
          <ac:chgData name="hassan MH" userId="84cd2103f36ef0dc" providerId="LiveId" clId="{DEB09C12-C376-40B2-8D42-A50FB6EF1F24}" dt="2022-04-15T14:03:21.690" v="551" actId="478"/>
          <ac:spMkLst>
            <pc:docMk/>
            <pc:sldMk cId="1719007704" sldId="332"/>
            <ac:spMk id="12" creationId="{C9F90269-84F3-4085-BEBE-AE8B30E9CC70}"/>
          </ac:spMkLst>
        </pc:spChg>
        <pc:spChg chg="del">
          <ac:chgData name="hassan MH" userId="84cd2103f36ef0dc" providerId="LiveId" clId="{DEB09C12-C376-40B2-8D42-A50FB6EF1F24}" dt="2022-04-15T14:03:22.144" v="552" actId="478"/>
          <ac:spMkLst>
            <pc:docMk/>
            <pc:sldMk cId="1719007704" sldId="332"/>
            <ac:spMk id="13" creationId="{10953DA8-2034-4987-84AE-99F02925F3DA}"/>
          </ac:spMkLst>
        </pc:spChg>
        <pc:spChg chg="del">
          <ac:chgData name="hassan MH" userId="84cd2103f36ef0dc" providerId="LiveId" clId="{DEB09C12-C376-40B2-8D42-A50FB6EF1F24}" dt="2022-04-15T14:03:23.613" v="553" actId="478"/>
          <ac:spMkLst>
            <pc:docMk/>
            <pc:sldMk cId="1719007704" sldId="332"/>
            <ac:spMk id="14" creationId="{FF46C56F-2A13-4DD9-95CC-91FEFF572BE9}"/>
          </ac:spMkLst>
        </pc:spChg>
        <pc:spChg chg="add mod">
          <ac:chgData name="hassan MH" userId="84cd2103f36ef0dc" providerId="LiveId" clId="{DEB09C12-C376-40B2-8D42-A50FB6EF1F24}" dt="2022-04-15T14:08:38.096" v="615" actId="1076"/>
          <ac:spMkLst>
            <pc:docMk/>
            <pc:sldMk cId="1719007704" sldId="332"/>
            <ac:spMk id="15" creationId="{4C544C68-F987-4052-9C90-CC4DC29724BE}"/>
          </ac:spMkLst>
        </pc:spChg>
        <pc:spChg chg="mod topLvl">
          <ac:chgData name="hassan MH" userId="84cd2103f36ef0dc" providerId="LiveId" clId="{DEB09C12-C376-40B2-8D42-A50FB6EF1F24}" dt="2022-04-15T15:59:22.753" v="2142" actId="164"/>
          <ac:spMkLst>
            <pc:docMk/>
            <pc:sldMk cId="1719007704" sldId="332"/>
            <ac:spMk id="20" creationId="{B9591290-2908-4FD1-BEC6-6522468E0514}"/>
          </ac:spMkLst>
        </pc:spChg>
        <pc:spChg chg="del mod topLvl">
          <ac:chgData name="hassan MH" userId="84cd2103f36ef0dc" providerId="LiveId" clId="{DEB09C12-C376-40B2-8D42-A50FB6EF1F24}" dt="2022-04-15T14:08:23.212" v="612" actId="478"/>
          <ac:spMkLst>
            <pc:docMk/>
            <pc:sldMk cId="1719007704" sldId="332"/>
            <ac:spMk id="21" creationId="{61630D5B-0CB3-4C9F-820D-A91C0AF8338B}"/>
          </ac:spMkLst>
        </pc:spChg>
        <pc:spChg chg="add mod">
          <ac:chgData name="hassan MH" userId="84cd2103f36ef0dc" providerId="LiveId" clId="{DEB09C12-C376-40B2-8D42-A50FB6EF1F24}" dt="2022-04-15T14:03:57.956" v="562" actId="1076"/>
          <ac:spMkLst>
            <pc:docMk/>
            <pc:sldMk cId="1719007704" sldId="332"/>
            <ac:spMk id="22" creationId="{1F919D1E-B6AD-403A-9855-3C633E3A029B}"/>
          </ac:spMkLst>
        </pc:spChg>
        <pc:spChg chg="mod">
          <ac:chgData name="hassan MH" userId="84cd2103f36ef0dc" providerId="LiveId" clId="{DEB09C12-C376-40B2-8D42-A50FB6EF1F24}" dt="2022-04-15T14:11:55.812" v="657" actId="165"/>
          <ac:spMkLst>
            <pc:docMk/>
            <pc:sldMk cId="1719007704" sldId="332"/>
            <ac:spMk id="31" creationId="{EBB69E7E-D999-4C2D-A0BE-722359D3F064}"/>
          </ac:spMkLst>
        </pc:spChg>
        <pc:spChg chg="mod">
          <ac:chgData name="hassan MH" userId="84cd2103f36ef0dc" providerId="LiveId" clId="{DEB09C12-C376-40B2-8D42-A50FB6EF1F24}" dt="2022-04-15T14:11:55.812" v="657" actId="165"/>
          <ac:spMkLst>
            <pc:docMk/>
            <pc:sldMk cId="1719007704" sldId="332"/>
            <ac:spMk id="32" creationId="{5F4F6023-1A6F-4DDE-98C9-36FB68EED51F}"/>
          </ac:spMkLst>
        </pc:spChg>
        <pc:spChg chg="mod">
          <ac:chgData name="hassan MH" userId="84cd2103f36ef0dc" providerId="LiveId" clId="{DEB09C12-C376-40B2-8D42-A50FB6EF1F24}" dt="2022-04-15T14:11:55.812" v="657" actId="165"/>
          <ac:spMkLst>
            <pc:docMk/>
            <pc:sldMk cId="1719007704" sldId="332"/>
            <ac:spMk id="33" creationId="{F734D782-3EE4-4160-9B40-1D57D9BD4C51}"/>
          </ac:spMkLst>
        </pc:spChg>
        <pc:spChg chg="mod">
          <ac:chgData name="hassan MH" userId="84cd2103f36ef0dc" providerId="LiveId" clId="{DEB09C12-C376-40B2-8D42-A50FB6EF1F24}" dt="2022-04-15T14:11:55.812" v="657" actId="165"/>
          <ac:spMkLst>
            <pc:docMk/>
            <pc:sldMk cId="1719007704" sldId="332"/>
            <ac:spMk id="34" creationId="{11C57E76-E80B-4B6A-9F60-95E88287F74D}"/>
          </ac:spMkLst>
        </pc:spChg>
        <pc:spChg chg="mod">
          <ac:chgData name="hassan MH" userId="84cd2103f36ef0dc" providerId="LiveId" clId="{DEB09C12-C376-40B2-8D42-A50FB6EF1F24}" dt="2022-04-15T14:11:55.812" v="657" actId="165"/>
          <ac:spMkLst>
            <pc:docMk/>
            <pc:sldMk cId="1719007704" sldId="332"/>
            <ac:spMk id="35" creationId="{EB03CEB9-4A05-4761-9123-99FD1832617A}"/>
          </ac:spMkLst>
        </pc:spChg>
        <pc:spChg chg="mod">
          <ac:chgData name="hassan MH" userId="84cd2103f36ef0dc" providerId="LiveId" clId="{DEB09C12-C376-40B2-8D42-A50FB6EF1F24}" dt="2022-04-15T14:11:55.812" v="657" actId="165"/>
          <ac:spMkLst>
            <pc:docMk/>
            <pc:sldMk cId="1719007704" sldId="332"/>
            <ac:spMk id="37" creationId="{3D8EE9C2-F942-4383-A418-EC6E0A5839E2}"/>
          </ac:spMkLst>
        </pc:spChg>
        <pc:spChg chg="mod">
          <ac:chgData name="hassan MH" userId="84cd2103f36ef0dc" providerId="LiveId" clId="{DEB09C12-C376-40B2-8D42-A50FB6EF1F24}" dt="2022-04-15T14:11:55.812" v="657" actId="165"/>
          <ac:spMkLst>
            <pc:docMk/>
            <pc:sldMk cId="1719007704" sldId="332"/>
            <ac:spMk id="38" creationId="{382D7A1A-D78D-46B4-AF0F-535287AB4239}"/>
          </ac:spMkLst>
        </pc:spChg>
        <pc:spChg chg="mod topLvl">
          <ac:chgData name="hassan MH" userId="84cd2103f36ef0dc" providerId="LiveId" clId="{DEB09C12-C376-40B2-8D42-A50FB6EF1F24}" dt="2022-04-15T15:27:25.668" v="1642" actId="164"/>
          <ac:spMkLst>
            <pc:docMk/>
            <pc:sldMk cId="1719007704" sldId="332"/>
            <ac:spMk id="39" creationId="{070A82B1-E8EC-4FE1-B249-39DCE861FF19}"/>
          </ac:spMkLst>
        </pc:spChg>
        <pc:spChg chg="mod">
          <ac:chgData name="hassan MH" userId="84cd2103f36ef0dc" providerId="LiveId" clId="{DEB09C12-C376-40B2-8D42-A50FB6EF1F24}" dt="2022-04-15T14:11:58.493" v="658" actId="207"/>
          <ac:spMkLst>
            <pc:docMk/>
            <pc:sldMk cId="1719007704" sldId="332"/>
            <ac:spMk id="41" creationId="{2C444405-217C-467F-83BD-26BAC2257A70}"/>
          </ac:spMkLst>
        </pc:spChg>
        <pc:spChg chg="mod">
          <ac:chgData name="hassan MH" userId="84cd2103f36ef0dc" providerId="LiveId" clId="{DEB09C12-C376-40B2-8D42-A50FB6EF1F24}" dt="2022-04-15T14:11:58.493" v="658" actId="207"/>
          <ac:spMkLst>
            <pc:docMk/>
            <pc:sldMk cId="1719007704" sldId="332"/>
            <ac:spMk id="42" creationId="{46CFA8E0-EAD2-4101-9165-223F40723CDD}"/>
          </ac:spMkLst>
        </pc:spChg>
        <pc:spChg chg="mod">
          <ac:chgData name="hassan MH" userId="84cd2103f36ef0dc" providerId="LiveId" clId="{DEB09C12-C376-40B2-8D42-A50FB6EF1F24}" dt="2022-04-15T14:11:58.493" v="658" actId="207"/>
          <ac:spMkLst>
            <pc:docMk/>
            <pc:sldMk cId="1719007704" sldId="332"/>
            <ac:spMk id="43" creationId="{6CBEB1D9-AD3F-4C68-96D6-B2D272F9215D}"/>
          </ac:spMkLst>
        </pc:spChg>
        <pc:spChg chg="mod">
          <ac:chgData name="hassan MH" userId="84cd2103f36ef0dc" providerId="LiveId" clId="{DEB09C12-C376-40B2-8D42-A50FB6EF1F24}" dt="2022-04-15T14:11:58.493" v="658" actId="207"/>
          <ac:spMkLst>
            <pc:docMk/>
            <pc:sldMk cId="1719007704" sldId="332"/>
            <ac:spMk id="44" creationId="{5791E03E-7529-4383-B05D-5E2B90A3D86D}"/>
          </ac:spMkLst>
        </pc:spChg>
        <pc:spChg chg="mod">
          <ac:chgData name="hassan MH" userId="84cd2103f36ef0dc" providerId="LiveId" clId="{DEB09C12-C376-40B2-8D42-A50FB6EF1F24}" dt="2022-04-15T14:11:58.493" v="658" actId="207"/>
          <ac:spMkLst>
            <pc:docMk/>
            <pc:sldMk cId="1719007704" sldId="332"/>
            <ac:spMk id="45" creationId="{51746043-CEA3-4A02-B273-709456672909}"/>
          </ac:spMkLst>
        </pc:spChg>
        <pc:spChg chg="mod">
          <ac:chgData name="hassan MH" userId="84cd2103f36ef0dc" providerId="LiveId" clId="{DEB09C12-C376-40B2-8D42-A50FB6EF1F24}" dt="2022-04-15T14:11:58.493" v="658" actId="207"/>
          <ac:spMkLst>
            <pc:docMk/>
            <pc:sldMk cId="1719007704" sldId="332"/>
            <ac:spMk id="46" creationId="{7B7F8991-B365-48DE-809A-0CC6C7C34A0E}"/>
          </ac:spMkLst>
        </pc:spChg>
        <pc:spChg chg="mod">
          <ac:chgData name="hassan MH" userId="84cd2103f36ef0dc" providerId="LiveId" clId="{DEB09C12-C376-40B2-8D42-A50FB6EF1F24}" dt="2022-04-15T14:11:58.493" v="658" actId="207"/>
          <ac:spMkLst>
            <pc:docMk/>
            <pc:sldMk cId="1719007704" sldId="332"/>
            <ac:spMk id="47" creationId="{4003D515-C497-49F7-B70C-0A4029351108}"/>
          </ac:spMkLst>
        </pc:spChg>
        <pc:spChg chg="mod">
          <ac:chgData name="hassan MH" userId="84cd2103f36ef0dc" providerId="LiveId" clId="{DEB09C12-C376-40B2-8D42-A50FB6EF1F24}" dt="2022-04-15T15:56:06.711" v="2099"/>
          <ac:spMkLst>
            <pc:docMk/>
            <pc:sldMk cId="1719007704" sldId="332"/>
            <ac:spMk id="55" creationId="{9599FCCA-CAD4-4B87-9AD6-F9C75BB25978}"/>
          </ac:spMkLst>
        </pc:spChg>
        <pc:spChg chg="mod">
          <ac:chgData name="hassan MH" userId="84cd2103f36ef0dc" providerId="LiveId" clId="{DEB09C12-C376-40B2-8D42-A50FB6EF1F24}" dt="2022-04-15T15:56:06.711" v="2099"/>
          <ac:spMkLst>
            <pc:docMk/>
            <pc:sldMk cId="1719007704" sldId="332"/>
            <ac:spMk id="57" creationId="{DE73DD3E-3940-462E-A7D4-7E7A4FC3E024}"/>
          </ac:spMkLst>
        </pc:spChg>
        <pc:spChg chg="mod">
          <ac:chgData name="hassan MH" userId="84cd2103f36ef0dc" providerId="LiveId" clId="{DEB09C12-C376-40B2-8D42-A50FB6EF1F24}" dt="2022-04-15T15:56:06.711" v="2099"/>
          <ac:spMkLst>
            <pc:docMk/>
            <pc:sldMk cId="1719007704" sldId="332"/>
            <ac:spMk id="58" creationId="{B91762F8-080E-482C-9EFE-078A151E0768}"/>
          </ac:spMkLst>
        </pc:spChg>
        <pc:spChg chg="mod">
          <ac:chgData name="hassan MH" userId="84cd2103f36ef0dc" providerId="LiveId" clId="{DEB09C12-C376-40B2-8D42-A50FB6EF1F24}" dt="2022-04-15T15:56:06.711" v="2099"/>
          <ac:spMkLst>
            <pc:docMk/>
            <pc:sldMk cId="1719007704" sldId="332"/>
            <ac:spMk id="59" creationId="{60671BF3-EC1B-4745-8086-6A6AD08EF53E}"/>
          </ac:spMkLst>
        </pc:spChg>
        <pc:spChg chg="mod">
          <ac:chgData name="hassan MH" userId="84cd2103f36ef0dc" providerId="LiveId" clId="{DEB09C12-C376-40B2-8D42-A50FB6EF1F24}" dt="2022-04-15T15:56:06.711" v="2099"/>
          <ac:spMkLst>
            <pc:docMk/>
            <pc:sldMk cId="1719007704" sldId="332"/>
            <ac:spMk id="60" creationId="{F91C4630-224E-4C12-84FF-3FDDDA38110B}"/>
          </ac:spMkLst>
        </pc:spChg>
        <pc:spChg chg="mod">
          <ac:chgData name="hassan MH" userId="84cd2103f36ef0dc" providerId="LiveId" clId="{DEB09C12-C376-40B2-8D42-A50FB6EF1F24}" dt="2022-04-15T15:56:06.711" v="2099"/>
          <ac:spMkLst>
            <pc:docMk/>
            <pc:sldMk cId="1719007704" sldId="332"/>
            <ac:spMk id="61" creationId="{E93AC7C3-A995-490B-B6DF-3F2828717D92}"/>
          </ac:spMkLst>
        </pc:spChg>
        <pc:spChg chg="mod">
          <ac:chgData name="hassan MH" userId="84cd2103f36ef0dc" providerId="LiveId" clId="{DEB09C12-C376-40B2-8D42-A50FB6EF1F24}" dt="2022-04-15T15:56:06.711" v="2099"/>
          <ac:spMkLst>
            <pc:docMk/>
            <pc:sldMk cId="1719007704" sldId="332"/>
            <ac:spMk id="62" creationId="{33AE0F5C-5A90-4F2C-835B-72AC772D00CB}"/>
          </ac:spMkLst>
        </pc:spChg>
        <pc:spChg chg="mod">
          <ac:chgData name="hassan MH" userId="84cd2103f36ef0dc" providerId="LiveId" clId="{DEB09C12-C376-40B2-8D42-A50FB6EF1F24}" dt="2022-04-15T15:56:06.711" v="2099"/>
          <ac:spMkLst>
            <pc:docMk/>
            <pc:sldMk cId="1719007704" sldId="332"/>
            <ac:spMk id="63" creationId="{F7AB3015-E1D3-4EE7-857B-EFB449C30D02}"/>
          </ac:spMkLst>
        </pc:spChg>
        <pc:spChg chg="mod">
          <ac:chgData name="hassan MH" userId="84cd2103f36ef0dc" providerId="LiveId" clId="{DEB09C12-C376-40B2-8D42-A50FB6EF1F24}" dt="2022-04-15T15:56:06.711" v="2099"/>
          <ac:spMkLst>
            <pc:docMk/>
            <pc:sldMk cId="1719007704" sldId="332"/>
            <ac:spMk id="64" creationId="{A65D97C7-FB2B-467D-A216-0370FAC4C264}"/>
          </ac:spMkLst>
        </pc:spChg>
        <pc:spChg chg="mod">
          <ac:chgData name="hassan MH" userId="84cd2103f36ef0dc" providerId="LiveId" clId="{DEB09C12-C376-40B2-8D42-A50FB6EF1F24}" dt="2022-04-15T15:56:06.711" v="2099"/>
          <ac:spMkLst>
            <pc:docMk/>
            <pc:sldMk cId="1719007704" sldId="332"/>
            <ac:spMk id="65" creationId="{EFA5D89B-57ED-4BA1-8D02-FF8C89904ADC}"/>
          </ac:spMkLst>
        </pc:spChg>
        <pc:spChg chg="mod">
          <ac:chgData name="hassan MH" userId="84cd2103f36ef0dc" providerId="LiveId" clId="{DEB09C12-C376-40B2-8D42-A50FB6EF1F24}" dt="2022-04-15T15:56:06.711" v="2099"/>
          <ac:spMkLst>
            <pc:docMk/>
            <pc:sldMk cId="1719007704" sldId="332"/>
            <ac:spMk id="67" creationId="{8C581603-4309-4749-8BF3-2A0D6000222C}"/>
          </ac:spMkLst>
        </pc:spChg>
        <pc:spChg chg="mod">
          <ac:chgData name="hassan MH" userId="84cd2103f36ef0dc" providerId="LiveId" clId="{DEB09C12-C376-40B2-8D42-A50FB6EF1F24}" dt="2022-04-15T15:56:06.711" v="2099"/>
          <ac:spMkLst>
            <pc:docMk/>
            <pc:sldMk cId="1719007704" sldId="332"/>
            <ac:spMk id="68" creationId="{6CFA4404-4C6F-4C1F-BD8E-2CADF3BBFE77}"/>
          </ac:spMkLst>
        </pc:spChg>
        <pc:spChg chg="mod">
          <ac:chgData name="hassan MH" userId="84cd2103f36ef0dc" providerId="LiveId" clId="{DEB09C12-C376-40B2-8D42-A50FB6EF1F24}" dt="2022-04-15T15:56:06.711" v="2099"/>
          <ac:spMkLst>
            <pc:docMk/>
            <pc:sldMk cId="1719007704" sldId="332"/>
            <ac:spMk id="69" creationId="{A91F6E02-1255-4693-8E41-228EB490CAEF}"/>
          </ac:spMkLst>
        </pc:spChg>
        <pc:spChg chg="mod">
          <ac:chgData name="hassan MH" userId="84cd2103f36ef0dc" providerId="LiveId" clId="{DEB09C12-C376-40B2-8D42-A50FB6EF1F24}" dt="2022-04-15T15:56:06.711" v="2099"/>
          <ac:spMkLst>
            <pc:docMk/>
            <pc:sldMk cId="1719007704" sldId="332"/>
            <ac:spMk id="70" creationId="{9DC579EF-7FE7-4FFC-95EC-EA2385B8713D}"/>
          </ac:spMkLst>
        </pc:spChg>
        <pc:spChg chg="mod">
          <ac:chgData name="hassan MH" userId="84cd2103f36ef0dc" providerId="LiveId" clId="{DEB09C12-C376-40B2-8D42-A50FB6EF1F24}" dt="2022-04-15T15:56:06.711" v="2099"/>
          <ac:spMkLst>
            <pc:docMk/>
            <pc:sldMk cId="1719007704" sldId="332"/>
            <ac:spMk id="71" creationId="{C9CDECBE-D80D-437D-9E0E-108AF225C51C}"/>
          </ac:spMkLst>
        </pc:spChg>
        <pc:grpChg chg="add del mod">
          <ac:chgData name="hassan MH" userId="84cd2103f36ef0dc" providerId="LiveId" clId="{DEB09C12-C376-40B2-8D42-A50FB6EF1F24}" dt="2022-04-15T14:08:23.212" v="612" actId="478"/>
          <ac:grpSpMkLst>
            <pc:docMk/>
            <pc:sldMk cId="1719007704" sldId="332"/>
            <ac:grpSpMk id="16" creationId="{D7CF070D-831C-4074-9E5F-641FF6A60D50}"/>
          </ac:grpSpMkLst>
        </pc:grpChg>
        <pc:grpChg chg="del mod">
          <ac:chgData name="hassan MH" userId="84cd2103f36ef0dc" providerId="LiveId" clId="{DEB09C12-C376-40B2-8D42-A50FB6EF1F24}" dt="2022-04-15T14:06:37.641" v="590" actId="27803"/>
          <ac:grpSpMkLst>
            <pc:docMk/>
            <pc:sldMk cId="1719007704" sldId="332"/>
            <ac:grpSpMk id="28" creationId="{8300EE54-94A0-432A-8124-29F23DC1238A}"/>
          </ac:grpSpMkLst>
        </pc:grpChg>
        <pc:grpChg chg="mod topLvl">
          <ac:chgData name="hassan MH" userId="84cd2103f36ef0dc" providerId="LiveId" clId="{DEB09C12-C376-40B2-8D42-A50FB6EF1F24}" dt="2022-04-15T15:27:25.668" v="1642" actId="164"/>
          <ac:grpSpMkLst>
            <pc:docMk/>
            <pc:sldMk cId="1719007704" sldId="332"/>
            <ac:grpSpMk id="29" creationId="{B935034F-5F64-44D3-A134-9F9A3235A052}"/>
          </ac:grpSpMkLst>
        </pc:grpChg>
        <pc:grpChg chg="mod">
          <ac:chgData name="hassan MH" userId="84cd2103f36ef0dc" providerId="LiveId" clId="{DEB09C12-C376-40B2-8D42-A50FB6EF1F24}" dt="2022-04-15T14:11:55.812" v="657" actId="165"/>
          <ac:grpSpMkLst>
            <pc:docMk/>
            <pc:sldMk cId="1719007704" sldId="332"/>
            <ac:grpSpMk id="30" creationId="{E9B65B2B-C798-45E5-B64C-725550211733}"/>
          </ac:grpSpMkLst>
        </pc:grpChg>
        <pc:grpChg chg="mod topLvl">
          <ac:chgData name="hassan MH" userId="84cd2103f36ef0dc" providerId="LiveId" clId="{DEB09C12-C376-40B2-8D42-A50FB6EF1F24}" dt="2022-04-15T15:27:25.668" v="1642" actId="164"/>
          <ac:grpSpMkLst>
            <pc:docMk/>
            <pc:sldMk cId="1719007704" sldId="332"/>
            <ac:grpSpMk id="36" creationId="{2AB5F9A5-6DFC-476B-89DD-4F19F38B2269}"/>
          </ac:grpSpMkLst>
        </pc:grpChg>
        <pc:grpChg chg="mod topLvl">
          <ac:chgData name="hassan MH" userId="84cd2103f36ef0dc" providerId="LiveId" clId="{DEB09C12-C376-40B2-8D42-A50FB6EF1F24}" dt="2022-04-15T15:27:25.668" v="1642" actId="164"/>
          <ac:grpSpMkLst>
            <pc:docMk/>
            <pc:sldMk cId="1719007704" sldId="332"/>
            <ac:grpSpMk id="40" creationId="{71AA9E35-F9F7-44F0-8A52-2510C55C3336}"/>
          </ac:grpSpMkLst>
        </pc:grpChg>
        <pc:grpChg chg="add del mod">
          <ac:chgData name="hassan MH" userId="84cd2103f36ef0dc" providerId="LiveId" clId="{DEB09C12-C376-40B2-8D42-A50FB6EF1F24}" dt="2022-04-15T14:08:26.579" v="613" actId="165"/>
          <ac:grpSpMkLst>
            <pc:docMk/>
            <pc:sldMk cId="1719007704" sldId="332"/>
            <ac:grpSpMk id="49" creationId="{A5FCCDE1-7B02-4519-896B-36595C6FB7D6}"/>
          </ac:grpSpMkLst>
        </pc:grpChg>
        <pc:grpChg chg="add del mod">
          <ac:chgData name="hassan MH" userId="84cd2103f36ef0dc" providerId="LiveId" clId="{DEB09C12-C376-40B2-8D42-A50FB6EF1F24}" dt="2022-04-15T14:11:55.812" v="657" actId="165"/>
          <ac:grpSpMkLst>
            <pc:docMk/>
            <pc:sldMk cId="1719007704" sldId="332"/>
            <ac:grpSpMk id="50" creationId="{97B96EE5-EC89-45E3-AE65-E67C201E860C}"/>
          </ac:grpSpMkLst>
        </pc:grpChg>
        <pc:grpChg chg="add del mod">
          <ac:chgData name="hassan MH" userId="84cd2103f36ef0dc" providerId="LiveId" clId="{DEB09C12-C376-40B2-8D42-A50FB6EF1F24}" dt="2022-04-15T15:59:22.753" v="2142" actId="164"/>
          <ac:grpSpMkLst>
            <pc:docMk/>
            <pc:sldMk cId="1719007704" sldId="332"/>
            <ac:grpSpMk id="51" creationId="{A2DF5023-20C3-4D8B-A127-F4DCF0189CF1}"/>
          </ac:grpSpMkLst>
        </pc:grpChg>
        <pc:grpChg chg="add del mod">
          <ac:chgData name="hassan MH" userId="84cd2103f36ef0dc" providerId="LiveId" clId="{DEB09C12-C376-40B2-8D42-A50FB6EF1F24}" dt="2022-04-15T15:56:29.257" v="2110"/>
          <ac:grpSpMkLst>
            <pc:docMk/>
            <pc:sldMk cId="1719007704" sldId="332"/>
            <ac:grpSpMk id="52" creationId="{8AD49BCF-5366-4AC3-8AA8-A7719263371E}"/>
          </ac:grpSpMkLst>
        </pc:grpChg>
        <pc:grpChg chg="mod">
          <ac:chgData name="hassan MH" userId="84cd2103f36ef0dc" providerId="LiveId" clId="{DEB09C12-C376-40B2-8D42-A50FB6EF1F24}" dt="2022-04-15T15:56:06.711" v="2099"/>
          <ac:grpSpMkLst>
            <pc:docMk/>
            <pc:sldMk cId="1719007704" sldId="332"/>
            <ac:grpSpMk id="53" creationId="{C355790A-8DDE-44DE-95E1-7E3E53690FBE}"/>
          </ac:grpSpMkLst>
        </pc:grpChg>
        <pc:grpChg chg="mod">
          <ac:chgData name="hassan MH" userId="84cd2103f36ef0dc" providerId="LiveId" clId="{DEB09C12-C376-40B2-8D42-A50FB6EF1F24}" dt="2022-04-15T15:56:06.711" v="2099"/>
          <ac:grpSpMkLst>
            <pc:docMk/>
            <pc:sldMk cId="1719007704" sldId="332"/>
            <ac:grpSpMk id="54" creationId="{FDAC9190-1570-4E8E-8072-9ADBE6F96C98}"/>
          </ac:grpSpMkLst>
        </pc:grpChg>
        <pc:grpChg chg="mod">
          <ac:chgData name="hassan MH" userId="84cd2103f36ef0dc" providerId="LiveId" clId="{DEB09C12-C376-40B2-8D42-A50FB6EF1F24}" dt="2022-04-15T15:56:06.711" v="2099"/>
          <ac:grpSpMkLst>
            <pc:docMk/>
            <pc:sldMk cId="1719007704" sldId="332"/>
            <ac:grpSpMk id="56" creationId="{70611309-652F-4F74-8FF8-1EE8EF787625}"/>
          </ac:grpSpMkLst>
        </pc:grpChg>
        <pc:grpChg chg="mod">
          <ac:chgData name="hassan MH" userId="84cd2103f36ef0dc" providerId="LiveId" clId="{DEB09C12-C376-40B2-8D42-A50FB6EF1F24}" dt="2022-04-15T15:56:06.711" v="2099"/>
          <ac:grpSpMkLst>
            <pc:docMk/>
            <pc:sldMk cId="1719007704" sldId="332"/>
            <ac:grpSpMk id="66" creationId="{627730A0-7808-4C9E-A1C8-9308FFC4BF84}"/>
          </ac:grpSpMkLst>
        </pc:grpChg>
        <pc:grpChg chg="add mod">
          <ac:chgData name="hassan MH" userId="84cd2103f36ef0dc" providerId="LiveId" clId="{DEB09C12-C376-40B2-8D42-A50FB6EF1F24}" dt="2022-04-15T15:59:22.753" v="2142" actId="164"/>
          <ac:grpSpMkLst>
            <pc:docMk/>
            <pc:sldMk cId="1719007704" sldId="332"/>
            <ac:grpSpMk id="72" creationId="{0A4B0BC6-8679-48BD-BE78-14BCD8A6D10B}"/>
          </ac:grpSpMkLst>
        </pc:grpChg>
        <pc:picChg chg="add del mod">
          <ac:chgData name="hassan MH" userId="84cd2103f36ef0dc" providerId="LiveId" clId="{DEB09C12-C376-40B2-8D42-A50FB6EF1F24}" dt="2022-04-15T15:32:38.711" v="1730" actId="478"/>
          <ac:picMkLst>
            <pc:docMk/>
            <pc:sldMk cId="1719007704" sldId="332"/>
            <ac:picMk id="3" creationId="{955C5D40-2BD6-4848-B7FE-B0E3D0F52860}"/>
          </ac:picMkLst>
        </pc:picChg>
        <pc:picChg chg="add del mod">
          <ac:chgData name="hassan MH" userId="84cd2103f36ef0dc" providerId="LiveId" clId="{DEB09C12-C376-40B2-8D42-A50FB6EF1F24}" dt="2022-04-15T14:06:37.641" v="590" actId="27803"/>
          <ac:picMkLst>
            <pc:docMk/>
            <pc:sldMk cId="1719007704" sldId="332"/>
            <ac:picMk id="5" creationId="{762EE645-874B-4AAD-8983-6932118AA8AB}"/>
          </ac:picMkLst>
        </pc:picChg>
        <pc:picChg chg="add del mod">
          <ac:chgData name="hassan MH" userId="84cd2103f36ef0dc" providerId="LiveId" clId="{DEB09C12-C376-40B2-8D42-A50FB6EF1F24}" dt="2022-04-15T15:46:56.464" v="1966" actId="21"/>
          <ac:picMkLst>
            <pc:docMk/>
            <pc:sldMk cId="1719007704" sldId="332"/>
            <ac:picMk id="23" creationId="{94DA3155-5197-4469-94FD-D5730DEA19C6}"/>
          </ac:picMkLst>
        </pc:picChg>
        <pc:picChg chg="add del mod">
          <ac:chgData name="hassan MH" userId="84cd2103f36ef0dc" providerId="LiveId" clId="{DEB09C12-C376-40B2-8D42-A50FB6EF1F24}" dt="2022-04-15T15:32:39.767" v="1731" actId="478"/>
          <ac:picMkLst>
            <pc:docMk/>
            <pc:sldMk cId="1719007704" sldId="332"/>
            <ac:picMk id="25" creationId="{175A196D-F635-4D42-ABEF-E78E48D66448}"/>
          </ac:picMkLst>
        </pc:picChg>
        <pc:picChg chg="add del mod">
          <ac:chgData name="hassan MH" userId="84cd2103f36ef0dc" providerId="LiveId" clId="{DEB09C12-C376-40B2-8D42-A50FB6EF1F24}" dt="2022-04-15T15:32:37.868" v="1729" actId="478"/>
          <ac:picMkLst>
            <pc:docMk/>
            <pc:sldMk cId="1719007704" sldId="332"/>
            <ac:picMk id="27" creationId="{D7D4B9F6-309A-4589-8CEB-9549FA74DE9F}"/>
          </ac:picMkLst>
        </pc:picChg>
        <pc:picChg chg="add del mod">
          <ac:chgData name="hassan MH" userId="84cd2103f36ef0dc" providerId="LiveId" clId="{DEB09C12-C376-40B2-8D42-A50FB6EF1F24}" dt="2022-04-15T14:08:47.314" v="616" actId="478"/>
          <ac:picMkLst>
            <pc:docMk/>
            <pc:sldMk cId="1719007704" sldId="332"/>
            <ac:picMk id="48" creationId="{6F008996-F1EA-4E40-8B8D-557009BAEC81}"/>
          </ac:picMkLst>
        </pc:picChg>
      </pc:sldChg>
      <pc:sldChg chg="addSp delSp modSp add mod modNotesTx">
        <pc:chgData name="hassan MH" userId="84cd2103f36ef0dc" providerId="LiveId" clId="{DEB09C12-C376-40B2-8D42-A50FB6EF1F24}" dt="2022-04-15T17:01:05.786" v="2362" actId="1076"/>
        <pc:sldMkLst>
          <pc:docMk/>
          <pc:sldMk cId="2428557051" sldId="333"/>
        </pc:sldMkLst>
        <pc:spChg chg="add mod">
          <ac:chgData name="hassan MH" userId="84cd2103f36ef0dc" providerId="LiveId" clId="{DEB09C12-C376-40B2-8D42-A50FB6EF1F24}" dt="2022-04-15T14:57:52.429" v="1263" actId="1076"/>
          <ac:spMkLst>
            <pc:docMk/>
            <pc:sldMk cId="2428557051" sldId="333"/>
            <ac:spMk id="4" creationId="{35D48F17-8CCC-476F-B7FD-DAAD024F9781}"/>
          </ac:spMkLst>
        </pc:spChg>
        <pc:spChg chg="mod">
          <ac:chgData name="hassan MH" userId="84cd2103f36ef0dc" providerId="LiveId" clId="{DEB09C12-C376-40B2-8D42-A50FB6EF1F24}" dt="2022-04-15T14:28:33.418" v="887" actId="1076"/>
          <ac:spMkLst>
            <pc:docMk/>
            <pc:sldMk cId="2428557051" sldId="333"/>
            <ac:spMk id="13" creationId="{10953DA8-2034-4987-84AE-99F02925F3DA}"/>
          </ac:spMkLst>
        </pc:spChg>
        <pc:spChg chg="del">
          <ac:chgData name="hassan MH" userId="84cd2103f36ef0dc" providerId="LiveId" clId="{DEB09C12-C376-40B2-8D42-A50FB6EF1F24}" dt="2022-04-15T16:06:18.630" v="2230" actId="478"/>
          <ac:spMkLst>
            <pc:docMk/>
            <pc:sldMk cId="2428557051" sldId="333"/>
            <ac:spMk id="28" creationId="{F5A99E9D-B218-49DD-8388-25DA759D7FE1}"/>
          </ac:spMkLst>
        </pc:spChg>
        <pc:spChg chg="del">
          <ac:chgData name="hassan MH" userId="84cd2103f36ef0dc" providerId="LiveId" clId="{DEB09C12-C376-40B2-8D42-A50FB6EF1F24}" dt="2022-04-15T14:21:12.056" v="779" actId="21"/>
          <ac:spMkLst>
            <pc:docMk/>
            <pc:sldMk cId="2428557051" sldId="333"/>
            <ac:spMk id="31" creationId="{1AF59666-C334-4C56-8EB4-11CEFD4F12F8}"/>
          </ac:spMkLst>
        </pc:spChg>
        <pc:spChg chg="mod">
          <ac:chgData name="hassan MH" userId="84cd2103f36ef0dc" providerId="LiveId" clId="{DEB09C12-C376-40B2-8D42-A50FB6EF1F24}" dt="2022-04-15T15:59:51.109" v="2151" actId="164"/>
          <ac:spMkLst>
            <pc:docMk/>
            <pc:sldMk cId="2428557051" sldId="333"/>
            <ac:spMk id="32" creationId="{D8006052-8C72-4DE3-8ED1-AD19A69D62FE}"/>
          </ac:spMkLst>
        </pc:spChg>
        <pc:spChg chg="mod">
          <ac:chgData name="hassan MH" userId="84cd2103f36ef0dc" providerId="LiveId" clId="{DEB09C12-C376-40B2-8D42-A50FB6EF1F24}" dt="2022-04-15T15:27:39.332" v="1646" actId="164"/>
          <ac:spMkLst>
            <pc:docMk/>
            <pc:sldMk cId="2428557051" sldId="333"/>
            <ac:spMk id="37" creationId="{B97C9CB0-D40F-4F93-9564-9142F4838925}"/>
          </ac:spMkLst>
        </pc:spChg>
        <pc:spChg chg="add mod">
          <ac:chgData name="hassan MH" userId="84cd2103f36ef0dc" providerId="LiveId" clId="{DEB09C12-C376-40B2-8D42-A50FB6EF1F24}" dt="2022-04-15T14:28:33.418" v="887" actId="1076"/>
          <ac:spMkLst>
            <pc:docMk/>
            <pc:sldMk cId="2428557051" sldId="333"/>
            <ac:spMk id="87" creationId="{BF8D9C04-2DEF-4FAA-A5B4-882331B01533}"/>
          </ac:spMkLst>
        </pc:spChg>
        <pc:spChg chg="mod topLvl">
          <ac:chgData name="hassan MH" userId="84cd2103f36ef0dc" providerId="LiveId" clId="{DEB09C12-C376-40B2-8D42-A50FB6EF1F24}" dt="2022-04-15T15:21:17.036" v="1580" actId="207"/>
          <ac:spMkLst>
            <pc:docMk/>
            <pc:sldMk cId="2428557051" sldId="333"/>
            <ac:spMk id="92" creationId="{274C3F6B-0BD9-4A66-A3B9-0D99417FCBBC}"/>
          </ac:spMkLst>
        </pc:spChg>
        <pc:spChg chg="mod topLvl">
          <ac:chgData name="hassan MH" userId="84cd2103f36ef0dc" providerId="LiveId" clId="{DEB09C12-C376-40B2-8D42-A50FB6EF1F24}" dt="2022-04-15T15:21:17.036" v="1580" actId="207"/>
          <ac:spMkLst>
            <pc:docMk/>
            <pc:sldMk cId="2428557051" sldId="333"/>
            <ac:spMk id="93" creationId="{8CB591A8-71A4-47D8-A4AE-D3A94F15836B}"/>
          </ac:spMkLst>
        </pc:spChg>
        <pc:spChg chg="mod topLvl">
          <ac:chgData name="hassan MH" userId="84cd2103f36ef0dc" providerId="LiveId" clId="{DEB09C12-C376-40B2-8D42-A50FB6EF1F24}" dt="2022-04-15T14:26:39.852" v="870" actId="165"/>
          <ac:spMkLst>
            <pc:docMk/>
            <pc:sldMk cId="2428557051" sldId="333"/>
            <ac:spMk id="94" creationId="{ABDDCE41-A58F-407E-BEF0-3979F67237D9}"/>
          </ac:spMkLst>
        </pc:spChg>
        <pc:spChg chg="mod topLvl">
          <ac:chgData name="hassan MH" userId="84cd2103f36ef0dc" providerId="LiveId" clId="{DEB09C12-C376-40B2-8D42-A50FB6EF1F24}" dt="2022-04-15T14:26:39.852" v="870" actId="165"/>
          <ac:spMkLst>
            <pc:docMk/>
            <pc:sldMk cId="2428557051" sldId="333"/>
            <ac:spMk id="95" creationId="{1DE56D7E-6FB8-4BD7-AE23-BD185EE32A4E}"/>
          </ac:spMkLst>
        </pc:spChg>
        <pc:spChg chg="mod topLvl">
          <ac:chgData name="hassan MH" userId="84cd2103f36ef0dc" providerId="LiveId" clId="{DEB09C12-C376-40B2-8D42-A50FB6EF1F24}" dt="2022-04-15T14:26:39.852" v="870" actId="165"/>
          <ac:spMkLst>
            <pc:docMk/>
            <pc:sldMk cId="2428557051" sldId="333"/>
            <ac:spMk id="96" creationId="{BD0CC3BD-C50C-4371-9FD6-CE9D8BED4180}"/>
          </ac:spMkLst>
        </pc:spChg>
        <pc:spChg chg="mod topLvl">
          <ac:chgData name="hassan MH" userId="84cd2103f36ef0dc" providerId="LiveId" clId="{DEB09C12-C376-40B2-8D42-A50FB6EF1F24}" dt="2022-04-15T14:58:14.166" v="1270" actId="1076"/>
          <ac:spMkLst>
            <pc:docMk/>
            <pc:sldMk cId="2428557051" sldId="333"/>
            <ac:spMk id="97" creationId="{09DF8EFF-9EB6-452D-ADFC-66E3265810DB}"/>
          </ac:spMkLst>
        </pc:spChg>
        <pc:spChg chg="mod topLvl">
          <ac:chgData name="hassan MH" userId="84cd2103f36ef0dc" providerId="LiveId" clId="{DEB09C12-C376-40B2-8D42-A50FB6EF1F24}" dt="2022-04-15T14:26:39.852" v="870" actId="165"/>
          <ac:spMkLst>
            <pc:docMk/>
            <pc:sldMk cId="2428557051" sldId="333"/>
            <ac:spMk id="98" creationId="{E49AE3A3-09A8-4453-BF7D-E556CE5D068F}"/>
          </ac:spMkLst>
        </pc:spChg>
        <pc:spChg chg="mod topLvl">
          <ac:chgData name="hassan MH" userId="84cd2103f36ef0dc" providerId="LiveId" clId="{DEB09C12-C376-40B2-8D42-A50FB6EF1F24}" dt="2022-04-15T14:26:39.852" v="870" actId="165"/>
          <ac:spMkLst>
            <pc:docMk/>
            <pc:sldMk cId="2428557051" sldId="333"/>
            <ac:spMk id="99" creationId="{18616037-358A-42FC-90E4-839FE28A6246}"/>
          </ac:spMkLst>
        </pc:spChg>
        <pc:spChg chg="mod topLvl">
          <ac:chgData name="hassan MH" userId="84cd2103f36ef0dc" providerId="LiveId" clId="{DEB09C12-C376-40B2-8D42-A50FB6EF1F24}" dt="2022-04-15T14:26:39.852" v="870" actId="165"/>
          <ac:spMkLst>
            <pc:docMk/>
            <pc:sldMk cId="2428557051" sldId="333"/>
            <ac:spMk id="100" creationId="{82471BBE-BD54-4587-A79F-5CE756FEE9DE}"/>
          </ac:spMkLst>
        </pc:spChg>
        <pc:spChg chg="mod topLvl">
          <ac:chgData name="hassan MH" userId="84cd2103f36ef0dc" providerId="LiveId" clId="{DEB09C12-C376-40B2-8D42-A50FB6EF1F24}" dt="2022-04-15T14:26:39.852" v="870" actId="165"/>
          <ac:spMkLst>
            <pc:docMk/>
            <pc:sldMk cId="2428557051" sldId="333"/>
            <ac:spMk id="101" creationId="{E759A637-24C9-404E-97E9-70436FD4B441}"/>
          </ac:spMkLst>
        </pc:spChg>
        <pc:spChg chg="mod topLvl">
          <ac:chgData name="hassan MH" userId="84cd2103f36ef0dc" providerId="LiveId" clId="{DEB09C12-C376-40B2-8D42-A50FB6EF1F24}" dt="2022-04-15T14:26:39.852" v="870" actId="165"/>
          <ac:spMkLst>
            <pc:docMk/>
            <pc:sldMk cId="2428557051" sldId="333"/>
            <ac:spMk id="102" creationId="{157A268D-0157-40E5-A840-67E30F5FD1FA}"/>
          </ac:spMkLst>
        </pc:spChg>
        <pc:spChg chg="mod topLvl">
          <ac:chgData name="hassan MH" userId="84cd2103f36ef0dc" providerId="LiveId" clId="{DEB09C12-C376-40B2-8D42-A50FB6EF1F24}" dt="2022-04-15T14:26:39.852" v="870" actId="165"/>
          <ac:spMkLst>
            <pc:docMk/>
            <pc:sldMk cId="2428557051" sldId="333"/>
            <ac:spMk id="152" creationId="{44C620C7-9D38-42B7-AE79-16773CE7DC36}"/>
          </ac:spMkLst>
        </pc:spChg>
        <pc:spChg chg="mod topLvl">
          <ac:chgData name="hassan MH" userId="84cd2103f36ef0dc" providerId="LiveId" clId="{DEB09C12-C376-40B2-8D42-A50FB6EF1F24}" dt="2022-04-15T14:26:39.852" v="870" actId="165"/>
          <ac:spMkLst>
            <pc:docMk/>
            <pc:sldMk cId="2428557051" sldId="333"/>
            <ac:spMk id="153" creationId="{2AC5098B-DF31-40BF-8BEF-246AD404BE98}"/>
          </ac:spMkLst>
        </pc:spChg>
        <pc:spChg chg="mod topLvl">
          <ac:chgData name="hassan MH" userId="84cd2103f36ef0dc" providerId="LiveId" clId="{DEB09C12-C376-40B2-8D42-A50FB6EF1F24}" dt="2022-04-15T14:26:39.852" v="870" actId="165"/>
          <ac:spMkLst>
            <pc:docMk/>
            <pc:sldMk cId="2428557051" sldId="333"/>
            <ac:spMk id="154" creationId="{5060C06F-A348-4D63-ABD4-7D5358856889}"/>
          </ac:spMkLst>
        </pc:spChg>
        <pc:spChg chg="mod topLvl">
          <ac:chgData name="hassan MH" userId="84cd2103f36ef0dc" providerId="LiveId" clId="{DEB09C12-C376-40B2-8D42-A50FB6EF1F24}" dt="2022-04-15T14:26:39.852" v="870" actId="165"/>
          <ac:spMkLst>
            <pc:docMk/>
            <pc:sldMk cId="2428557051" sldId="333"/>
            <ac:spMk id="155" creationId="{66023377-6A5B-4F67-8671-85B72243D61C}"/>
          </ac:spMkLst>
        </pc:spChg>
        <pc:spChg chg="mod topLvl">
          <ac:chgData name="hassan MH" userId="84cd2103f36ef0dc" providerId="LiveId" clId="{DEB09C12-C376-40B2-8D42-A50FB6EF1F24}" dt="2022-04-15T14:26:39.852" v="870" actId="165"/>
          <ac:spMkLst>
            <pc:docMk/>
            <pc:sldMk cId="2428557051" sldId="333"/>
            <ac:spMk id="156" creationId="{4263D96D-7C94-46DF-8865-CD003CB5265C}"/>
          </ac:spMkLst>
        </pc:spChg>
        <pc:spChg chg="mod topLvl">
          <ac:chgData name="hassan MH" userId="84cd2103f36ef0dc" providerId="LiveId" clId="{DEB09C12-C376-40B2-8D42-A50FB6EF1F24}" dt="2022-04-15T14:26:39.852" v="870" actId="165"/>
          <ac:spMkLst>
            <pc:docMk/>
            <pc:sldMk cId="2428557051" sldId="333"/>
            <ac:spMk id="157" creationId="{703BBCC7-719C-40EE-BD96-B2B948673073}"/>
          </ac:spMkLst>
        </pc:spChg>
        <pc:spChg chg="mod topLvl">
          <ac:chgData name="hassan MH" userId="84cd2103f36ef0dc" providerId="LiveId" clId="{DEB09C12-C376-40B2-8D42-A50FB6EF1F24}" dt="2022-04-15T14:26:39.852" v="870" actId="165"/>
          <ac:spMkLst>
            <pc:docMk/>
            <pc:sldMk cId="2428557051" sldId="333"/>
            <ac:spMk id="158" creationId="{469F62F8-2CD1-4519-9A42-97559CC020D4}"/>
          </ac:spMkLst>
        </pc:spChg>
        <pc:spChg chg="mod topLvl">
          <ac:chgData name="hassan MH" userId="84cd2103f36ef0dc" providerId="LiveId" clId="{DEB09C12-C376-40B2-8D42-A50FB6EF1F24}" dt="2022-04-15T14:26:39.852" v="870" actId="165"/>
          <ac:spMkLst>
            <pc:docMk/>
            <pc:sldMk cId="2428557051" sldId="333"/>
            <ac:spMk id="159" creationId="{3E6C53B7-9B69-468E-9BE4-832DE5782BA8}"/>
          </ac:spMkLst>
        </pc:spChg>
        <pc:spChg chg="mod topLvl">
          <ac:chgData name="hassan MH" userId="84cd2103f36ef0dc" providerId="LiveId" clId="{DEB09C12-C376-40B2-8D42-A50FB6EF1F24}" dt="2022-04-15T14:26:39.852" v="870" actId="165"/>
          <ac:spMkLst>
            <pc:docMk/>
            <pc:sldMk cId="2428557051" sldId="333"/>
            <ac:spMk id="160" creationId="{703B7188-A49A-469F-9947-E0312F8DD900}"/>
          </ac:spMkLst>
        </pc:spChg>
        <pc:spChg chg="mod topLvl">
          <ac:chgData name="hassan MH" userId="84cd2103f36ef0dc" providerId="LiveId" clId="{DEB09C12-C376-40B2-8D42-A50FB6EF1F24}" dt="2022-04-15T14:26:39.852" v="870" actId="165"/>
          <ac:spMkLst>
            <pc:docMk/>
            <pc:sldMk cId="2428557051" sldId="333"/>
            <ac:spMk id="161" creationId="{31788AB2-3514-4120-93B8-808F3D19DD10}"/>
          </ac:spMkLst>
        </pc:spChg>
        <pc:spChg chg="mod topLvl">
          <ac:chgData name="hassan MH" userId="84cd2103f36ef0dc" providerId="LiveId" clId="{DEB09C12-C376-40B2-8D42-A50FB6EF1F24}" dt="2022-04-15T14:26:39.852" v="870" actId="165"/>
          <ac:spMkLst>
            <pc:docMk/>
            <pc:sldMk cId="2428557051" sldId="333"/>
            <ac:spMk id="162" creationId="{0D05CA08-9954-4F81-B3FF-D07B5EEB8F59}"/>
          </ac:spMkLst>
        </pc:spChg>
        <pc:spChg chg="mod topLvl">
          <ac:chgData name="hassan MH" userId="84cd2103f36ef0dc" providerId="LiveId" clId="{DEB09C12-C376-40B2-8D42-A50FB6EF1F24}" dt="2022-04-15T14:26:39.852" v="870" actId="165"/>
          <ac:spMkLst>
            <pc:docMk/>
            <pc:sldMk cId="2428557051" sldId="333"/>
            <ac:spMk id="163" creationId="{CB13AD0B-A2F7-48B9-9E9D-CFE089F645BB}"/>
          </ac:spMkLst>
        </pc:spChg>
        <pc:spChg chg="mod topLvl">
          <ac:chgData name="hassan MH" userId="84cd2103f36ef0dc" providerId="LiveId" clId="{DEB09C12-C376-40B2-8D42-A50FB6EF1F24}" dt="2022-04-15T14:26:39.852" v="870" actId="165"/>
          <ac:spMkLst>
            <pc:docMk/>
            <pc:sldMk cId="2428557051" sldId="333"/>
            <ac:spMk id="164" creationId="{5D0715F3-3FEA-46F7-9729-D6B595136E98}"/>
          </ac:spMkLst>
        </pc:spChg>
        <pc:spChg chg="mod topLvl">
          <ac:chgData name="hassan MH" userId="84cd2103f36ef0dc" providerId="LiveId" clId="{DEB09C12-C376-40B2-8D42-A50FB6EF1F24}" dt="2022-04-15T14:26:39.852" v="870" actId="165"/>
          <ac:spMkLst>
            <pc:docMk/>
            <pc:sldMk cId="2428557051" sldId="333"/>
            <ac:spMk id="165" creationId="{D3E1B5B7-8107-4AB5-8B10-642BB55ED318}"/>
          </ac:spMkLst>
        </pc:spChg>
        <pc:spChg chg="mod topLvl">
          <ac:chgData name="hassan MH" userId="84cd2103f36ef0dc" providerId="LiveId" clId="{DEB09C12-C376-40B2-8D42-A50FB6EF1F24}" dt="2022-04-15T14:26:39.852" v="870" actId="165"/>
          <ac:spMkLst>
            <pc:docMk/>
            <pc:sldMk cId="2428557051" sldId="333"/>
            <ac:spMk id="166" creationId="{E02BC50B-EE56-4E26-B428-76BBFD1219CB}"/>
          </ac:spMkLst>
        </pc:spChg>
        <pc:spChg chg="mod topLvl">
          <ac:chgData name="hassan MH" userId="84cd2103f36ef0dc" providerId="LiveId" clId="{DEB09C12-C376-40B2-8D42-A50FB6EF1F24}" dt="2022-04-15T14:26:39.852" v="870" actId="165"/>
          <ac:spMkLst>
            <pc:docMk/>
            <pc:sldMk cId="2428557051" sldId="333"/>
            <ac:spMk id="167" creationId="{4F8514BD-095A-4BF1-9A74-657F8385CBC8}"/>
          </ac:spMkLst>
        </pc:spChg>
        <pc:spChg chg="mod topLvl">
          <ac:chgData name="hassan MH" userId="84cd2103f36ef0dc" providerId="LiveId" clId="{DEB09C12-C376-40B2-8D42-A50FB6EF1F24}" dt="2022-04-15T14:26:39.852" v="870" actId="165"/>
          <ac:spMkLst>
            <pc:docMk/>
            <pc:sldMk cId="2428557051" sldId="333"/>
            <ac:spMk id="168" creationId="{B3637504-A410-4040-9DB8-C802387D156B}"/>
          </ac:spMkLst>
        </pc:spChg>
        <pc:spChg chg="mod topLvl">
          <ac:chgData name="hassan MH" userId="84cd2103f36ef0dc" providerId="LiveId" clId="{DEB09C12-C376-40B2-8D42-A50FB6EF1F24}" dt="2022-04-15T14:26:39.852" v="870" actId="165"/>
          <ac:spMkLst>
            <pc:docMk/>
            <pc:sldMk cId="2428557051" sldId="333"/>
            <ac:spMk id="169" creationId="{47C68FE0-ADC7-4CF6-91CB-AE1941DFF2E1}"/>
          </ac:spMkLst>
        </pc:spChg>
        <pc:spChg chg="mod topLvl">
          <ac:chgData name="hassan MH" userId="84cd2103f36ef0dc" providerId="LiveId" clId="{DEB09C12-C376-40B2-8D42-A50FB6EF1F24}" dt="2022-04-15T14:26:39.852" v="870" actId="165"/>
          <ac:spMkLst>
            <pc:docMk/>
            <pc:sldMk cId="2428557051" sldId="333"/>
            <ac:spMk id="170" creationId="{3FB4D2BA-8144-43BD-A9B7-614B0A81782E}"/>
          </ac:spMkLst>
        </pc:spChg>
        <pc:spChg chg="mod topLvl">
          <ac:chgData name="hassan MH" userId="84cd2103f36ef0dc" providerId="LiveId" clId="{DEB09C12-C376-40B2-8D42-A50FB6EF1F24}" dt="2022-04-15T14:26:39.852" v="870" actId="165"/>
          <ac:spMkLst>
            <pc:docMk/>
            <pc:sldMk cId="2428557051" sldId="333"/>
            <ac:spMk id="171" creationId="{A6D4B9E1-EDE9-40C6-900F-A6B82C4E5731}"/>
          </ac:spMkLst>
        </pc:spChg>
        <pc:spChg chg="mod topLvl">
          <ac:chgData name="hassan MH" userId="84cd2103f36ef0dc" providerId="LiveId" clId="{DEB09C12-C376-40B2-8D42-A50FB6EF1F24}" dt="2022-04-15T14:26:39.852" v="870" actId="165"/>
          <ac:spMkLst>
            <pc:docMk/>
            <pc:sldMk cId="2428557051" sldId="333"/>
            <ac:spMk id="172" creationId="{6919A417-2F02-4166-BC7C-32971930C25D}"/>
          </ac:spMkLst>
        </pc:spChg>
        <pc:spChg chg="mod topLvl">
          <ac:chgData name="hassan MH" userId="84cd2103f36ef0dc" providerId="LiveId" clId="{DEB09C12-C376-40B2-8D42-A50FB6EF1F24}" dt="2022-04-15T14:26:39.852" v="870" actId="165"/>
          <ac:spMkLst>
            <pc:docMk/>
            <pc:sldMk cId="2428557051" sldId="333"/>
            <ac:spMk id="173" creationId="{894CA8DA-F594-4AA5-BA88-DEF6BB9DF94D}"/>
          </ac:spMkLst>
        </pc:spChg>
        <pc:spChg chg="mod topLvl">
          <ac:chgData name="hassan MH" userId="84cd2103f36ef0dc" providerId="LiveId" clId="{DEB09C12-C376-40B2-8D42-A50FB6EF1F24}" dt="2022-04-15T14:26:39.852" v="870" actId="165"/>
          <ac:spMkLst>
            <pc:docMk/>
            <pc:sldMk cId="2428557051" sldId="333"/>
            <ac:spMk id="174" creationId="{88544AD6-51F9-4231-9A32-3C81783A3A68}"/>
          </ac:spMkLst>
        </pc:spChg>
        <pc:spChg chg="mod topLvl">
          <ac:chgData name="hassan MH" userId="84cd2103f36ef0dc" providerId="LiveId" clId="{DEB09C12-C376-40B2-8D42-A50FB6EF1F24}" dt="2022-04-15T14:26:39.852" v="870" actId="165"/>
          <ac:spMkLst>
            <pc:docMk/>
            <pc:sldMk cId="2428557051" sldId="333"/>
            <ac:spMk id="175" creationId="{A675140D-95B4-451C-8D87-E57B2A322AA7}"/>
          </ac:spMkLst>
        </pc:spChg>
        <pc:spChg chg="mod topLvl">
          <ac:chgData name="hassan MH" userId="84cd2103f36ef0dc" providerId="LiveId" clId="{DEB09C12-C376-40B2-8D42-A50FB6EF1F24}" dt="2022-04-15T14:26:39.852" v="870" actId="165"/>
          <ac:spMkLst>
            <pc:docMk/>
            <pc:sldMk cId="2428557051" sldId="333"/>
            <ac:spMk id="176" creationId="{AE286B3D-66B3-4C20-A807-B020167C1AEC}"/>
          </ac:spMkLst>
        </pc:spChg>
        <pc:spChg chg="mod topLvl">
          <ac:chgData name="hassan MH" userId="84cd2103f36ef0dc" providerId="LiveId" clId="{DEB09C12-C376-40B2-8D42-A50FB6EF1F24}" dt="2022-04-15T14:26:39.852" v="870" actId="165"/>
          <ac:spMkLst>
            <pc:docMk/>
            <pc:sldMk cId="2428557051" sldId="333"/>
            <ac:spMk id="177" creationId="{A3CB9121-4317-47E5-985A-52EE2AADFE81}"/>
          </ac:spMkLst>
        </pc:spChg>
        <pc:spChg chg="mod topLvl">
          <ac:chgData name="hassan MH" userId="84cd2103f36ef0dc" providerId="LiveId" clId="{DEB09C12-C376-40B2-8D42-A50FB6EF1F24}" dt="2022-04-15T14:26:39.852" v="870" actId="165"/>
          <ac:spMkLst>
            <pc:docMk/>
            <pc:sldMk cId="2428557051" sldId="333"/>
            <ac:spMk id="178" creationId="{4B402DAE-88BD-4C51-B69A-C1AEDA4F041C}"/>
          </ac:spMkLst>
        </pc:spChg>
        <pc:spChg chg="mod topLvl">
          <ac:chgData name="hassan MH" userId="84cd2103f36ef0dc" providerId="LiveId" clId="{DEB09C12-C376-40B2-8D42-A50FB6EF1F24}" dt="2022-04-15T14:26:39.852" v="870" actId="165"/>
          <ac:spMkLst>
            <pc:docMk/>
            <pc:sldMk cId="2428557051" sldId="333"/>
            <ac:spMk id="179" creationId="{8F54CC84-7AE8-42C1-B3AD-9CDF9AD2A813}"/>
          </ac:spMkLst>
        </pc:spChg>
        <pc:spChg chg="mod topLvl">
          <ac:chgData name="hassan MH" userId="84cd2103f36ef0dc" providerId="LiveId" clId="{DEB09C12-C376-40B2-8D42-A50FB6EF1F24}" dt="2022-04-15T14:26:39.852" v="870" actId="165"/>
          <ac:spMkLst>
            <pc:docMk/>
            <pc:sldMk cId="2428557051" sldId="333"/>
            <ac:spMk id="180" creationId="{ECC584D9-F5F4-4465-AAEE-F8378754EE44}"/>
          </ac:spMkLst>
        </pc:spChg>
        <pc:spChg chg="mod topLvl">
          <ac:chgData name="hassan MH" userId="84cd2103f36ef0dc" providerId="LiveId" clId="{DEB09C12-C376-40B2-8D42-A50FB6EF1F24}" dt="2022-04-15T14:26:39.852" v="870" actId="165"/>
          <ac:spMkLst>
            <pc:docMk/>
            <pc:sldMk cId="2428557051" sldId="333"/>
            <ac:spMk id="181" creationId="{FDC13C83-2440-4EA8-A44E-06D3B9317C74}"/>
          </ac:spMkLst>
        </pc:spChg>
        <pc:spChg chg="mod topLvl">
          <ac:chgData name="hassan MH" userId="84cd2103f36ef0dc" providerId="LiveId" clId="{DEB09C12-C376-40B2-8D42-A50FB6EF1F24}" dt="2022-04-15T14:26:39.852" v="870" actId="165"/>
          <ac:spMkLst>
            <pc:docMk/>
            <pc:sldMk cId="2428557051" sldId="333"/>
            <ac:spMk id="182" creationId="{DD22141C-EEBF-44BF-A3F6-EC4A9FF9245F}"/>
          </ac:spMkLst>
        </pc:spChg>
        <pc:spChg chg="mod topLvl">
          <ac:chgData name="hassan MH" userId="84cd2103f36ef0dc" providerId="LiveId" clId="{DEB09C12-C376-40B2-8D42-A50FB6EF1F24}" dt="2022-04-15T14:26:39.852" v="870" actId="165"/>
          <ac:spMkLst>
            <pc:docMk/>
            <pc:sldMk cId="2428557051" sldId="333"/>
            <ac:spMk id="183" creationId="{1430C279-9F6C-4DCD-9FCF-B9DCF7FD3AF2}"/>
          </ac:spMkLst>
        </pc:spChg>
        <pc:spChg chg="mod topLvl">
          <ac:chgData name="hassan MH" userId="84cd2103f36ef0dc" providerId="LiveId" clId="{DEB09C12-C376-40B2-8D42-A50FB6EF1F24}" dt="2022-04-15T14:26:39.852" v="870" actId="165"/>
          <ac:spMkLst>
            <pc:docMk/>
            <pc:sldMk cId="2428557051" sldId="333"/>
            <ac:spMk id="184" creationId="{3C3F6F5D-A8A8-4857-B6C9-857266B1BE0C}"/>
          </ac:spMkLst>
        </pc:spChg>
        <pc:spChg chg="mod topLvl">
          <ac:chgData name="hassan MH" userId="84cd2103f36ef0dc" providerId="LiveId" clId="{DEB09C12-C376-40B2-8D42-A50FB6EF1F24}" dt="2022-04-15T14:26:39.852" v="870" actId="165"/>
          <ac:spMkLst>
            <pc:docMk/>
            <pc:sldMk cId="2428557051" sldId="333"/>
            <ac:spMk id="185" creationId="{CFE01E15-2D74-4697-854F-512240165E32}"/>
          </ac:spMkLst>
        </pc:spChg>
        <pc:spChg chg="mod topLvl">
          <ac:chgData name="hassan MH" userId="84cd2103f36ef0dc" providerId="LiveId" clId="{DEB09C12-C376-40B2-8D42-A50FB6EF1F24}" dt="2022-04-15T14:26:39.852" v="870" actId="165"/>
          <ac:spMkLst>
            <pc:docMk/>
            <pc:sldMk cId="2428557051" sldId="333"/>
            <ac:spMk id="186" creationId="{144657F2-BD0E-4321-909B-9EA3E3F03A40}"/>
          </ac:spMkLst>
        </pc:spChg>
        <pc:spChg chg="mod topLvl">
          <ac:chgData name="hassan MH" userId="84cd2103f36ef0dc" providerId="LiveId" clId="{DEB09C12-C376-40B2-8D42-A50FB6EF1F24}" dt="2022-04-15T14:26:39.852" v="870" actId="165"/>
          <ac:spMkLst>
            <pc:docMk/>
            <pc:sldMk cId="2428557051" sldId="333"/>
            <ac:spMk id="187" creationId="{EC6BAEC1-6F80-4ACE-96B6-966DFE1A2279}"/>
          </ac:spMkLst>
        </pc:spChg>
        <pc:spChg chg="mod topLvl">
          <ac:chgData name="hassan MH" userId="84cd2103f36ef0dc" providerId="LiveId" clId="{DEB09C12-C376-40B2-8D42-A50FB6EF1F24}" dt="2022-04-15T14:26:39.852" v="870" actId="165"/>
          <ac:spMkLst>
            <pc:docMk/>
            <pc:sldMk cId="2428557051" sldId="333"/>
            <ac:spMk id="188" creationId="{428D5DDB-AF0A-4AEF-A62F-EF91EE657BD2}"/>
          </ac:spMkLst>
        </pc:spChg>
        <pc:spChg chg="mod topLvl">
          <ac:chgData name="hassan MH" userId="84cd2103f36ef0dc" providerId="LiveId" clId="{DEB09C12-C376-40B2-8D42-A50FB6EF1F24}" dt="2022-04-15T14:26:39.852" v="870" actId="165"/>
          <ac:spMkLst>
            <pc:docMk/>
            <pc:sldMk cId="2428557051" sldId="333"/>
            <ac:spMk id="189" creationId="{4B857626-CCA1-4CE2-AC40-C42CC1228943}"/>
          </ac:spMkLst>
        </pc:spChg>
        <pc:spChg chg="mod topLvl">
          <ac:chgData name="hassan MH" userId="84cd2103f36ef0dc" providerId="LiveId" clId="{DEB09C12-C376-40B2-8D42-A50FB6EF1F24}" dt="2022-04-15T14:26:39.852" v="870" actId="165"/>
          <ac:spMkLst>
            <pc:docMk/>
            <pc:sldMk cId="2428557051" sldId="333"/>
            <ac:spMk id="190" creationId="{C5292893-E37E-4A5A-92AD-7FA875E0CC14}"/>
          </ac:spMkLst>
        </pc:spChg>
        <pc:spChg chg="mod topLvl">
          <ac:chgData name="hassan MH" userId="84cd2103f36ef0dc" providerId="LiveId" clId="{DEB09C12-C376-40B2-8D42-A50FB6EF1F24}" dt="2022-04-15T14:26:39.852" v="870" actId="165"/>
          <ac:spMkLst>
            <pc:docMk/>
            <pc:sldMk cId="2428557051" sldId="333"/>
            <ac:spMk id="191" creationId="{80200C7B-2F47-4B50-BAEB-2FC2AA2C9F4F}"/>
          </ac:spMkLst>
        </pc:spChg>
        <pc:spChg chg="mod topLvl">
          <ac:chgData name="hassan MH" userId="84cd2103f36ef0dc" providerId="LiveId" clId="{DEB09C12-C376-40B2-8D42-A50FB6EF1F24}" dt="2022-04-15T14:26:39.852" v="870" actId="165"/>
          <ac:spMkLst>
            <pc:docMk/>
            <pc:sldMk cId="2428557051" sldId="333"/>
            <ac:spMk id="192" creationId="{831C1FAF-125D-4BF3-885B-845F46CE2359}"/>
          </ac:spMkLst>
        </pc:spChg>
        <pc:spChg chg="mod topLvl">
          <ac:chgData name="hassan MH" userId="84cd2103f36ef0dc" providerId="LiveId" clId="{DEB09C12-C376-40B2-8D42-A50FB6EF1F24}" dt="2022-04-15T14:26:39.852" v="870" actId="165"/>
          <ac:spMkLst>
            <pc:docMk/>
            <pc:sldMk cId="2428557051" sldId="333"/>
            <ac:spMk id="193" creationId="{4E86302A-1B2E-496C-9BB2-8192E52E9B58}"/>
          </ac:spMkLst>
        </pc:spChg>
        <pc:spChg chg="mod topLvl">
          <ac:chgData name="hassan MH" userId="84cd2103f36ef0dc" providerId="LiveId" clId="{DEB09C12-C376-40B2-8D42-A50FB6EF1F24}" dt="2022-04-15T14:26:39.852" v="870" actId="165"/>
          <ac:spMkLst>
            <pc:docMk/>
            <pc:sldMk cId="2428557051" sldId="333"/>
            <ac:spMk id="194" creationId="{1E27D21E-02FF-4D34-8AF1-12D6D5CA5960}"/>
          </ac:spMkLst>
        </pc:spChg>
        <pc:spChg chg="mod topLvl">
          <ac:chgData name="hassan MH" userId="84cd2103f36ef0dc" providerId="LiveId" clId="{DEB09C12-C376-40B2-8D42-A50FB6EF1F24}" dt="2022-04-15T14:26:39.852" v="870" actId="165"/>
          <ac:spMkLst>
            <pc:docMk/>
            <pc:sldMk cId="2428557051" sldId="333"/>
            <ac:spMk id="195" creationId="{69B4DE21-4EFE-4971-B0C2-2CAFD49A0E0E}"/>
          </ac:spMkLst>
        </pc:spChg>
        <pc:spChg chg="mod topLvl">
          <ac:chgData name="hassan MH" userId="84cd2103f36ef0dc" providerId="LiveId" clId="{DEB09C12-C376-40B2-8D42-A50FB6EF1F24}" dt="2022-04-15T14:26:39.852" v="870" actId="165"/>
          <ac:spMkLst>
            <pc:docMk/>
            <pc:sldMk cId="2428557051" sldId="333"/>
            <ac:spMk id="196" creationId="{D51BF561-21C1-4E4D-9804-97CE0D7C1ADB}"/>
          </ac:spMkLst>
        </pc:spChg>
        <pc:spChg chg="mod topLvl">
          <ac:chgData name="hassan MH" userId="84cd2103f36ef0dc" providerId="LiveId" clId="{DEB09C12-C376-40B2-8D42-A50FB6EF1F24}" dt="2022-04-15T14:26:39.852" v="870" actId="165"/>
          <ac:spMkLst>
            <pc:docMk/>
            <pc:sldMk cId="2428557051" sldId="333"/>
            <ac:spMk id="197" creationId="{D87837A2-0B89-4D26-93E5-9254EA64FCFC}"/>
          </ac:spMkLst>
        </pc:spChg>
        <pc:spChg chg="mod topLvl">
          <ac:chgData name="hassan MH" userId="84cd2103f36ef0dc" providerId="LiveId" clId="{DEB09C12-C376-40B2-8D42-A50FB6EF1F24}" dt="2022-04-15T14:26:39.852" v="870" actId="165"/>
          <ac:spMkLst>
            <pc:docMk/>
            <pc:sldMk cId="2428557051" sldId="333"/>
            <ac:spMk id="198" creationId="{1FF4395B-E8E0-4AEC-B776-A33DB8A975E1}"/>
          </ac:spMkLst>
        </pc:spChg>
        <pc:spChg chg="mod topLvl">
          <ac:chgData name="hassan MH" userId="84cd2103f36ef0dc" providerId="LiveId" clId="{DEB09C12-C376-40B2-8D42-A50FB6EF1F24}" dt="2022-04-15T14:26:39.852" v="870" actId="165"/>
          <ac:spMkLst>
            <pc:docMk/>
            <pc:sldMk cId="2428557051" sldId="333"/>
            <ac:spMk id="199" creationId="{10139C26-514A-4798-B9C3-23E159F196B7}"/>
          </ac:spMkLst>
        </pc:spChg>
        <pc:spChg chg="mod topLvl">
          <ac:chgData name="hassan MH" userId="84cd2103f36ef0dc" providerId="LiveId" clId="{DEB09C12-C376-40B2-8D42-A50FB6EF1F24}" dt="2022-04-15T14:26:39.852" v="870" actId="165"/>
          <ac:spMkLst>
            <pc:docMk/>
            <pc:sldMk cId="2428557051" sldId="333"/>
            <ac:spMk id="200" creationId="{0502341B-2454-4CA1-8DD6-703F1B8BAFFE}"/>
          </ac:spMkLst>
        </pc:spChg>
        <pc:spChg chg="mod topLvl">
          <ac:chgData name="hassan MH" userId="84cd2103f36ef0dc" providerId="LiveId" clId="{DEB09C12-C376-40B2-8D42-A50FB6EF1F24}" dt="2022-04-15T14:26:39.852" v="870" actId="165"/>
          <ac:spMkLst>
            <pc:docMk/>
            <pc:sldMk cId="2428557051" sldId="333"/>
            <ac:spMk id="201" creationId="{05F6A11F-5052-45C1-8A57-FB24867D0D3E}"/>
          </ac:spMkLst>
        </pc:spChg>
        <pc:spChg chg="mod topLvl">
          <ac:chgData name="hassan MH" userId="84cd2103f36ef0dc" providerId="LiveId" clId="{DEB09C12-C376-40B2-8D42-A50FB6EF1F24}" dt="2022-04-15T14:26:39.852" v="870" actId="165"/>
          <ac:spMkLst>
            <pc:docMk/>
            <pc:sldMk cId="2428557051" sldId="333"/>
            <ac:spMk id="202" creationId="{6518CABC-1B57-41A9-A599-4926EC05BADC}"/>
          </ac:spMkLst>
        </pc:spChg>
        <pc:spChg chg="mod topLvl">
          <ac:chgData name="hassan MH" userId="84cd2103f36ef0dc" providerId="LiveId" clId="{DEB09C12-C376-40B2-8D42-A50FB6EF1F24}" dt="2022-04-15T14:26:39.852" v="870" actId="165"/>
          <ac:spMkLst>
            <pc:docMk/>
            <pc:sldMk cId="2428557051" sldId="333"/>
            <ac:spMk id="203" creationId="{5D879552-30C4-4FC7-A12E-053569757310}"/>
          </ac:spMkLst>
        </pc:spChg>
        <pc:spChg chg="mod topLvl">
          <ac:chgData name="hassan MH" userId="84cd2103f36ef0dc" providerId="LiveId" clId="{DEB09C12-C376-40B2-8D42-A50FB6EF1F24}" dt="2022-04-15T14:26:39.852" v="870" actId="165"/>
          <ac:spMkLst>
            <pc:docMk/>
            <pc:sldMk cId="2428557051" sldId="333"/>
            <ac:spMk id="204" creationId="{886CF673-676B-49D7-8D6F-242F2BF604DC}"/>
          </ac:spMkLst>
        </pc:spChg>
        <pc:spChg chg="mod topLvl">
          <ac:chgData name="hassan MH" userId="84cd2103f36ef0dc" providerId="LiveId" clId="{DEB09C12-C376-40B2-8D42-A50FB6EF1F24}" dt="2022-04-15T14:26:39.852" v="870" actId="165"/>
          <ac:spMkLst>
            <pc:docMk/>
            <pc:sldMk cId="2428557051" sldId="333"/>
            <ac:spMk id="205" creationId="{615F2440-7EDC-4186-A61E-3520DFC183E6}"/>
          </ac:spMkLst>
        </pc:spChg>
        <pc:spChg chg="mod topLvl">
          <ac:chgData name="hassan MH" userId="84cd2103f36ef0dc" providerId="LiveId" clId="{DEB09C12-C376-40B2-8D42-A50FB6EF1F24}" dt="2022-04-15T14:26:39.852" v="870" actId="165"/>
          <ac:spMkLst>
            <pc:docMk/>
            <pc:sldMk cId="2428557051" sldId="333"/>
            <ac:spMk id="206" creationId="{9DEB9374-6032-47B7-85AC-E14D3DF7A429}"/>
          </ac:spMkLst>
        </pc:spChg>
        <pc:spChg chg="mod topLvl">
          <ac:chgData name="hassan MH" userId="84cd2103f36ef0dc" providerId="LiveId" clId="{DEB09C12-C376-40B2-8D42-A50FB6EF1F24}" dt="2022-04-15T14:26:39.852" v="870" actId="165"/>
          <ac:spMkLst>
            <pc:docMk/>
            <pc:sldMk cId="2428557051" sldId="333"/>
            <ac:spMk id="207" creationId="{9E4A5ACE-1051-4B7E-A1E5-694D948A5997}"/>
          </ac:spMkLst>
        </pc:spChg>
        <pc:spChg chg="mod topLvl">
          <ac:chgData name="hassan MH" userId="84cd2103f36ef0dc" providerId="LiveId" clId="{DEB09C12-C376-40B2-8D42-A50FB6EF1F24}" dt="2022-04-15T14:26:39.852" v="870" actId="165"/>
          <ac:spMkLst>
            <pc:docMk/>
            <pc:sldMk cId="2428557051" sldId="333"/>
            <ac:spMk id="208" creationId="{44B61972-5CCB-49CA-A524-DA2930A0FA7E}"/>
          </ac:spMkLst>
        </pc:spChg>
        <pc:spChg chg="mod topLvl">
          <ac:chgData name="hassan MH" userId="84cd2103f36ef0dc" providerId="LiveId" clId="{DEB09C12-C376-40B2-8D42-A50FB6EF1F24}" dt="2022-04-15T14:26:39.852" v="870" actId="165"/>
          <ac:spMkLst>
            <pc:docMk/>
            <pc:sldMk cId="2428557051" sldId="333"/>
            <ac:spMk id="209" creationId="{6BF69F6D-A966-4598-8D84-E57BB6F0E073}"/>
          </ac:spMkLst>
        </pc:spChg>
        <pc:spChg chg="mod topLvl">
          <ac:chgData name="hassan MH" userId="84cd2103f36ef0dc" providerId="LiveId" clId="{DEB09C12-C376-40B2-8D42-A50FB6EF1F24}" dt="2022-04-15T14:26:39.852" v="870" actId="165"/>
          <ac:spMkLst>
            <pc:docMk/>
            <pc:sldMk cId="2428557051" sldId="333"/>
            <ac:spMk id="210" creationId="{80443102-F838-4039-8BCC-7411E21DB2D2}"/>
          </ac:spMkLst>
        </pc:spChg>
        <pc:spChg chg="mod topLvl">
          <ac:chgData name="hassan MH" userId="84cd2103f36ef0dc" providerId="LiveId" clId="{DEB09C12-C376-40B2-8D42-A50FB6EF1F24}" dt="2022-04-15T14:26:39.852" v="870" actId="165"/>
          <ac:spMkLst>
            <pc:docMk/>
            <pc:sldMk cId="2428557051" sldId="333"/>
            <ac:spMk id="211" creationId="{5F6C2F78-6CE3-446A-AFF1-EC828EC5E6A7}"/>
          </ac:spMkLst>
        </pc:spChg>
        <pc:spChg chg="mod topLvl">
          <ac:chgData name="hassan MH" userId="84cd2103f36ef0dc" providerId="LiveId" clId="{DEB09C12-C376-40B2-8D42-A50FB6EF1F24}" dt="2022-04-15T14:26:39.852" v="870" actId="165"/>
          <ac:spMkLst>
            <pc:docMk/>
            <pc:sldMk cId="2428557051" sldId="333"/>
            <ac:spMk id="212" creationId="{A0D4C002-C2D4-4D7B-8CCD-C8DD5D684B38}"/>
          </ac:spMkLst>
        </pc:spChg>
        <pc:spChg chg="mod topLvl">
          <ac:chgData name="hassan MH" userId="84cd2103f36ef0dc" providerId="LiveId" clId="{DEB09C12-C376-40B2-8D42-A50FB6EF1F24}" dt="2022-04-15T14:26:39.852" v="870" actId="165"/>
          <ac:spMkLst>
            <pc:docMk/>
            <pc:sldMk cId="2428557051" sldId="333"/>
            <ac:spMk id="213" creationId="{44922AA5-6358-4EFD-88A7-CCA6FE22875B}"/>
          </ac:spMkLst>
        </pc:spChg>
        <pc:spChg chg="mod topLvl">
          <ac:chgData name="hassan MH" userId="84cd2103f36ef0dc" providerId="LiveId" clId="{DEB09C12-C376-40B2-8D42-A50FB6EF1F24}" dt="2022-04-15T14:26:39.852" v="870" actId="165"/>
          <ac:spMkLst>
            <pc:docMk/>
            <pc:sldMk cId="2428557051" sldId="333"/>
            <ac:spMk id="214" creationId="{E84E39D2-6E34-41CF-89E2-72BBF9B6E5C4}"/>
          </ac:spMkLst>
        </pc:spChg>
        <pc:spChg chg="mod topLvl">
          <ac:chgData name="hassan MH" userId="84cd2103f36ef0dc" providerId="LiveId" clId="{DEB09C12-C376-40B2-8D42-A50FB6EF1F24}" dt="2022-04-15T14:26:39.852" v="870" actId="165"/>
          <ac:spMkLst>
            <pc:docMk/>
            <pc:sldMk cId="2428557051" sldId="333"/>
            <ac:spMk id="215" creationId="{552ED884-6067-46F9-B204-9477CAE372D9}"/>
          </ac:spMkLst>
        </pc:spChg>
        <pc:spChg chg="mod topLvl">
          <ac:chgData name="hassan MH" userId="84cd2103f36ef0dc" providerId="LiveId" clId="{DEB09C12-C376-40B2-8D42-A50FB6EF1F24}" dt="2022-04-15T14:26:39.852" v="870" actId="165"/>
          <ac:spMkLst>
            <pc:docMk/>
            <pc:sldMk cId="2428557051" sldId="333"/>
            <ac:spMk id="216" creationId="{3D0EB65B-1084-4CE4-B699-B30505AE5B7F}"/>
          </ac:spMkLst>
        </pc:spChg>
        <pc:spChg chg="mod topLvl">
          <ac:chgData name="hassan MH" userId="84cd2103f36ef0dc" providerId="LiveId" clId="{DEB09C12-C376-40B2-8D42-A50FB6EF1F24}" dt="2022-04-15T14:26:39.852" v="870" actId="165"/>
          <ac:spMkLst>
            <pc:docMk/>
            <pc:sldMk cId="2428557051" sldId="333"/>
            <ac:spMk id="217" creationId="{0CDE1DF7-BF94-4791-90E8-AFF04A537B5C}"/>
          </ac:spMkLst>
        </pc:spChg>
        <pc:spChg chg="mod topLvl">
          <ac:chgData name="hassan MH" userId="84cd2103f36ef0dc" providerId="LiveId" clId="{DEB09C12-C376-40B2-8D42-A50FB6EF1F24}" dt="2022-04-15T14:26:39.852" v="870" actId="165"/>
          <ac:spMkLst>
            <pc:docMk/>
            <pc:sldMk cId="2428557051" sldId="333"/>
            <ac:spMk id="218" creationId="{E27F268B-9D71-4507-9BB9-0B129BC1D1C6}"/>
          </ac:spMkLst>
        </pc:spChg>
        <pc:spChg chg="mod topLvl">
          <ac:chgData name="hassan MH" userId="84cd2103f36ef0dc" providerId="LiveId" clId="{DEB09C12-C376-40B2-8D42-A50FB6EF1F24}" dt="2022-04-15T14:26:39.852" v="870" actId="165"/>
          <ac:spMkLst>
            <pc:docMk/>
            <pc:sldMk cId="2428557051" sldId="333"/>
            <ac:spMk id="219" creationId="{082EB336-9753-4731-A9F8-EBF1E77502FC}"/>
          </ac:spMkLst>
        </pc:spChg>
        <pc:spChg chg="mod topLvl">
          <ac:chgData name="hassan MH" userId="84cd2103f36ef0dc" providerId="LiveId" clId="{DEB09C12-C376-40B2-8D42-A50FB6EF1F24}" dt="2022-04-15T14:26:39.852" v="870" actId="165"/>
          <ac:spMkLst>
            <pc:docMk/>
            <pc:sldMk cId="2428557051" sldId="333"/>
            <ac:spMk id="220" creationId="{9E8421C6-930B-4EF5-BC31-B18A81CA1EAE}"/>
          </ac:spMkLst>
        </pc:spChg>
        <pc:spChg chg="mod topLvl">
          <ac:chgData name="hassan MH" userId="84cd2103f36ef0dc" providerId="LiveId" clId="{DEB09C12-C376-40B2-8D42-A50FB6EF1F24}" dt="2022-04-15T14:26:39.852" v="870" actId="165"/>
          <ac:spMkLst>
            <pc:docMk/>
            <pc:sldMk cId="2428557051" sldId="333"/>
            <ac:spMk id="221" creationId="{CD51CE62-2543-4DF9-B912-38B63B4D4D2B}"/>
          </ac:spMkLst>
        </pc:spChg>
        <pc:spChg chg="mod topLvl">
          <ac:chgData name="hassan MH" userId="84cd2103f36ef0dc" providerId="LiveId" clId="{DEB09C12-C376-40B2-8D42-A50FB6EF1F24}" dt="2022-04-15T14:26:39.852" v="870" actId="165"/>
          <ac:spMkLst>
            <pc:docMk/>
            <pc:sldMk cId="2428557051" sldId="333"/>
            <ac:spMk id="222" creationId="{A619A17D-43F5-4232-8281-6F9DEEE779DA}"/>
          </ac:spMkLst>
        </pc:spChg>
        <pc:spChg chg="mod topLvl">
          <ac:chgData name="hassan MH" userId="84cd2103f36ef0dc" providerId="LiveId" clId="{DEB09C12-C376-40B2-8D42-A50FB6EF1F24}" dt="2022-04-15T14:26:39.852" v="870" actId="165"/>
          <ac:spMkLst>
            <pc:docMk/>
            <pc:sldMk cId="2428557051" sldId="333"/>
            <ac:spMk id="223" creationId="{AB5236F9-E0BD-4A7D-B6EE-94D8394D43E4}"/>
          </ac:spMkLst>
        </pc:spChg>
        <pc:spChg chg="mod topLvl">
          <ac:chgData name="hassan MH" userId="84cd2103f36ef0dc" providerId="LiveId" clId="{DEB09C12-C376-40B2-8D42-A50FB6EF1F24}" dt="2022-04-15T14:26:39.852" v="870" actId="165"/>
          <ac:spMkLst>
            <pc:docMk/>
            <pc:sldMk cId="2428557051" sldId="333"/>
            <ac:spMk id="224" creationId="{C5D6F1AE-20E3-4E5A-B593-447FE1975E12}"/>
          </ac:spMkLst>
        </pc:spChg>
        <pc:spChg chg="mod topLvl">
          <ac:chgData name="hassan MH" userId="84cd2103f36ef0dc" providerId="LiveId" clId="{DEB09C12-C376-40B2-8D42-A50FB6EF1F24}" dt="2022-04-15T14:26:39.852" v="870" actId="165"/>
          <ac:spMkLst>
            <pc:docMk/>
            <pc:sldMk cId="2428557051" sldId="333"/>
            <ac:spMk id="225" creationId="{FD6AB149-E661-4DF0-BAED-6FE72CC7120D}"/>
          </ac:spMkLst>
        </pc:spChg>
        <pc:spChg chg="mod topLvl">
          <ac:chgData name="hassan MH" userId="84cd2103f36ef0dc" providerId="LiveId" clId="{DEB09C12-C376-40B2-8D42-A50FB6EF1F24}" dt="2022-04-15T14:26:39.852" v="870" actId="165"/>
          <ac:spMkLst>
            <pc:docMk/>
            <pc:sldMk cId="2428557051" sldId="333"/>
            <ac:spMk id="226" creationId="{09A081E1-A371-492C-B052-BBCC40B166B8}"/>
          </ac:spMkLst>
        </pc:spChg>
        <pc:spChg chg="mod topLvl">
          <ac:chgData name="hassan MH" userId="84cd2103f36ef0dc" providerId="LiveId" clId="{DEB09C12-C376-40B2-8D42-A50FB6EF1F24}" dt="2022-04-15T14:26:39.852" v="870" actId="165"/>
          <ac:spMkLst>
            <pc:docMk/>
            <pc:sldMk cId="2428557051" sldId="333"/>
            <ac:spMk id="227" creationId="{227FFECA-57D1-41D2-9E9D-BE8978B8EAB3}"/>
          </ac:spMkLst>
        </pc:spChg>
        <pc:spChg chg="mod topLvl">
          <ac:chgData name="hassan MH" userId="84cd2103f36ef0dc" providerId="LiveId" clId="{DEB09C12-C376-40B2-8D42-A50FB6EF1F24}" dt="2022-04-15T14:26:39.852" v="870" actId="165"/>
          <ac:spMkLst>
            <pc:docMk/>
            <pc:sldMk cId="2428557051" sldId="333"/>
            <ac:spMk id="228" creationId="{E29752EC-29CC-4BEF-A6D3-E15750B2978A}"/>
          </ac:spMkLst>
        </pc:spChg>
        <pc:spChg chg="mod topLvl">
          <ac:chgData name="hassan MH" userId="84cd2103f36ef0dc" providerId="LiveId" clId="{DEB09C12-C376-40B2-8D42-A50FB6EF1F24}" dt="2022-04-15T14:26:39.852" v="870" actId="165"/>
          <ac:spMkLst>
            <pc:docMk/>
            <pc:sldMk cId="2428557051" sldId="333"/>
            <ac:spMk id="229" creationId="{08B503D1-93C7-4021-AF66-42E5896A4C34}"/>
          </ac:spMkLst>
        </pc:spChg>
        <pc:spChg chg="mod topLvl">
          <ac:chgData name="hassan MH" userId="84cd2103f36ef0dc" providerId="LiveId" clId="{DEB09C12-C376-40B2-8D42-A50FB6EF1F24}" dt="2022-04-15T14:26:39.852" v="870" actId="165"/>
          <ac:spMkLst>
            <pc:docMk/>
            <pc:sldMk cId="2428557051" sldId="333"/>
            <ac:spMk id="230" creationId="{5DDEA15A-BFC5-48A6-ADB6-9369C014E4E2}"/>
          </ac:spMkLst>
        </pc:spChg>
        <pc:spChg chg="mod topLvl">
          <ac:chgData name="hassan MH" userId="84cd2103f36ef0dc" providerId="LiveId" clId="{DEB09C12-C376-40B2-8D42-A50FB6EF1F24}" dt="2022-04-15T14:26:39.852" v="870" actId="165"/>
          <ac:spMkLst>
            <pc:docMk/>
            <pc:sldMk cId="2428557051" sldId="333"/>
            <ac:spMk id="231" creationId="{B9FE9506-D318-44F2-971A-9BDD10F653BC}"/>
          </ac:spMkLst>
        </pc:spChg>
        <pc:spChg chg="mod topLvl">
          <ac:chgData name="hassan MH" userId="84cd2103f36ef0dc" providerId="LiveId" clId="{DEB09C12-C376-40B2-8D42-A50FB6EF1F24}" dt="2022-04-15T14:26:39.852" v="870" actId="165"/>
          <ac:spMkLst>
            <pc:docMk/>
            <pc:sldMk cId="2428557051" sldId="333"/>
            <ac:spMk id="232" creationId="{48C0FC23-557C-4C7C-A5FA-9557403D64FA}"/>
          </ac:spMkLst>
        </pc:spChg>
        <pc:spChg chg="mod topLvl">
          <ac:chgData name="hassan MH" userId="84cd2103f36ef0dc" providerId="LiveId" clId="{DEB09C12-C376-40B2-8D42-A50FB6EF1F24}" dt="2022-04-15T14:26:39.852" v="870" actId="165"/>
          <ac:spMkLst>
            <pc:docMk/>
            <pc:sldMk cId="2428557051" sldId="333"/>
            <ac:spMk id="233" creationId="{27A801CA-491D-416C-85D6-B95B75AA58B9}"/>
          </ac:spMkLst>
        </pc:spChg>
        <pc:spChg chg="mod topLvl">
          <ac:chgData name="hassan MH" userId="84cd2103f36ef0dc" providerId="LiveId" clId="{DEB09C12-C376-40B2-8D42-A50FB6EF1F24}" dt="2022-04-15T14:26:39.852" v="870" actId="165"/>
          <ac:spMkLst>
            <pc:docMk/>
            <pc:sldMk cId="2428557051" sldId="333"/>
            <ac:spMk id="234" creationId="{F95C661E-983B-4D1B-8197-6D863AD36DAB}"/>
          </ac:spMkLst>
        </pc:spChg>
        <pc:spChg chg="mod topLvl">
          <ac:chgData name="hassan MH" userId="84cd2103f36ef0dc" providerId="LiveId" clId="{DEB09C12-C376-40B2-8D42-A50FB6EF1F24}" dt="2022-04-15T14:26:39.852" v="870" actId="165"/>
          <ac:spMkLst>
            <pc:docMk/>
            <pc:sldMk cId="2428557051" sldId="333"/>
            <ac:spMk id="235" creationId="{4F882856-C7FC-4B8A-BAA9-D8EEB8056470}"/>
          </ac:spMkLst>
        </pc:spChg>
        <pc:spChg chg="mod topLvl">
          <ac:chgData name="hassan MH" userId="84cd2103f36ef0dc" providerId="LiveId" clId="{DEB09C12-C376-40B2-8D42-A50FB6EF1F24}" dt="2022-04-15T14:26:39.852" v="870" actId="165"/>
          <ac:spMkLst>
            <pc:docMk/>
            <pc:sldMk cId="2428557051" sldId="333"/>
            <ac:spMk id="236" creationId="{83800DA9-3B0F-4083-879F-11205EEDF233}"/>
          </ac:spMkLst>
        </pc:spChg>
        <pc:spChg chg="mod topLvl">
          <ac:chgData name="hassan MH" userId="84cd2103f36ef0dc" providerId="LiveId" clId="{DEB09C12-C376-40B2-8D42-A50FB6EF1F24}" dt="2022-04-15T14:26:39.993" v="871" actId="207"/>
          <ac:spMkLst>
            <pc:docMk/>
            <pc:sldMk cId="2428557051" sldId="333"/>
            <ac:spMk id="237" creationId="{BA74CB87-41B8-4E79-96A8-AD1041BD1B6B}"/>
          </ac:spMkLst>
        </pc:spChg>
        <pc:spChg chg="mod topLvl">
          <ac:chgData name="hassan MH" userId="84cd2103f36ef0dc" providerId="LiveId" clId="{DEB09C12-C376-40B2-8D42-A50FB6EF1F24}" dt="2022-04-15T14:26:39.852" v="870" actId="165"/>
          <ac:spMkLst>
            <pc:docMk/>
            <pc:sldMk cId="2428557051" sldId="333"/>
            <ac:spMk id="238" creationId="{827FF06C-35A3-4758-986E-B064522237C9}"/>
          </ac:spMkLst>
        </pc:spChg>
        <pc:spChg chg="mod topLvl">
          <ac:chgData name="hassan MH" userId="84cd2103f36ef0dc" providerId="LiveId" clId="{DEB09C12-C376-40B2-8D42-A50FB6EF1F24}" dt="2022-04-15T14:26:39.852" v="870" actId="165"/>
          <ac:spMkLst>
            <pc:docMk/>
            <pc:sldMk cId="2428557051" sldId="333"/>
            <ac:spMk id="239" creationId="{B6D47F71-D45C-4CF0-9257-EFA1AC77D2EF}"/>
          </ac:spMkLst>
        </pc:spChg>
        <pc:spChg chg="mod topLvl">
          <ac:chgData name="hassan MH" userId="84cd2103f36ef0dc" providerId="LiveId" clId="{DEB09C12-C376-40B2-8D42-A50FB6EF1F24}" dt="2022-04-15T14:26:39.852" v="870" actId="165"/>
          <ac:spMkLst>
            <pc:docMk/>
            <pc:sldMk cId="2428557051" sldId="333"/>
            <ac:spMk id="240" creationId="{C89DF46E-7797-4EE0-AA5D-0E02B6AB8B12}"/>
          </ac:spMkLst>
        </pc:spChg>
        <pc:spChg chg="mod topLvl">
          <ac:chgData name="hassan MH" userId="84cd2103f36ef0dc" providerId="LiveId" clId="{DEB09C12-C376-40B2-8D42-A50FB6EF1F24}" dt="2022-04-15T14:26:39.852" v="870" actId="165"/>
          <ac:spMkLst>
            <pc:docMk/>
            <pc:sldMk cId="2428557051" sldId="333"/>
            <ac:spMk id="241" creationId="{6B3850DB-2FF2-4346-9922-F9FA929D772A}"/>
          </ac:spMkLst>
        </pc:spChg>
        <pc:spChg chg="mod topLvl">
          <ac:chgData name="hassan MH" userId="84cd2103f36ef0dc" providerId="LiveId" clId="{DEB09C12-C376-40B2-8D42-A50FB6EF1F24}" dt="2022-04-15T14:26:40.145" v="872" actId="207"/>
          <ac:spMkLst>
            <pc:docMk/>
            <pc:sldMk cId="2428557051" sldId="333"/>
            <ac:spMk id="242" creationId="{68536AB1-78A9-45B0-BE23-D81D9EDB62D8}"/>
          </ac:spMkLst>
        </pc:spChg>
        <pc:spChg chg="mod topLvl">
          <ac:chgData name="hassan MH" userId="84cd2103f36ef0dc" providerId="LiveId" clId="{DEB09C12-C376-40B2-8D42-A50FB6EF1F24}" dt="2022-04-15T14:26:39.852" v="870" actId="165"/>
          <ac:spMkLst>
            <pc:docMk/>
            <pc:sldMk cId="2428557051" sldId="333"/>
            <ac:spMk id="243" creationId="{A3318AB1-2318-4887-85C9-C76BADA22B62}"/>
          </ac:spMkLst>
        </pc:spChg>
        <pc:spChg chg="mod topLvl">
          <ac:chgData name="hassan MH" userId="84cd2103f36ef0dc" providerId="LiveId" clId="{DEB09C12-C376-40B2-8D42-A50FB6EF1F24}" dt="2022-04-15T14:26:39.852" v="870" actId="165"/>
          <ac:spMkLst>
            <pc:docMk/>
            <pc:sldMk cId="2428557051" sldId="333"/>
            <ac:spMk id="244" creationId="{D232AD3E-31DF-41DB-9F0D-1B96566BE062}"/>
          </ac:spMkLst>
        </pc:spChg>
        <pc:spChg chg="mod topLvl">
          <ac:chgData name="hassan MH" userId="84cd2103f36ef0dc" providerId="LiveId" clId="{DEB09C12-C376-40B2-8D42-A50FB6EF1F24}" dt="2022-04-15T14:26:39.852" v="870" actId="165"/>
          <ac:spMkLst>
            <pc:docMk/>
            <pc:sldMk cId="2428557051" sldId="333"/>
            <ac:spMk id="245" creationId="{ECF97E03-307F-4D28-A9C5-19D4D355EE43}"/>
          </ac:spMkLst>
        </pc:spChg>
        <pc:spChg chg="mod topLvl">
          <ac:chgData name="hassan MH" userId="84cd2103f36ef0dc" providerId="LiveId" clId="{DEB09C12-C376-40B2-8D42-A50FB6EF1F24}" dt="2022-04-15T14:26:39.852" v="870" actId="165"/>
          <ac:spMkLst>
            <pc:docMk/>
            <pc:sldMk cId="2428557051" sldId="333"/>
            <ac:spMk id="246" creationId="{CC5855E4-9057-4D89-9DE6-DE6F7C18C0E5}"/>
          </ac:spMkLst>
        </pc:spChg>
        <pc:spChg chg="mod topLvl">
          <ac:chgData name="hassan MH" userId="84cd2103f36ef0dc" providerId="LiveId" clId="{DEB09C12-C376-40B2-8D42-A50FB6EF1F24}" dt="2022-04-15T14:26:39.852" v="870" actId="165"/>
          <ac:spMkLst>
            <pc:docMk/>
            <pc:sldMk cId="2428557051" sldId="333"/>
            <ac:spMk id="247" creationId="{422DF653-27CA-4125-A628-FE266220A68D}"/>
          </ac:spMkLst>
        </pc:spChg>
        <pc:spChg chg="mod topLvl">
          <ac:chgData name="hassan MH" userId="84cd2103f36ef0dc" providerId="LiveId" clId="{DEB09C12-C376-40B2-8D42-A50FB6EF1F24}" dt="2022-04-15T14:26:39.852" v="870" actId="165"/>
          <ac:spMkLst>
            <pc:docMk/>
            <pc:sldMk cId="2428557051" sldId="333"/>
            <ac:spMk id="248" creationId="{30466092-9DA2-42FA-B731-74EA7C4360E4}"/>
          </ac:spMkLst>
        </pc:spChg>
        <pc:spChg chg="mod topLvl">
          <ac:chgData name="hassan MH" userId="84cd2103f36ef0dc" providerId="LiveId" clId="{DEB09C12-C376-40B2-8D42-A50FB6EF1F24}" dt="2022-04-15T14:26:39.852" v="870" actId="165"/>
          <ac:spMkLst>
            <pc:docMk/>
            <pc:sldMk cId="2428557051" sldId="333"/>
            <ac:spMk id="249" creationId="{204B2F1D-A734-4EA7-AC99-C6EBB0EF3F5E}"/>
          </ac:spMkLst>
        </pc:spChg>
        <pc:spChg chg="mod topLvl">
          <ac:chgData name="hassan MH" userId="84cd2103f36ef0dc" providerId="LiveId" clId="{DEB09C12-C376-40B2-8D42-A50FB6EF1F24}" dt="2022-04-15T14:26:39.852" v="870" actId="165"/>
          <ac:spMkLst>
            <pc:docMk/>
            <pc:sldMk cId="2428557051" sldId="333"/>
            <ac:spMk id="250" creationId="{9533D309-B60B-4E9E-A181-66CBC22CA4B2}"/>
          </ac:spMkLst>
        </pc:spChg>
        <pc:spChg chg="mod topLvl">
          <ac:chgData name="hassan MH" userId="84cd2103f36ef0dc" providerId="LiveId" clId="{DEB09C12-C376-40B2-8D42-A50FB6EF1F24}" dt="2022-04-15T14:26:39.852" v="870" actId="165"/>
          <ac:spMkLst>
            <pc:docMk/>
            <pc:sldMk cId="2428557051" sldId="333"/>
            <ac:spMk id="251" creationId="{B109576D-716F-4594-A6D0-69E8B47ADA3C}"/>
          </ac:spMkLst>
        </pc:spChg>
        <pc:spChg chg="mod topLvl">
          <ac:chgData name="hassan MH" userId="84cd2103f36ef0dc" providerId="LiveId" clId="{DEB09C12-C376-40B2-8D42-A50FB6EF1F24}" dt="2022-04-15T14:26:39.852" v="870" actId="165"/>
          <ac:spMkLst>
            <pc:docMk/>
            <pc:sldMk cId="2428557051" sldId="333"/>
            <ac:spMk id="252" creationId="{457935C0-CAB7-475E-8819-C1741044A068}"/>
          </ac:spMkLst>
        </pc:spChg>
        <pc:spChg chg="mod topLvl">
          <ac:chgData name="hassan MH" userId="84cd2103f36ef0dc" providerId="LiveId" clId="{DEB09C12-C376-40B2-8D42-A50FB6EF1F24}" dt="2022-04-15T14:26:39.852" v="870" actId="165"/>
          <ac:spMkLst>
            <pc:docMk/>
            <pc:sldMk cId="2428557051" sldId="333"/>
            <ac:spMk id="253" creationId="{DB3DF46A-9BE5-4253-941A-5812C04C9157}"/>
          </ac:spMkLst>
        </pc:spChg>
        <pc:spChg chg="mod topLvl">
          <ac:chgData name="hassan MH" userId="84cd2103f36ef0dc" providerId="LiveId" clId="{DEB09C12-C376-40B2-8D42-A50FB6EF1F24}" dt="2022-04-15T14:26:52.180" v="877" actId="207"/>
          <ac:spMkLst>
            <pc:docMk/>
            <pc:sldMk cId="2428557051" sldId="333"/>
            <ac:spMk id="254" creationId="{EEC618E0-ED8E-4564-9A07-45078F8B7548}"/>
          </ac:spMkLst>
        </pc:spChg>
        <pc:spChg chg="mod topLvl">
          <ac:chgData name="hassan MH" userId="84cd2103f36ef0dc" providerId="LiveId" clId="{DEB09C12-C376-40B2-8D42-A50FB6EF1F24}" dt="2022-04-15T14:26:53.730" v="878" actId="207"/>
          <ac:spMkLst>
            <pc:docMk/>
            <pc:sldMk cId="2428557051" sldId="333"/>
            <ac:spMk id="255" creationId="{6B2E3F21-53EC-44EF-AAA3-1B387CBE0118}"/>
          </ac:spMkLst>
        </pc:spChg>
        <pc:spChg chg="mod">
          <ac:chgData name="hassan MH" userId="84cd2103f36ef0dc" providerId="LiveId" clId="{DEB09C12-C376-40B2-8D42-A50FB6EF1F24}" dt="2022-04-15T15:21:11.906" v="1577" actId="207"/>
          <ac:spMkLst>
            <pc:docMk/>
            <pc:sldMk cId="2428557051" sldId="333"/>
            <ac:spMk id="258" creationId="{27FD002E-80F6-4B44-9C0E-4E657E71D288}"/>
          </ac:spMkLst>
        </pc:spChg>
        <pc:spChg chg="mod">
          <ac:chgData name="hassan MH" userId="84cd2103f36ef0dc" providerId="LiveId" clId="{DEB09C12-C376-40B2-8D42-A50FB6EF1F24}" dt="2022-04-15T15:21:11.906" v="1577" actId="207"/>
          <ac:spMkLst>
            <pc:docMk/>
            <pc:sldMk cId="2428557051" sldId="333"/>
            <ac:spMk id="259" creationId="{04875E23-0BE6-4967-BC4B-1FB4EDD165B8}"/>
          </ac:spMkLst>
        </pc:spChg>
        <pc:spChg chg="mod">
          <ac:chgData name="hassan MH" userId="84cd2103f36ef0dc" providerId="LiveId" clId="{DEB09C12-C376-40B2-8D42-A50FB6EF1F24}" dt="2022-04-15T14:26:39.852" v="870" actId="165"/>
          <ac:spMkLst>
            <pc:docMk/>
            <pc:sldMk cId="2428557051" sldId="333"/>
            <ac:spMk id="260" creationId="{05E01F72-9E64-40DB-9957-8B977B7F044A}"/>
          </ac:spMkLst>
        </pc:spChg>
        <pc:spChg chg="mod">
          <ac:chgData name="hassan MH" userId="84cd2103f36ef0dc" providerId="LiveId" clId="{DEB09C12-C376-40B2-8D42-A50FB6EF1F24}" dt="2022-04-15T14:26:39.852" v="870" actId="165"/>
          <ac:spMkLst>
            <pc:docMk/>
            <pc:sldMk cId="2428557051" sldId="333"/>
            <ac:spMk id="261" creationId="{A1FD4E63-86D1-4266-9A96-5AB90418260A}"/>
          </ac:spMkLst>
        </pc:spChg>
        <pc:spChg chg="mod">
          <ac:chgData name="hassan MH" userId="84cd2103f36ef0dc" providerId="LiveId" clId="{DEB09C12-C376-40B2-8D42-A50FB6EF1F24}" dt="2022-04-15T14:26:39.852" v="870" actId="165"/>
          <ac:spMkLst>
            <pc:docMk/>
            <pc:sldMk cId="2428557051" sldId="333"/>
            <ac:spMk id="262" creationId="{95B80B24-FA4C-440E-BA10-D534D7380FEC}"/>
          </ac:spMkLst>
        </pc:spChg>
        <pc:spChg chg="mod">
          <ac:chgData name="hassan MH" userId="84cd2103f36ef0dc" providerId="LiveId" clId="{DEB09C12-C376-40B2-8D42-A50FB6EF1F24}" dt="2022-04-15T14:26:39.852" v="870" actId="165"/>
          <ac:spMkLst>
            <pc:docMk/>
            <pc:sldMk cId="2428557051" sldId="333"/>
            <ac:spMk id="263" creationId="{D1D4D78A-21C2-4BBB-AFCE-5EF63722F6B6}"/>
          </ac:spMkLst>
        </pc:spChg>
        <pc:spChg chg="mod">
          <ac:chgData name="hassan MH" userId="84cd2103f36ef0dc" providerId="LiveId" clId="{DEB09C12-C376-40B2-8D42-A50FB6EF1F24}" dt="2022-04-15T14:26:39.852" v="870" actId="165"/>
          <ac:spMkLst>
            <pc:docMk/>
            <pc:sldMk cId="2428557051" sldId="333"/>
            <ac:spMk id="264" creationId="{F6D8ACF5-C6CC-41B9-BEDE-914276DEFBFE}"/>
          </ac:spMkLst>
        </pc:spChg>
        <pc:spChg chg="mod">
          <ac:chgData name="hassan MH" userId="84cd2103f36ef0dc" providerId="LiveId" clId="{DEB09C12-C376-40B2-8D42-A50FB6EF1F24}" dt="2022-04-15T14:26:39.852" v="870" actId="165"/>
          <ac:spMkLst>
            <pc:docMk/>
            <pc:sldMk cId="2428557051" sldId="333"/>
            <ac:spMk id="265" creationId="{395F2369-9820-4C37-8F08-E54344B7810B}"/>
          </ac:spMkLst>
        </pc:spChg>
        <pc:spChg chg="mod">
          <ac:chgData name="hassan MH" userId="84cd2103f36ef0dc" providerId="LiveId" clId="{DEB09C12-C376-40B2-8D42-A50FB6EF1F24}" dt="2022-04-15T14:26:39.852" v="870" actId="165"/>
          <ac:spMkLst>
            <pc:docMk/>
            <pc:sldMk cId="2428557051" sldId="333"/>
            <ac:spMk id="266" creationId="{3D055D1D-B59B-4F28-95A5-8ABEAB3D9ABB}"/>
          </ac:spMkLst>
        </pc:spChg>
        <pc:spChg chg="mod">
          <ac:chgData name="hassan MH" userId="84cd2103f36ef0dc" providerId="LiveId" clId="{DEB09C12-C376-40B2-8D42-A50FB6EF1F24}" dt="2022-04-15T15:21:19.528" v="1581" actId="207"/>
          <ac:spMkLst>
            <pc:docMk/>
            <pc:sldMk cId="2428557051" sldId="333"/>
            <ac:spMk id="267" creationId="{39C71133-1E63-48CD-A535-9637257275EB}"/>
          </ac:spMkLst>
        </pc:spChg>
        <pc:spChg chg="mod">
          <ac:chgData name="hassan MH" userId="84cd2103f36ef0dc" providerId="LiveId" clId="{DEB09C12-C376-40B2-8D42-A50FB6EF1F24}" dt="2022-04-15T14:26:39.852" v="870" actId="165"/>
          <ac:spMkLst>
            <pc:docMk/>
            <pc:sldMk cId="2428557051" sldId="333"/>
            <ac:spMk id="268" creationId="{D698C9BA-38AA-44C7-8AE8-0AA0B3A66B75}"/>
          </ac:spMkLst>
        </pc:spChg>
        <pc:spChg chg="mod">
          <ac:chgData name="hassan MH" userId="84cd2103f36ef0dc" providerId="LiveId" clId="{DEB09C12-C376-40B2-8D42-A50FB6EF1F24}" dt="2022-04-15T14:26:39.852" v="870" actId="165"/>
          <ac:spMkLst>
            <pc:docMk/>
            <pc:sldMk cId="2428557051" sldId="333"/>
            <ac:spMk id="269" creationId="{8AEAAB12-3709-48B0-AE86-C3CF328D474D}"/>
          </ac:spMkLst>
        </pc:spChg>
        <pc:spChg chg="mod">
          <ac:chgData name="hassan MH" userId="84cd2103f36ef0dc" providerId="LiveId" clId="{DEB09C12-C376-40B2-8D42-A50FB6EF1F24}" dt="2022-04-15T14:26:39.852" v="870" actId="165"/>
          <ac:spMkLst>
            <pc:docMk/>
            <pc:sldMk cId="2428557051" sldId="333"/>
            <ac:spMk id="270" creationId="{97378EAA-027D-4081-B2C1-6923BF80F9F2}"/>
          </ac:spMkLst>
        </pc:spChg>
        <pc:spChg chg="mod">
          <ac:chgData name="hassan MH" userId="84cd2103f36ef0dc" providerId="LiveId" clId="{DEB09C12-C376-40B2-8D42-A50FB6EF1F24}" dt="2022-04-15T14:26:39.852" v="870" actId="165"/>
          <ac:spMkLst>
            <pc:docMk/>
            <pc:sldMk cId="2428557051" sldId="333"/>
            <ac:spMk id="271" creationId="{9F466177-66F8-4C5F-81C2-2B21C9278A42}"/>
          </ac:spMkLst>
        </pc:spChg>
        <pc:spChg chg="mod">
          <ac:chgData name="hassan MH" userId="84cd2103f36ef0dc" providerId="LiveId" clId="{DEB09C12-C376-40B2-8D42-A50FB6EF1F24}" dt="2022-04-15T14:26:46.893" v="876" actId="1076"/>
          <ac:spMkLst>
            <pc:docMk/>
            <pc:sldMk cId="2428557051" sldId="333"/>
            <ac:spMk id="272" creationId="{A85F3DA4-2C5C-4D76-A75D-BC8C32F9F599}"/>
          </ac:spMkLst>
        </pc:spChg>
        <pc:spChg chg="mod">
          <ac:chgData name="hassan MH" userId="84cd2103f36ef0dc" providerId="LiveId" clId="{DEB09C12-C376-40B2-8D42-A50FB6EF1F24}" dt="2022-04-15T14:22:41.845" v="790" actId="165"/>
          <ac:spMkLst>
            <pc:docMk/>
            <pc:sldMk cId="2428557051" sldId="333"/>
            <ac:spMk id="273" creationId="{F9D0B6AF-83FD-4017-B22E-5B35ACE303DA}"/>
          </ac:spMkLst>
        </pc:spChg>
        <pc:spChg chg="mod">
          <ac:chgData name="hassan MH" userId="84cd2103f36ef0dc" providerId="LiveId" clId="{DEB09C12-C376-40B2-8D42-A50FB6EF1F24}" dt="2022-04-15T14:22:41.845" v="790" actId="165"/>
          <ac:spMkLst>
            <pc:docMk/>
            <pc:sldMk cId="2428557051" sldId="333"/>
            <ac:spMk id="274" creationId="{D64FA6BD-BE1B-4682-A2C9-1892E7DA0925}"/>
          </ac:spMkLst>
        </pc:spChg>
        <pc:spChg chg="mod">
          <ac:chgData name="hassan MH" userId="84cd2103f36ef0dc" providerId="LiveId" clId="{DEB09C12-C376-40B2-8D42-A50FB6EF1F24}" dt="2022-04-15T14:22:41.845" v="790" actId="165"/>
          <ac:spMkLst>
            <pc:docMk/>
            <pc:sldMk cId="2428557051" sldId="333"/>
            <ac:spMk id="275" creationId="{09086C58-1146-4F98-A09D-9807F6365425}"/>
          </ac:spMkLst>
        </pc:spChg>
        <pc:spChg chg="mod">
          <ac:chgData name="hassan MH" userId="84cd2103f36ef0dc" providerId="LiveId" clId="{DEB09C12-C376-40B2-8D42-A50FB6EF1F24}" dt="2022-04-15T14:22:41.845" v="790" actId="165"/>
          <ac:spMkLst>
            <pc:docMk/>
            <pc:sldMk cId="2428557051" sldId="333"/>
            <ac:spMk id="276" creationId="{9A52B873-8FF3-46E2-ACFA-44BDB4254298}"/>
          </ac:spMkLst>
        </pc:spChg>
        <pc:spChg chg="mod">
          <ac:chgData name="hassan MH" userId="84cd2103f36ef0dc" providerId="LiveId" clId="{DEB09C12-C376-40B2-8D42-A50FB6EF1F24}" dt="2022-04-15T14:22:41.845" v="790" actId="165"/>
          <ac:spMkLst>
            <pc:docMk/>
            <pc:sldMk cId="2428557051" sldId="333"/>
            <ac:spMk id="277" creationId="{18A5504A-D399-4008-B72C-07D63F5F4BE3}"/>
          </ac:spMkLst>
        </pc:spChg>
        <pc:spChg chg="mod topLvl">
          <ac:chgData name="hassan MH" userId="84cd2103f36ef0dc" providerId="LiveId" clId="{DEB09C12-C376-40B2-8D42-A50FB6EF1F24}" dt="2022-04-15T14:26:39.852" v="870" actId="165"/>
          <ac:spMkLst>
            <pc:docMk/>
            <pc:sldMk cId="2428557051" sldId="333"/>
            <ac:spMk id="279" creationId="{F954FCBD-13AA-4C74-87EB-DDF86B0E1214}"/>
          </ac:spMkLst>
        </pc:spChg>
        <pc:spChg chg="mod topLvl">
          <ac:chgData name="hassan MH" userId="84cd2103f36ef0dc" providerId="LiveId" clId="{DEB09C12-C376-40B2-8D42-A50FB6EF1F24}" dt="2022-04-15T14:26:39.852" v="870" actId="165"/>
          <ac:spMkLst>
            <pc:docMk/>
            <pc:sldMk cId="2428557051" sldId="333"/>
            <ac:spMk id="280" creationId="{6A68A6CB-2960-458C-85A1-EBB0764999F0}"/>
          </ac:spMkLst>
        </pc:spChg>
        <pc:spChg chg="mod topLvl">
          <ac:chgData name="hassan MH" userId="84cd2103f36ef0dc" providerId="LiveId" clId="{DEB09C12-C376-40B2-8D42-A50FB6EF1F24}" dt="2022-04-15T14:26:39.852" v="870" actId="165"/>
          <ac:spMkLst>
            <pc:docMk/>
            <pc:sldMk cId="2428557051" sldId="333"/>
            <ac:spMk id="281" creationId="{8CEB05ED-7511-49FD-BA2E-A5AA1BFCA681}"/>
          </ac:spMkLst>
        </pc:spChg>
        <pc:spChg chg="mod topLvl">
          <ac:chgData name="hassan MH" userId="84cd2103f36ef0dc" providerId="LiveId" clId="{DEB09C12-C376-40B2-8D42-A50FB6EF1F24}" dt="2022-04-15T14:58:21.286" v="1271" actId="1076"/>
          <ac:spMkLst>
            <pc:docMk/>
            <pc:sldMk cId="2428557051" sldId="333"/>
            <ac:spMk id="282" creationId="{96471C27-F47F-4397-B8E1-93E7E7E2036A}"/>
          </ac:spMkLst>
        </pc:spChg>
        <pc:spChg chg="add mod topLvl">
          <ac:chgData name="hassan MH" userId="84cd2103f36ef0dc" providerId="LiveId" clId="{DEB09C12-C376-40B2-8D42-A50FB6EF1F24}" dt="2022-04-15T14:58:39.064" v="1273" actId="1076"/>
          <ac:spMkLst>
            <pc:docMk/>
            <pc:sldMk cId="2428557051" sldId="333"/>
            <ac:spMk id="283" creationId="{06D71BC7-AD01-41BB-9422-5A17B2FCF556}"/>
          </ac:spMkLst>
        </pc:spChg>
        <pc:spChg chg="add mod topLvl">
          <ac:chgData name="hassan MH" userId="84cd2103f36ef0dc" providerId="LiveId" clId="{DEB09C12-C376-40B2-8D42-A50FB6EF1F24}" dt="2022-04-15T14:58:41.076" v="1274" actId="1076"/>
          <ac:spMkLst>
            <pc:docMk/>
            <pc:sldMk cId="2428557051" sldId="333"/>
            <ac:spMk id="284" creationId="{F1255225-FB9F-4A43-8B03-485400B6EE33}"/>
          </ac:spMkLst>
        </pc:spChg>
        <pc:spChg chg="add mod">
          <ac:chgData name="hassan MH" userId="84cd2103f36ef0dc" providerId="LiveId" clId="{DEB09C12-C376-40B2-8D42-A50FB6EF1F24}" dt="2022-04-15T14:28:33.418" v="887" actId="1076"/>
          <ac:spMkLst>
            <pc:docMk/>
            <pc:sldMk cId="2428557051" sldId="333"/>
            <ac:spMk id="285" creationId="{D97CAACB-6F03-4306-99A0-0B0F85FEF474}"/>
          </ac:spMkLst>
        </pc:spChg>
        <pc:spChg chg="add mod">
          <ac:chgData name="hassan MH" userId="84cd2103f36ef0dc" providerId="LiveId" clId="{DEB09C12-C376-40B2-8D42-A50FB6EF1F24}" dt="2022-04-15T14:57:49.097" v="1262" actId="164"/>
          <ac:spMkLst>
            <pc:docMk/>
            <pc:sldMk cId="2428557051" sldId="333"/>
            <ac:spMk id="286" creationId="{15AFD137-3B7E-468D-9B9A-D55837904F52}"/>
          </ac:spMkLst>
        </pc:spChg>
        <pc:grpChg chg="add del mod">
          <ac:chgData name="hassan MH" userId="84cd2103f36ef0dc" providerId="LiveId" clId="{DEB09C12-C376-40B2-8D42-A50FB6EF1F24}" dt="2022-04-15T14:58:58.818" v="1276" actId="164"/>
          <ac:grpSpMkLst>
            <pc:docMk/>
            <pc:sldMk cId="2428557051" sldId="333"/>
            <ac:grpSpMk id="3" creationId="{0666F3D3-6815-4A39-B50A-A119EC5AF89E}"/>
          </ac:grpSpMkLst>
        </pc:grpChg>
        <pc:grpChg chg="add mod">
          <ac:chgData name="hassan MH" userId="84cd2103f36ef0dc" providerId="LiveId" clId="{DEB09C12-C376-40B2-8D42-A50FB6EF1F24}" dt="2022-04-15T14:58:58.818" v="1276" actId="164"/>
          <ac:grpSpMkLst>
            <pc:docMk/>
            <pc:sldMk cId="2428557051" sldId="333"/>
            <ac:grpSpMk id="5" creationId="{C22068F5-5811-446E-A648-9590F65EC17D}"/>
          </ac:grpSpMkLst>
        </pc:grpChg>
        <pc:grpChg chg="add del mod">
          <ac:chgData name="hassan MH" userId="84cd2103f36ef0dc" providerId="LiveId" clId="{DEB09C12-C376-40B2-8D42-A50FB6EF1F24}" dt="2022-04-15T17:01:00.320" v="2359" actId="21"/>
          <ac:grpSpMkLst>
            <pc:docMk/>
            <pc:sldMk cId="2428557051" sldId="333"/>
            <ac:grpSpMk id="6" creationId="{BCC0A924-AEF3-4BED-96FE-39D372C0EC0C}"/>
          </ac:grpSpMkLst>
        </pc:grpChg>
        <pc:grpChg chg="add mod">
          <ac:chgData name="hassan MH" userId="84cd2103f36ef0dc" providerId="LiveId" clId="{DEB09C12-C376-40B2-8D42-A50FB6EF1F24}" dt="2022-04-15T15:59:51.109" v="2151" actId="164"/>
          <ac:grpSpMkLst>
            <pc:docMk/>
            <pc:sldMk cId="2428557051" sldId="333"/>
            <ac:grpSpMk id="11" creationId="{F591DB0A-7D62-4423-81BA-8A429DF20C1D}"/>
          </ac:grpSpMkLst>
        </pc:grpChg>
        <pc:grpChg chg="add mod">
          <ac:chgData name="hassan MH" userId="84cd2103f36ef0dc" providerId="LiveId" clId="{DEB09C12-C376-40B2-8D42-A50FB6EF1F24}" dt="2022-04-15T15:59:51.109" v="2151" actId="164"/>
          <ac:grpSpMkLst>
            <pc:docMk/>
            <pc:sldMk cId="2428557051" sldId="333"/>
            <ac:grpSpMk id="12" creationId="{96FA4DA6-930D-403C-A18C-953F8D9D1F8B}"/>
          </ac:grpSpMkLst>
        </pc:grpChg>
        <pc:grpChg chg="mod">
          <ac:chgData name="hassan MH" userId="84cd2103f36ef0dc" providerId="LiveId" clId="{DEB09C12-C376-40B2-8D42-A50FB6EF1F24}" dt="2022-04-15T14:28:33.418" v="887" actId="1076"/>
          <ac:grpSpMkLst>
            <pc:docMk/>
            <pc:sldMk cId="2428557051" sldId="333"/>
            <ac:grpSpMk id="33" creationId="{F2EF4DB0-3FEF-4DCD-86E8-B0C244D52BEF}"/>
          </ac:grpSpMkLst>
        </pc:grpChg>
        <pc:grpChg chg="mod">
          <ac:chgData name="hassan MH" userId="84cd2103f36ef0dc" providerId="LiveId" clId="{DEB09C12-C376-40B2-8D42-A50FB6EF1F24}" dt="2022-04-15T15:27:39.332" v="1646" actId="164"/>
          <ac:grpSpMkLst>
            <pc:docMk/>
            <pc:sldMk cId="2428557051" sldId="333"/>
            <ac:grpSpMk id="35" creationId="{CFFC3342-D25B-44CF-82BA-607E94872C80}"/>
          </ac:grpSpMkLst>
        </pc:grpChg>
        <pc:grpChg chg="mod">
          <ac:chgData name="hassan MH" userId="84cd2103f36ef0dc" providerId="LiveId" clId="{DEB09C12-C376-40B2-8D42-A50FB6EF1F24}" dt="2022-04-15T15:27:39.332" v="1646" actId="164"/>
          <ac:grpSpMkLst>
            <pc:docMk/>
            <pc:sldMk cId="2428557051" sldId="333"/>
            <ac:grpSpMk id="36" creationId="{82033727-E42B-4676-A094-FB3137F72277}"/>
          </ac:grpSpMkLst>
        </pc:grpChg>
        <pc:grpChg chg="mod">
          <ac:chgData name="hassan MH" userId="84cd2103f36ef0dc" providerId="LiveId" clId="{DEB09C12-C376-40B2-8D42-A50FB6EF1F24}" dt="2022-04-15T15:27:39.332" v="1646" actId="164"/>
          <ac:grpSpMkLst>
            <pc:docMk/>
            <pc:sldMk cId="2428557051" sldId="333"/>
            <ac:grpSpMk id="38" creationId="{7F0F119C-C62F-4C99-9B05-E2EE873628ED}"/>
          </ac:grpSpMkLst>
        </pc:grpChg>
        <pc:grpChg chg="add del mod">
          <ac:chgData name="hassan MH" userId="84cd2103f36ef0dc" providerId="LiveId" clId="{DEB09C12-C376-40B2-8D42-A50FB6EF1F24}" dt="2022-04-15T14:22:41.845" v="790" actId="165"/>
          <ac:grpSpMkLst>
            <pc:docMk/>
            <pc:sldMk cId="2428557051" sldId="333"/>
            <ac:grpSpMk id="88" creationId="{4135CB95-AF7F-4F4A-8855-B0C80C4DC991}"/>
          </ac:grpSpMkLst>
        </pc:grpChg>
        <pc:grpChg chg="del mod topLvl">
          <ac:chgData name="hassan MH" userId="84cd2103f36ef0dc" providerId="LiveId" clId="{DEB09C12-C376-40B2-8D42-A50FB6EF1F24}" dt="2022-04-15T14:22:48.049" v="791" actId="478"/>
          <ac:grpSpMkLst>
            <pc:docMk/>
            <pc:sldMk cId="2428557051" sldId="333"/>
            <ac:grpSpMk id="89" creationId="{DA86BC07-0441-4288-9591-F8555D804073}"/>
          </ac:grpSpMkLst>
        </pc:grpChg>
        <pc:grpChg chg="add del mod topLvl">
          <ac:chgData name="hassan MH" userId="84cd2103f36ef0dc" providerId="LiveId" clId="{DEB09C12-C376-40B2-8D42-A50FB6EF1F24}" dt="2022-04-15T14:26:39.852" v="870" actId="165"/>
          <ac:grpSpMkLst>
            <pc:docMk/>
            <pc:sldMk cId="2428557051" sldId="333"/>
            <ac:grpSpMk id="90" creationId="{3EA0B066-4F7A-46F1-934B-ABFA1776F70D}"/>
          </ac:grpSpMkLst>
        </pc:grpChg>
        <pc:grpChg chg="add del mod topLvl">
          <ac:chgData name="hassan MH" userId="84cd2103f36ef0dc" providerId="LiveId" clId="{DEB09C12-C376-40B2-8D42-A50FB6EF1F24}" dt="2022-04-15T14:26:39.852" v="870" actId="165"/>
          <ac:grpSpMkLst>
            <pc:docMk/>
            <pc:sldMk cId="2428557051" sldId="333"/>
            <ac:grpSpMk id="91" creationId="{B9ACCC3A-AA84-42BF-9A7D-9AE4D3ABCC44}"/>
          </ac:grpSpMkLst>
        </pc:grpChg>
        <pc:grpChg chg="del">
          <ac:chgData name="hassan MH" userId="84cd2103f36ef0dc" providerId="LiveId" clId="{DEB09C12-C376-40B2-8D42-A50FB6EF1F24}" dt="2022-04-15T14:16:36.448" v="730" actId="478"/>
          <ac:grpSpMkLst>
            <pc:docMk/>
            <pc:sldMk cId="2428557051" sldId="333"/>
            <ac:grpSpMk id="103" creationId="{0627D050-363D-4ADC-A627-8A7B548939FC}"/>
          </ac:grpSpMkLst>
        </pc:grpChg>
        <pc:grpChg chg="mod topLvl">
          <ac:chgData name="hassan MH" userId="84cd2103f36ef0dc" providerId="LiveId" clId="{DEB09C12-C376-40B2-8D42-A50FB6EF1F24}" dt="2022-04-15T14:26:39.852" v="870" actId="165"/>
          <ac:grpSpMkLst>
            <pc:docMk/>
            <pc:sldMk cId="2428557051" sldId="333"/>
            <ac:grpSpMk id="256" creationId="{6FDA40BE-2662-48A0-A4C5-C6069884BDF3}"/>
          </ac:grpSpMkLst>
        </pc:grpChg>
        <pc:grpChg chg="mod">
          <ac:chgData name="hassan MH" userId="84cd2103f36ef0dc" providerId="LiveId" clId="{DEB09C12-C376-40B2-8D42-A50FB6EF1F24}" dt="2022-04-15T14:26:39.852" v="870" actId="165"/>
          <ac:grpSpMkLst>
            <pc:docMk/>
            <pc:sldMk cId="2428557051" sldId="333"/>
            <ac:grpSpMk id="257" creationId="{C3A922F1-2912-49F3-B4F8-ADE7B79DCD36}"/>
          </ac:grpSpMkLst>
        </pc:grpChg>
        <pc:grpChg chg="add del mod ord topLvl">
          <ac:chgData name="hassan MH" userId="84cd2103f36ef0dc" providerId="LiveId" clId="{DEB09C12-C376-40B2-8D42-A50FB6EF1F24}" dt="2022-04-15T14:26:39.852" v="870" actId="165"/>
          <ac:grpSpMkLst>
            <pc:docMk/>
            <pc:sldMk cId="2428557051" sldId="333"/>
            <ac:grpSpMk id="278" creationId="{92805602-EAC8-4040-8FD5-584BC0CE4849}"/>
          </ac:grpSpMkLst>
        </pc:grpChg>
        <pc:picChg chg="add mod">
          <ac:chgData name="hassan MH" userId="84cd2103f36ef0dc" providerId="LiveId" clId="{DEB09C12-C376-40B2-8D42-A50FB6EF1F24}" dt="2022-04-15T17:01:05.786" v="2362" actId="1076"/>
          <ac:picMkLst>
            <pc:docMk/>
            <pc:sldMk cId="2428557051" sldId="333"/>
            <ac:picMk id="14" creationId="{1854A54E-A0A0-434A-A1D6-1B92BE67DCB9}"/>
          </ac:picMkLst>
        </pc:picChg>
        <pc:picChg chg="del">
          <ac:chgData name="hassan MH" userId="84cd2103f36ef0dc" providerId="LiveId" clId="{DEB09C12-C376-40B2-8D42-A50FB6EF1F24}" dt="2022-04-15T16:06:17.743" v="2228" actId="478"/>
          <ac:picMkLst>
            <pc:docMk/>
            <pc:sldMk cId="2428557051" sldId="333"/>
            <ac:picMk id="22" creationId="{8E954309-8309-435D-AD98-CED17F6DCDD2}"/>
          </ac:picMkLst>
        </pc:picChg>
        <pc:picChg chg="del">
          <ac:chgData name="hassan MH" userId="84cd2103f36ef0dc" providerId="LiveId" clId="{DEB09C12-C376-40B2-8D42-A50FB6EF1F24}" dt="2022-04-15T16:06:18.190" v="2229" actId="478"/>
          <ac:picMkLst>
            <pc:docMk/>
            <pc:sldMk cId="2428557051" sldId="333"/>
            <ac:picMk id="24" creationId="{D82FCFA6-E29F-4EDE-B510-0F8F15D93F92}"/>
          </ac:picMkLst>
        </pc:picChg>
      </pc:sldChg>
      <pc:sldChg chg="add del setBg">
        <pc:chgData name="hassan MH" userId="84cd2103f36ef0dc" providerId="LiveId" clId="{DEB09C12-C376-40B2-8D42-A50FB6EF1F24}" dt="2022-04-15T14:29:26.585" v="890"/>
        <pc:sldMkLst>
          <pc:docMk/>
          <pc:sldMk cId="1390288450" sldId="334"/>
        </pc:sldMkLst>
      </pc:sldChg>
      <pc:sldChg chg="addSp delSp modSp add mod ord modNotesTx">
        <pc:chgData name="hassan MH" userId="84cd2103f36ef0dc" providerId="LiveId" clId="{DEB09C12-C376-40B2-8D42-A50FB6EF1F24}" dt="2022-04-15T16:56:17.291" v="2259"/>
        <pc:sldMkLst>
          <pc:docMk/>
          <pc:sldMk cId="4177408876" sldId="334"/>
        </pc:sldMkLst>
        <pc:spChg chg="mod">
          <ac:chgData name="hassan MH" userId="84cd2103f36ef0dc" providerId="LiveId" clId="{DEB09C12-C376-40B2-8D42-A50FB6EF1F24}" dt="2022-04-15T16:01:10.722" v="2173" actId="207"/>
          <ac:spMkLst>
            <pc:docMk/>
            <pc:sldMk cId="4177408876" sldId="334"/>
            <ac:spMk id="6" creationId="{9899EFA6-D345-4923-9C7D-5246B23A45F7}"/>
          </ac:spMkLst>
        </pc:spChg>
        <pc:spChg chg="mod">
          <ac:chgData name="hassan MH" userId="84cd2103f36ef0dc" providerId="LiveId" clId="{DEB09C12-C376-40B2-8D42-A50FB6EF1F24}" dt="2022-04-15T16:01:01.526" v="2172" actId="207"/>
          <ac:spMkLst>
            <pc:docMk/>
            <pc:sldMk cId="4177408876" sldId="334"/>
            <ac:spMk id="11" creationId="{0DA0A3D5-CCE2-46C8-A2F2-70FB37A17552}"/>
          </ac:spMkLst>
        </pc:spChg>
        <pc:spChg chg="mod">
          <ac:chgData name="hassan MH" userId="84cd2103f36ef0dc" providerId="LiveId" clId="{DEB09C12-C376-40B2-8D42-A50FB6EF1F24}" dt="2022-04-15T16:00:50.045" v="2167" actId="164"/>
          <ac:spMkLst>
            <pc:docMk/>
            <pc:sldMk cId="4177408876" sldId="334"/>
            <ac:spMk id="12" creationId="{B69AD4EC-7DB1-4E0D-B44A-759FCE267815}"/>
          </ac:spMkLst>
        </pc:spChg>
        <pc:spChg chg="mod">
          <ac:chgData name="hassan MH" userId="84cd2103f36ef0dc" providerId="LiveId" clId="{DEB09C12-C376-40B2-8D42-A50FB6EF1F24}" dt="2022-04-15T16:00:50.045" v="2167" actId="164"/>
          <ac:spMkLst>
            <pc:docMk/>
            <pc:sldMk cId="4177408876" sldId="334"/>
            <ac:spMk id="14" creationId="{78E83313-F642-4DC3-8E15-04B6F904CD6E}"/>
          </ac:spMkLst>
        </pc:spChg>
        <pc:spChg chg="mod">
          <ac:chgData name="hassan MH" userId="84cd2103f36ef0dc" providerId="LiveId" clId="{DEB09C12-C376-40B2-8D42-A50FB6EF1F24}" dt="2022-04-15T14:36:55.179" v="991" actId="20577"/>
          <ac:spMkLst>
            <pc:docMk/>
            <pc:sldMk cId="4177408876" sldId="334"/>
            <ac:spMk id="15" creationId="{4C544C68-F987-4052-9C90-CC4DC29724BE}"/>
          </ac:spMkLst>
        </pc:spChg>
        <pc:spChg chg="mod">
          <ac:chgData name="hassan MH" userId="84cd2103f36ef0dc" providerId="LiveId" clId="{DEB09C12-C376-40B2-8D42-A50FB6EF1F24}" dt="2022-04-15T16:00:50.045" v="2167" actId="164"/>
          <ac:spMkLst>
            <pc:docMk/>
            <pc:sldMk cId="4177408876" sldId="334"/>
            <ac:spMk id="16" creationId="{79986917-903E-47A5-B1EF-9B24BADC8E4B}"/>
          </ac:spMkLst>
        </pc:spChg>
        <pc:spChg chg="mod">
          <ac:chgData name="hassan MH" userId="84cd2103f36ef0dc" providerId="LiveId" clId="{DEB09C12-C376-40B2-8D42-A50FB6EF1F24}" dt="2022-04-15T16:01:17.429" v="2174" actId="164"/>
          <ac:spMkLst>
            <pc:docMk/>
            <pc:sldMk cId="4177408876" sldId="334"/>
            <ac:spMk id="20" creationId="{B9591290-2908-4FD1-BEC6-6522468E0514}"/>
          </ac:spMkLst>
        </pc:spChg>
        <pc:spChg chg="mod">
          <ac:chgData name="hassan MH" userId="84cd2103f36ef0dc" providerId="LiveId" clId="{DEB09C12-C376-40B2-8D42-A50FB6EF1F24}" dt="2022-04-15T16:00:50.045" v="2167" actId="164"/>
          <ac:spMkLst>
            <pc:docMk/>
            <pc:sldMk cId="4177408876" sldId="334"/>
            <ac:spMk id="21" creationId="{28633E0E-5C63-47D3-B34C-17AFE02B8492}"/>
          </ac:spMkLst>
        </pc:spChg>
        <pc:spChg chg="mod">
          <ac:chgData name="hassan MH" userId="84cd2103f36ef0dc" providerId="LiveId" clId="{DEB09C12-C376-40B2-8D42-A50FB6EF1F24}" dt="2022-04-15T16:00:50.045" v="2167" actId="164"/>
          <ac:spMkLst>
            <pc:docMk/>
            <pc:sldMk cId="4177408876" sldId="334"/>
            <ac:spMk id="24" creationId="{EABA37F0-BE80-4562-8582-C12F51B22F03}"/>
          </ac:spMkLst>
        </pc:spChg>
        <pc:spChg chg="mod">
          <ac:chgData name="hassan MH" userId="84cd2103f36ef0dc" providerId="LiveId" clId="{DEB09C12-C376-40B2-8D42-A50FB6EF1F24}" dt="2022-04-15T16:00:50.045" v="2167" actId="164"/>
          <ac:spMkLst>
            <pc:docMk/>
            <pc:sldMk cId="4177408876" sldId="334"/>
            <ac:spMk id="28" creationId="{07F8ED00-71AB-45DE-AC1D-559C3F8A0A13}"/>
          </ac:spMkLst>
        </pc:spChg>
        <pc:spChg chg="mod">
          <ac:chgData name="hassan MH" userId="84cd2103f36ef0dc" providerId="LiveId" clId="{DEB09C12-C376-40B2-8D42-A50FB6EF1F24}" dt="2022-04-15T14:37:07.254" v="994" actId="164"/>
          <ac:spMkLst>
            <pc:docMk/>
            <pc:sldMk cId="4177408876" sldId="334"/>
            <ac:spMk id="39" creationId="{070A82B1-E8EC-4FE1-B249-39DCE861FF19}"/>
          </ac:spMkLst>
        </pc:spChg>
        <pc:spChg chg="mod">
          <ac:chgData name="hassan MH" userId="84cd2103f36ef0dc" providerId="LiveId" clId="{DEB09C12-C376-40B2-8D42-A50FB6EF1F24}" dt="2022-04-15T16:00:50.045" v="2167" actId="164"/>
          <ac:spMkLst>
            <pc:docMk/>
            <pc:sldMk cId="4177408876" sldId="334"/>
            <ac:spMk id="48" creationId="{3286514E-A2F5-4744-B6EE-6CF70E2D566C}"/>
          </ac:spMkLst>
        </pc:spChg>
        <pc:spChg chg="mod">
          <ac:chgData name="hassan MH" userId="84cd2103f36ef0dc" providerId="LiveId" clId="{DEB09C12-C376-40B2-8D42-A50FB6EF1F24}" dt="2022-04-15T16:00:50.045" v="2167" actId="164"/>
          <ac:spMkLst>
            <pc:docMk/>
            <pc:sldMk cId="4177408876" sldId="334"/>
            <ac:spMk id="49" creationId="{591AD2D7-9273-42B6-B868-544EE5E089E8}"/>
          </ac:spMkLst>
        </pc:spChg>
        <pc:spChg chg="mod">
          <ac:chgData name="hassan MH" userId="84cd2103f36ef0dc" providerId="LiveId" clId="{DEB09C12-C376-40B2-8D42-A50FB6EF1F24}" dt="2022-04-15T16:00:50.045" v="2167" actId="164"/>
          <ac:spMkLst>
            <pc:docMk/>
            <pc:sldMk cId="4177408876" sldId="334"/>
            <ac:spMk id="51" creationId="{9EFEE4FF-2D4E-4C81-BF1C-4604878C4879}"/>
          </ac:spMkLst>
        </pc:spChg>
        <pc:spChg chg="mod">
          <ac:chgData name="hassan MH" userId="84cd2103f36ef0dc" providerId="LiveId" clId="{DEB09C12-C376-40B2-8D42-A50FB6EF1F24}" dt="2022-04-15T16:00:50.045" v="2167" actId="164"/>
          <ac:spMkLst>
            <pc:docMk/>
            <pc:sldMk cId="4177408876" sldId="334"/>
            <ac:spMk id="52" creationId="{D88D231C-5ED6-4E32-8E3F-792451F99CA4}"/>
          </ac:spMkLst>
        </pc:spChg>
        <pc:spChg chg="mod">
          <ac:chgData name="hassan MH" userId="84cd2103f36ef0dc" providerId="LiveId" clId="{DEB09C12-C376-40B2-8D42-A50FB6EF1F24}" dt="2022-04-15T16:00:50.045" v="2167" actId="164"/>
          <ac:spMkLst>
            <pc:docMk/>
            <pc:sldMk cId="4177408876" sldId="334"/>
            <ac:spMk id="53" creationId="{9097216F-C70F-4AB6-9FC7-C96464ECC2BB}"/>
          </ac:spMkLst>
        </pc:spChg>
        <pc:spChg chg="mod">
          <ac:chgData name="hassan MH" userId="84cd2103f36ef0dc" providerId="LiveId" clId="{DEB09C12-C376-40B2-8D42-A50FB6EF1F24}" dt="2022-04-15T16:00:50.045" v="2167" actId="164"/>
          <ac:spMkLst>
            <pc:docMk/>
            <pc:sldMk cId="4177408876" sldId="334"/>
            <ac:spMk id="55" creationId="{5498DBE7-D635-4D9F-9D28-2E1645C75163}"/>
          </ac:spMkLst>
        </pc:spChg>
        <pc:spChg chg="mod">
          <ac:chgData name="hassan MH" userId="84cd2103f36ef0dc" providerId="LiveId" clId="{DEB09C12-C376-40B2-8D42-A50FB6EF1F24}" dt="2022-04-15T16:00:50.045" v="2167" actId="164"/>
          <ac:spMkLst>
            <pc:docMk/>
            <pc:sldMk cId="4177408876" sldId="334"/>
            <ac:spMk id="56" creationId="{50C63C37-507C-41B2-A0E4-35419AB7A662}"/>
          </ac:spMkLst>
        </pc:spChg>
        <pc:spChg chg="mod">
          <ac:chgData name="hassan MH" userId="84cd2103f36ef0dc" providerId="LiveId" clId="{DEB09C12-C376-40B2-8D42-A50FB6EF1F24}" dt="2022-04-15T16:00:50.045" v="2167" actId="164"/>
          <ac:spMkLst>
            <pc:docMk/>
            <pc:sldMk cId="4177408876" sldId="334"/>
            <ac:spMk id="57" creationId="{B76C3815-2924-4521-B4EF-5467C3BAEF04}"/>
          </ac:spMkLst>
        </pc:spChg>
        <pc:spChg chg="mod">
          <ac:chgData name="hassan MH" userId="84cd2103f36ef0dc" providerId="LiveId" clId="{DEB09C12-C376-40B2-8D42-A50FB6EF1F24}" dt="2022-04-15T16:00:50.045" v="2167" actId="164"/>
          <ac:spMkLst>
            <pc:docMk/>
            <pc:sldMk cId="4177408876" sldId="334"/>
            <ac:spMk id="58" creationId="{6A7942BD-5481-4180-AD6D-661CFD165E04}"/>
          </ac:spMkLst>
        </pc:spChg>
        <pc:spChg chg="mod">
          <ac:chgData name="hassan MH" userId="84cd2103f36ef0dc" providerId="LiveId" clId="{DEB09C12-C376-40B2-8D42-A50FB6EF1F24}" dt="2022-04-15T16:00:50.045" v="2167" actId="164"/>
          <ac:spMkLst>
            <pc:docMk/>
            <pc:sldMk cId="4177408876" sldId="334"/>
            <ac:spMk id="59" creationId="{28701F31-6EDF-4E0A-AFAA-E53D292C6127}"/>
          </ac:spMkLst>
        </pc:spChg>
        <pc:spChg chg="mod">
          <ac:chgData name="hassan MH" userId="84cd2103f36ef0dc" providerId="LiveId" clId="{DEB09C12-C376-40B2-8D42-A50FB6EF1F24}" dt="2022-04-15T16:00:50.045" v="2167" actId="164"/>
          <ac:spMkLst>
            <pc:docMk/>
            <pc:sldMk cId="4177408876" sldId="334"/>
            <ac:spMk id="61" creationId="{3AF068F9-42D0-4377-8600-6A04470AC08D}"/>
          </ac:spMkLst>
        </pc:spChg>
        <pc:spChg chg="mod">
          <ac:chgData name="hassan MH" userId="84cd2103f36ef0dc" providerId="LiveId" clId="{DEB09C12-C376-40B2-8D42-A50FB6EF1F24}" dt="2022-04-15T16:00:50.045" v="2167" actId="164"/>
          <ac:spMkLst>
            <pc:docMk/>
            <pc:sldMk cId="4177408876" sldId="334"/>
            <ac:spMk id="62" creationId="{3C7977C5-1357-436A-94C4-F761BEE9348A}"/>
          </ac:spMkLst>
        </pc:spChg>
        <pc:spChg chg="mod">
          <ac:chgData name="hassan MH" userId="84cd2103f36ef0dc" providerId="LiveId" clId="{DEB09C12-C376-40B2-8D42-A50FB6EF1F24}" dt="2022-04-15T16:00:50.045" v="2167" actId="164"/>
          <ac:spMkLst>
            <pc:docMk/>
            <pc:sldMk cId="4177408876" sldId="334"/>
            <ac:spMk id="63" creationId="{4E54DD0C-997F-4BDA-8F53-DFE7A7AA0467}"/>
          </ac:spMkLst>
        </pc:spChg>
        <pc:spChg chg="mod">
          <ac:chgData name="hassan MH" userId="84cd2103f36ef0dc" providerId="LiveId" clId="{DEB09C12-C376-40B2-8D42-A50FB6EF1F24}" dt="2022-04-15T16:00:50.045" v="2167" actId="164"/>
          <ac:spMkLst>
            <pc:docMk/>
            <pc:sldMk cId="4177408876" sldId="334"/>
            <ac:spMk id="64" creationId="{CC0EF133-6EFF-44C2-A577-5A1DB2FBB3A9}"/>
          </ac:spMkLst>
        </pc:spChg>
        <pc:spChg chg="mod">
          <ac:chgData name="hassan MH" userId="84cd2103f36ef0dc" providerId="LiveId" clId="{DEB09C12-C376-40B2-8D42-A50FB6EF1F24}" dt="2022-04-15T16:00:50.045" v="2167" actId="164"/>
          <ac:spMkLst>
            <pc:docMk/>
            <pc:sldMk cId="4177408876" sldId="334"/>
            <ac:spMk id="65" creationId="{3BC9F7D0-D489-42CB-90FE-E5EFC9D8E5FF}"/>
          </ac:spMkLst>
        </pc:spChg>
        <pc:spChg chg="mod">
          <ac:chgData name="hassan MH" userId="84cd2103f36ef0dc" providerId="LiveId" clId="{DEB09C12-C376-40B2-8D42-A50FB6EF1F24}" dt="2022-04-15T16:00:50.045" v="2167" actId="164"/>
          <ac:spMkLst>
            <pc:docMk/>
            <pc:sldMk cId="4177408876" sldId="334"/>
            <ac:spMk id="66" creationId="{1BC30A4D-75C1-4E66-91B2-592C98A94394}"/>
          </ac:spMkLst>
        </pc:spChg>
        <pc:spChg chg="mod">
          <ac:chgData name="hassan MH" userId="84cd2103f36ef0dc" providerId="LiveId" clId="{DEB09C12-C376-40B2-8D42-A50FB6EF1F24}" dt="2022-04-15T16:00:50.045" v="2167" actId="164"/>
          <ac:spMkLst>
            <pc:docMk/>
            <pc:sldMk cId="4177408876" sldId="334"/>
            <ac:spMk id="67" creationId="{05B02A52-EF1C-4711-B4B6-DEC865CB6CB1}"/>
          </ac:spMkLst>
        </pc:spChg>
        <pc:spChg chg="mod">
          <ac:chgData name="hassan MH" userId="84cd2103f36ef0dc" providerId="LiveId" clId="{DEB09C12-C376-40B2-8D42-A50FB6EF1F24}" dt="2022-04-15T16:00:50.045" v="2167" actId="164"/>
          <ac:spMkLst>
            <pc:docMk/>
            <pc:sldMk cId="4177408876" sldId="334"/>
            <ac:spMk id="68" creationId="{3ED7D3C3-B6DF-4214-A53C-2DA40F082555}"/>
          </ac:spMkLst>
        </pc:spChg>
        <pc:spChg chg="mod">
          <ac:chgData name="hassan MH" userId="84cd2103f36ef0dc" providerId="LiveId" clId="{DEB09C12-C376-40B2-8D42-A50FB6EF1F24}" dt="2022-04-15T16:00:50.045" v="2167" actId="164"/>
          <ac:spMkLst>
            <pc:docMk/>
            <pc:sldMk cId="4177408876" sldId="334"/>
            <ac:spMk id="69" creationId="{27482370-3619-4C4C-8DE2-7F22EBDB9628}"/>
          </ac:spMkLst>
        </pc:spChg>
        <pc:spChg chg="mod">
          <ac:chgData name="hassan MH" userId="84cd2103f36ef0dc" providerId="LiveId" clId="{DEB09C12-C376-40B2-8D42-A50FB6EF1F24}" dt="2022-04-15T16:00:50.045" v="2167" actId="164"/>
          <ac:spMkLst>
            <pc:docMk/>
            <pc:sldMk cId="4177408876" sldId="334"/>
            <ac:spMk id="70" creationId="{D2761B91-CEE9-4E3A-AE78-4387B7613F89}"/>
          </ac:spMkLst>
        </pc:spChg>
        <pc:spChg chg="mod">
          <ac:chgData name="hassan MH" userId="84cd2103f36ef0dc" providerId="LiveId" clId="{DEB09C12-C376-40B2-8D42-A50FB6EF1F24}" dt="2022-04-15T16:00:50.045" v="2167" actId="164"/>
          <ac:spMkLst>
            <pc:docMk/>
            <pc:sldMk cId="4177408876" sldId="334"/>
            <ac:spMk id="71" creationId="{38D518F6-7AF9-413F-9061-0E230E2044AA}"/>
          </ac:spMkLst>
        </pc:spChg>
        <pc:spChg chg="mod">
          <ac:chgData name="hassan MH" userId="84cd2103f36ef0dc" providerId="LiveId" clId="{DEB09C12-C376-40B2-8D42-A50FB6EF1F24}" dt="2022-04-15T16:00:50.045" v="2167" actId="164"/>
          <ac:spMkLst>
            <pc:docMk/>
            <pc:sldMk cId="4177408876" sldId="334"/>
            <ac:spMk id="73" creationId="{6DF231A4-E2FE-4E3E-A6F5-B8F1FB1A28E8}"/>
          </ac:spMkLst>
        </pc:spChg>
        <pc:spChg chg="mod">
          <ac:chgData name="hassan MH" userId="84cd2103f36ef0dc" providerId="LiveId" clId="{DEB09C12-C376-40B2-8D42-A50FB6EF1F24}" dt="2022-04-15T16:00:50.045" v="2167" actId="164"/>
          <ac:spMkLst>
            <pc:docMk/>
            <pc:sldMk cId="4177408876" sldId="334"/>
            <ac:spMk id="74" creationId="{09BF2453-9F17-4402-8DDB-A76EE5AFFB32}"/>
          </ac:spMkLst>
        </pc:spChg>
        <pc:spChg chg="mod">
          <ac:chgData name="hassan MH" userId="84cd2103f36ef0dc" providerId="LiveId" clId="{DEB09C12-C376-40B2-8D42-A50FB6EF1F24}" dt="2022-04-15T16:00:50.045" v="2167" actId="164"/>
          <ac:spMkLst>
            <pc:docMk/>
            <pc:sldMk cId="4177408876" sldId="334"/>
            <ac:spMk id="75" creationId="{66B62AF4-D801-4C22-AFA4-1B03A53AE21C}"/>
          </ac:spMkLst>
        </pc:spChg>
        <pc:spChg chg="mod">
          <ac:chgData name="hassan MH" userId="84cd2103f36ef0dc" providerId="LiveId" clId="{DEB09C12-C376-40B2-8D42-A50FB6EF1F24}" dt="2022-04-15T16:00:50.045" v="2167" actId="164"/>
          <ac:spMkLst>
            <pc:docMk/>
            <pc:sldMk cId="4177408876" sldId="334"/>
            <ac:spMk id="76" creationId="{43A89F46-2B8A-4EE0-A1E9-2691CE04221F}"/>
          </ac:spMkLst>
        </pc:spChg>
        <pc:spChg chg="mod">
          <ac:chgData name="hassan MH" userId="84cd2103f36ef0dc" providerId="LiveId" clId="{DEB09C12-C376-40B2-8D42-A50FB6EF1F24}" dt="2022-04-15T16:00:50.045" v="2167" actId="164"/>
          <ac:spMkLst>
            <pc:docMk/>
            <pc:sldMk cId="4177408876" sldId="334"/>
            <ac:spMk id="77" creationId="{0CB286BD-2D9A-432D-A306-696B76FE2DEA}"/>
          </ac:spMkLst>
        </pc:spChg>
        <pc:spChg chg="mod">
          <ac:chgData name="hassan MH" userId="84cd2103f36ef0dc" providerId="LiveId" clId="{DEB09C12-C376-40B2-8D42-A50FB6EF1F24}" dt="2022-04-15T16:00:50.045" v="2167" actId="164"/>
          <ac:spMkLst>
            <pc:docMk/>
            <pc:sldMk cId="4177408876" sldId="334"/>
            <ac:spMk id="78" creationId="{4F467CB3-E15B-4304-A007-47A24D3815E4}"/>
          </ac:spMkLst>
        </pc:spChg>
        <pc:spChg chg="mod">
          <ac:chgData name="hassan MH" userId="84cd2103f36ef0dc" providerId="LiveId" clId="{DEB09C12-C376-40B2-8D42-A50FB6EF1F24}" dt="2022-04-15T16:00:50.045" v="2167" actId="164"/>
          <ac:spMkLst>
            <pc:docMk/>
            <pc:sldMk cId="4177408876" sldId="334"/>
            <ac:spMk id="79" creationId="{8C98AD28-1B59-41F6-9C8E-0FFFC3F251BF}"/>
          </ac:spMkLst>
        </pc:spChg>
        <pc:spChg chg="mod">
          <ac:chgData name="hassan MH" userId="84cd2103f36ef0dc" providerId="LiveId" clId="{DEB09C12-C376-40B2-8D42-A50FB6EF1F24}" dt="2022-04-15T16:00:50.045" v="2167" actId="164"/>
          <ac:spMkLst>
            <pc:docMk/>
            <pc:sldMk cId="4177408876" sldId="334"/>
            <ac:spMk id="80" creationId="{85AC4818-2465-469B-B9F5-993017D5D7A5}"/>
          </ac:spMkLst>
        </pc:spChg>
        <pc:spChg chg="mod">
          <ac:chgData name="hassan MH" userId="84cd2103f36ef0dc" providerId="LiveId" clId="{DEB09C12-C376-40B2-8D42-A50FB6EF1F24}" dt="2022-04-15T16:00:50.045" v="2167" actId="164"/>
          <ac:spMkLst>
            <pc:docMk/>
            <pc:sldMk cId="4177408876" sldId="334"/>
            <ac:spMk id="81" creationId="{0EA80575-DB3B-4286-9326-EF0A11E33DFF}"/>
          </ac:spMkLst>
        </pc:spChg>
        <pc:spChg chg="mod">
          <ac:chgData name="hassan MH" userId="84cd2103f36ef0dc" providerId="LiveId" clId="{DEB09C12-C376-40B2-8D42-A50FB6EF1F24}" dt="2022-04-15T16:00:50.045" v="2167" actId="164"/>
          <ac:spMkLst>
            <pc:docMk/>
            <pc:sldMk cId="4177408876" sldId="334"/>
            <ac:spMk id="82" creationId="{4D91E0C9-C75F-4DED-B3B0-BDBA2CDA7069}"/>
          </ac:spMkLst>
        </pc:spChg>
        <pc:spChg chg="mod">
          <ac:chgData name="hassan MH" userId="84cd2103f36ef0dc" providerId="LiveId" clId="{DEB09C12-C376-40B2-8D42-A50FB6EF1F24}" dt="2022-04-15T16:00:50.045" v="2167" actId="164"/>
          <ac:spMkLst>
            <pc:docMk/>
            <pc:sldMk cId="4177408876" sldId="334"/>
            <ac:spMk id="83" creationId="{8008FD18-BDC7-4204-B63A-FAEC90145042}"/>
          </ac:spMkLst>
        </pc:spChg>
        <pc:spChg chg="mod">
          <ac:chgData name="hassan MH" userId="84cd2103f36ef0dc" providerId="LiveId" clId="{DEB09C12-C376-40B2-8D42-A50FB6EF1F24}" dt="2022-04-15T16:00:50.045" v="2167" actId="164"/>
          <ac:spMkLst>
            <pc:docMk/>
            <pc:sldMk cId="4177408876" sldId="334"/>
            <ac:spMk id="84" creationId="{6D055AB6-D8FE-438C-8518-986B5A39BA56}"/>
          </ac:spMkLst>
        </pc:spChg>
        <pc:grpChg chg="add del mod">
          <ac:chgData name="hassan MH" userId="84cd2103f36ef0dc" providerId="LiveId" clId="{DEB09C12-C376-40B2-8D42-A50FB6EF1F24}" dt="2022-04-15T14:38:11.639" v="1011" actId="478"/>
          <ac:grpSpMkLst>
            <pc:docMk/>
            <pc:sldMk cId="4177408876" sldId="334"/>
            <ac:grpSpMk id="2" creationId="{568DCB00-91FE-4903-8334-596D97D88009}"/>
          </ac:grpSpMkLst>
        </pc:grpChg>
        <pc:grpChg chg="del mod">
          <ac:chgData name="hassan MH" userId="84cd2103f36ef0dc" providerId="LiveId" clId="{DEB09C12-C376-40B2-8D42-A50FB6EF1F24}" dt="2022-04-15T14:37:20.186" v="1001" actId="27803"/>
          <ac:grpSpMkLst>
            <pc:docMk/>
            <pc:sldMk cId="4177408876" sldId="334"/>
            <ac:grpSpMk id="4" creationId="{60FC8B26-BB5D-4D6F-8807-D2C6D194E468}"/>
          </ac:grpSpMkLst>
        </pc:grpChg>
        <pc:grpChg chg="mod">
          <ac:chgData name="hassan MH" userId="84cd2103f36ef0dc" providerId="LiveId" clId="{DEB09C12-C376-40B2-8D42-A50FB6EF1F24}" dt="2022-04-15T16:00:50.045" v="2167" actId="164"/>
          <ac:grpSpMkLst>
            <pc:docMk/>
            <pc:sldMk cId="4177408876" sldId="334"/>
            <ac:grpSpMk id="5" creationId="{457B9599-C82A-4DDE-9AFE-FE02D3615303}"/>
          </ac:grpSpMkLst>
        </pc:grpChg>
        <pc:grpChg chg="mod">
          <ac:chgData name="hassan MH" userId="84cd2103f36ef0dc" providerId="LiveId" clId="{DEB09C12-C376-40B2-8D42-A50FB6EF1F24}" dt="2022-04-15T16:00:50.045" v="2167" actId="164"/>
          <ac:grpSpMkLst>
            <pc:docMk/>
            <pc:sldMk cId="4177408876" sldId="334"/>
            <ac:grpSpMk id="13" creationId="{AFB5AC22-7EB9-4932-997A-D2DCB4D00522}"/>
          </ac:grpSpMkLst>
        </pc:grpChg>
        <pc:grpChg chg="mod">
          <ac:chgData name="hassan MH" userId="84cd2103f36ef0dc" providerId="LiveId" clId="{DEB09C12-C376-40B2-8D42-A50FB6EF1F24}" dt="2022-04-15T16:00:50.045" v="2167" actId="164"/>
          <ac:grpSpMkLst>
            <pc:docMk/>
            <pc:sldMk cId="4177408876" sldId="334"/>
            <ac:grpSpMk id="26" creationId="{FFA3853D-400E-45DE-A0AA-6172993A0448}"/>
          </ac:grpSpMkLst>
        </pc:grpChg>
        <pc:grpChg chg="mod">
          <ac:chgData name="hassan MH" userId="84cd2103f36ef0dc" providerId="LiveId" clId="{DEB09C12-C376-40B2-8D42-A50FB6EF1F24}" dt="2022-04-15T14:37:07.254" v="994" actId="164"/>
          <ac:grpSpMkLst>
            <pc:docMk/>
            <pc:sldMk cId="4177408876" sldId="334"/>
            <ac:grpSpMk id="29" creationId="{B935034F-5F64-44D3-A134-9F9A3235A052}"/>
          </ac:grpSpMkLst>
        </pc:grpChg>
        <pc:grpChg chg="mod">
          <ac:chgData name="hassan MH" userId="84cd2103f36ef0dc" providerId="LiveId" clId="{DEB09C12-C376-40B2-8D42-A50FB6EF1F24}" dt="2022-04-15T14:37:07.254" v="994" actId="164"/>
          <ac:grpSpMkLst>
            <pc:docMk/>
            <pc:sldMk cId="4177408876" sldId="334"/>
            <ac:grpSpMk id="36" creationId="{2AB5F9A5-6DFC-476B-89DD-4F19F38B2269}"/>
          </ac:grpSpMkLst>
        </pc:grpChg>
        <pc:grpChg chg="mod">
          <ac:chgData name="hassan MH" userId="84cd2103f36ef0dc" providerId="LiveId" clId="{DEB09C12-C376-40B2-8D42-A50FB6EF1F24}" dt="2022-04-15T14:37:07.254" v="994" actId="164"/>
          <ac:grpSpMkLst>
            <pc:docMk/>
            <pc:sldMk cId="4177408876" sldId="334"/>
            <ac:grpSpMk id="40" creationId="{71AA9E35-F9F7-44F0-8A52-2510C55C3336}"/>
          </ac:grpSpMkLst>
        </pc:grpChg>
        <pc:grpChg chg="mod">
          <ac:chgData name="hassan MH" userId="84cd2103f36ef0dc" providerId="LiveId" clId="{DEB09C12-C376-40B2-8D42-A50FB6EF1F24}" dt="2022-04-15T16:00:50.045" v="2167" actId="164"/>
          <ac:grpSpMkLst>
            <pc:docMk/>
            <pc:sldMk cId="4177408876" sldId="334"/>
            <ac:grpSpMk id="50" creationId="{70373169-DF52-4464-8B1F-9BBEAEB5EC07}"/>
          </ac:grpSpMkLst>
        </pc:grpChg>
        <pc:grpChg chg="mod">
          <ac:chgData name="hassan MH" userId="84cd2103f36ef0dc" providerId="LiveId" clId="{DEB09C12-C376-40B2-8D42-A50FB6EF1F24}" dt="2022-04-15T16:00:50.045" v="2167" actId="164"/>
          <ac:grpSpMkLst>
            <pc:docMk/>
            <pc:sldMk cId="4177408876" sldId="334"/>
            <ac:grpSpMk id="54" creationId="{D3445FC1-9C5B-4B0A-A7CF-C0B4FE9EDEEB}"/>
          </ac:grpSpMkLst>
        </pc:grpChg>
        <pc:grpChg chg="mod">
          <ac:chgData name="hassan MH" userId="84cd2103f36ef0dc" providerId="LiveId" clId="{DEB09C12-C376-40B2-8D42-A50FB6EF1F24}" dt="2022-04-15T16:00:50.045" v="2167" actId="164"/>
          <ac:grpSpMkLst>
            <pc:docMk/>
            <pc:sldMk cId="4177408876" sldId="334"/>
            <ac:grpSpMk id="60" creationId="{5A8D69BA-B0C3-419F-A121-5C9EBBFE5A8F}"/>
          </ac:grpSpMkLst>
        </pc:grpChg>
        <pc:grpChg chg="mod">
          <ac:chgData name="hassan MH" userId="84cd2103f36ef0dc" providerId="LiveId" clId="{DEB09C12-C376-40B2-8D42-A50FB6EF1F24}" dt="2022-04-15T16:00:50.045" v="2167" actId="164"/>
          <ac:grpSpMkLst>
            <pc:docMk/>
            <pc:sldMk cId="4177408876" sldId="334"/>
            <ac:grpSpMk id="72" creationId="{17DC2C88-18D3-4469-AA2E-2EC4604D762D}"/>
          </ac:grpSpMkLst>
        </pc:grpChg>
        <pc:grpChg chg="add mod">
          <ac:chgData name="hassan MH" userId="84cd2103f36ef0dc" providerId="LiveId" clId="{DEB09C12-C376-40B2-8D42-A50FB6EF1F24}" dt="2022-04-15T16:01:17.429" v="2174" actId="164"/>
          <ac:grpSpMkLst>
            <pc:docMk/>
            <pc:sldMk cId="4177408876" sldId="334"/>
            <ac:grpSpMk id="85" creationId="{44ABA79D-FBBA-46E6-8DD0-F5B1C4278491}"/>
          </ac:grpSpMkLst>
        </pc:grpChg>
        <pc:grpChg chg="add mod">
          <ac:chgData name="hassan MH" userId="84cd2103f36ef0dc" providerId="LiveId" clId="{DEB09C12-C376-40B2-8D42-A50FB6EF1F24}" dt="2022-04-15T16:00:50.045" v="2167" actId="164"/>
          <ac:grpSpMkLst>
            <pc:docMk/>
            <pc:sldMk cId="4177408876" sldId="334"/>
            <ac:grpSpMk id="86" creationId="{54D39226-6BE0-4B4E-841E-8175E54678C7}"/>
          </ac:grpSpMkLst>
        </pc:grpChg>
        <pc:grpChg chg="add mod">
          <ac:chgData name="hassan MH" userId="84cd2103f36ef0dc" providerId="LiveId" clId="{DEB09C12-C376-40B2-8D42-A50FB6EF1F24}" dt="2022-04-15T16:01:17.429" v="2174" actId="164"/>
          <ac:grpSpMkLst>
            <pc:docMk/>
            <pc:sldMk cId="4177408876" sldId="334"/>
            <ac:grpSpMk id="87" creationId="{E3A0EA7C-BDE7-40B0-8FA0-CB94181846F1}"/>
          </ac:grpSpMkLst>
        </pc:grpChg>
        <pc:picChg chg="del mod">
          <ac:chgData name="hassan MH" userId="84cd2103f36ef0dc" providerId="LiveId" clId="{DEB09C12-C376-40B2-8D42-A50FB6EF1F24}" dt="2022-04-15T14:37:20.186" v="1001" actId="27803"/>
          <ac:picMkLst>
            <pc:docMk/>
            <pc:sldMk cId="4177408876" sldId="334"/>
            <ac:picMk id="3" creationId="{955C5D40-2BD6-4848-B7FE-B0E3D0F52860}"/>
          </ac:picMkLst>
        </pc:picChg>
        <pc:picChg chg="del">
          <ac:chgData name="hassan MH" userId="84cd2103f36ef0dc" providerId="LiveId" clId="{DEB09C12-C376-40B2-8D42-A50FB6EF1F24}" dt="2022-04-15T16:01:20.551" v="2177" actId="478"/>
          <ac:picMkLst>
            <pc:docMk/>
            <pc:sldMk cId="4177408876" sldId="334"/>
            <ac:picMk id="23" creationId="{94DA3155-5197-4469-94FD-D5730DEA19C6}"/>
          </ac:picMkLst>
        </pc:picChg>
        <pc:picChg chg="del">
          <ac:chgData name="hassan MH" userId="84cd2103f36ef0dc" providerId="LiveId" clId="{DEB09C12-C376-40B2-8D42-A50FB6EF1F24}" dt="2022-04-15T16:01:19.186" v="2175" actId="478"/>
          <ac:picMkLst>
            <pc:docMk/>
            <pc:sldMk cId="4177408876" sldId="334"/>
            <ac:picMk id="25" creationId="{175A196D-F635-4D42-ABEF-E78E48D66448}"/>
          </ac:picMkLst>
        </pc:picChg>
        <pc:picChg chg="del">
          <ac:chgData name="hassan MH" userId="84cd2103f36ef0dc" providerId="LiveId" clId="{DEB09C12-C376-40B2-8D42-A50FB6EF1F24}" dt="2022-04-15T16:01:19.889" v="2176" actId="478"/>
          <ac:picMkLst>
            <pc:docMk/>
            <pc:sldMk cId="4177408876" sldId="334"/>
            <ac:picMk id="27" creationId="{D7D4B9F6-309A-4589-8CEB-9549FA74DE9F}"/>
          </ac:picMkLst>
        </pc:picChg>
      </pc:sldChg>
      <pc:sldChg chg="addSp delSp modSp add mod ord modNotesTx">
        <pc:chgData name="hassan MH" userId="84cd2103f36ef0dc" providerId="LiveId" clId="{DEB09C12-C376-40B2-8D42-A50FB6EF1F24}" dt="2022-04-15T16:56:24.794" v="2262"/>
        <pc:sldMkLst>
          <pc:docMk/>
          <pc:sldMk cId="1982488759" sldId="335"/>
        </pc:sldMkLst>
        <pc:spChg chg="mod topLvl">
          <ac:chgData name="hassan MH" userId="84cd2103f36ef0dc" providerId="LiveId" clId="{DEB09C12-C376-40B2-8D42-A50FB6EF1F24}" dt="2022-04-15T16:00:10.542" v="2155" actId="164"/>
          <ac:spMkLst>
            <pc:docMk/>
            <pc:sldMk cId="1982488759" sldId="335"/>
            <ac:spMk id="13" creationId="{10953DA8-2034-4987-84AE-99F02925F3DA}"/>
          </ac:spMkLst>
        </pc:spChg>
        <pc:spChg chg="mod">
          <ac:chgData name="hassan MH" userId="84cd2103f36ef0dc" providerId="LiveId" clId="{DEB09C12-C376-40B2-8D42-A50FB6EF1F24}" dt="2022-04-15T14:30:54.058" v="906" actId="20577"/>
          <ac:spMkLst>
            <pc:docMk/>
            <pc:sldMk cId="1982488759" sldId="335"/>
            <ac:spMk id="14" creationId="{FF46C56F-2A13-4DD9-95CC-91FEFF572BE9}"/>
          </ac:spMkLst>
        </pc:spChg>
        <pc:spChg chg="add mod ord">
          <ac:chgData name="hassan MH" userId="84cd2103f36ef0dc" providerId="LiveId" clId="{DEB09C12-C376-40B2-8D42-A50FB6EF1F24}" dt="2022-04-15T16:00:10.542" v="2155" actId="164"/>
          <ac:spMkLst>
            <pc:docMk/>
            <pc:sldMk cId="1982488759" sldId="335"/>
            <ac:spMk id="19" creationId="{BCCB90CF-11F9-4F52-8B94-F9571B97EE1B}"/>
          </ac:spMkLst>
        </pc:spChg>
        <pc:spChg chg="mod">
          <ac:chgData name="hassan MH" userId="84cd2103f36ef0dc" providerId="LiveId" clId="{DEB09C12-C376-40B2-8D42-A50FB6EF1F24}" dt="2022-04-15T14:36:06.152" v="982" actId="165"/>
          <ac:spMkLst>
            <pc:docMk/>
            <pc:sldMk cId="1982488759" sldId="335"/>
            <ac:spMk id="20" creationId="{DDB83184-C0F0-4D85-91C8-9C410CE836B1}"/>
          </ac:spMkLst>
        </pc:spChg>
        <pc:spChg chg="add mod topLvl">
          <ac:chgData name="hassan MH" userId="84cd2103f36ef0dc" providerId="LiveId" clId="{DEB09C12-C376-40B2-8D42-A50FB6EF1F24}" dt="2022-04-15T16:00:14.413" v="2156" actId="164"/>
          <ac:spMkLst>
            <pc:docMk/>
            <pc:sldMk cId="1982488759" sldId="335"/>
            <ac:spMk id="25" creationId="{CFACA65D-B5D9-4BAB-A53D-2FC98564751A}"/>
          </ac:spMkLst>
        </pc:spChg>
        <pc:spChg chg="del">
          <ac:chgData name="hassan MH" userId="84cd2103f36ef0dc" providerId="LiveId" clId="{DEB09C12-C376-40B2-8D42-A50FB6EF1F24}" dt="2022-04-15T14:31:19.416" v="913" actId="478"/>
          <ac:spMkLst>
            <pc:docMk/>
            <pc:sldMk cId="1982488759" sldId="335"/>
            <ac:spMk id="27" creationId="{2E90DD76-ED58-4189-82B5-F47DDC761056}"/>
          </ac:spMkLst>
        </pc:spChg>
        <pc:spChg chg="del">
          <ac:chgData name="hassan MH" userId="84cd2103f36ef0dc" providerId="LiveId" clId="{DEB09C12-C376-40B2-8D42-A50FB6EF1F24}" dt="2022-04-15T14:31:19.918" v="914" actId="478"/>
          <ac:spMkLst>
            <pc:docMk/>
            <pc:sldMk cId="1982488759" sldId="335"/>
            <ac:spMk id="28" creationId="{F5A99E9D-B218-49DD-8388-25DA759D7FE1}"/>
          </ac:spMkLst>
        </pc:spChg>
        <pc:spChg chg="mod topLvl">
          <ac:chgData name="hassan MH" userId="84cd2103f36ef0dc" providerId="LiveId" clId="{DEB09C12-C376-40B2-8D42-A50FB6EF1F24}" dt="2022-04-15T14:36:08.501" v="983" actId="165"/>
          <ac:spMkLst>
            <pc:docMk/>
            <pc:sldMk cId="1982488759" sldId="335"/>
            <ac:spMk id="30" creationId="{4E5289E8-34C2-4FA3-9F76-3B2EC9DEA249}"/>
          </ac:spMkLst>
        </pc:spChg>
        <pc:spChg chg="add mod">
          <ac:chgData name="hassan MH" userId="84cd2103f36ef0dc" providerId="LiveId" clId="{DEB09C12-C376-40B2-8D42-A50FB6EF1F24}" dt="2022-04-15T16:00:14.413" v="2156" actId="164"/>
          <ac:spMkLst>
            <pc:docMk/>
            <pc:sldMk cId="1982488759" sldId="335"/>
            <ac:spMk id="32" creationId="{9ED76123-8CA5-4592-8BC2-F37B0A91FBD9}"/>
          </ac:spMkLst>
        </pc:spChg>
        <pc:grpChg chg="add mod topLvl">
          <ac:chgData name="hassan MH" userId="84cd2103f36ef0dc" providerId="LiveId" clId="{DEB09C12-C376-40B2-8D42-A50FB6EF1F24}" dt="2022-04-15T16:00:10.542" v="2155" actId="164"/>
          <ac:grpSpMkLst>
            <pc:docMk/>
            <pc:sldMk cId="1982488759" sldId="335"/>
            <ac:grpSpMk id="2" creationId="{2A500BF3-59B9-4DDA-A61A-BA34951747E9}"/>
          </ac:grpSpMkLst>
        </pc:grpChg>
        <pc:grpChg chg="add mod topLvl">
          <ac:chgData name="hassan MH" userId="84cd2103f36ef0dc" providerId="LiveId" clId="{DEB09C12-C376-40B2-8D42-A50FB6EF1F24}" dt="2022-04-15T16:00:14.413" v="2156" actId="164"/>
          <ac:grpSpMkLst>
            <pc:docMk/>
            <pc:sldMk cId="1982488759" sldId="335"/>
            <ac:grpSpMk id="3" creationId="{F47F6E9B-BC7A-4F4E-83D4-07EED86C8849}"/>
          </ac:grpSpMkLst>
        </pc:grpChg>
        <pc:grpChg chg="add del mod">
          <ac:chgData name="hassan MH" userId="84cd2103f36ef0dc" providerId="LiveId" clId="{DEB09C12-C376-40B2-8D42-A50FB6EF1F24}" dt="2022-04-15T14:36:06.152" v="982" actId="165"/>
          <ac:grpSpMkLst>
            <pc:docMk/>
            <pc:sldMk cId="1982488759" sldId="335"/>
            <ac:grpSpMk id="4" creationId="{25E72485-643D-47E1-9647-20172FDF2BB9}"/>
          </ac:grpSpMkLst>
        </pc:grpChg>
        <pc:grpChg chg="add del mod">
          <ac:chgData name="hassan MH" userId="84cd2103f36ef0dc" providerId="LiveId" clId="{DEB09C12-C376-40B2-8D42-A50FB6EF1F24}" dt="2022-04-15T14:36:08.501" v="983" actId="165"/>
          <ac:grpSpMkLst>
            <pc:docMk/>
            <pc:sldMk cId="1982488759" sldId="335"/>
            <ac:grpSpMk id="5" creationId="{E4AF51B8-4E7D-41D5-874E-3505E0414006}"/>
          </ac:grpSpMkLst>
        </pc:grpChg>
        <pc:grpChg chg="add mod">
          <ac:chgData name="hassan MH" userId="84cd2103f36ef0dc" providerId="LiveId" clId="{DEB09C12-C376-40B2-8D42-A50FB6EF1F24}" dt="2022-04-15T16:00:10.542" v="2155" actId="164"/>
          <ac:grpSpMkLst>
            <pc:docMk/>
            <pc:sldMk cId="1982488759" sldId="335"/>
            <ac:grpSpMk id="6" creationId="{F63CD6A6-23B6-4215-BB1C-1E303CADB483}"/>
          </ac:grpSpMkLst>
        </pc:grpChg>
        <pc:grpChg chg="add mod">
          <ac:chgData name="hassan MH" userId="84cd2103f36ef0dc" providerId="LiveId" clId="{DEB09C12-C376-40B2-8D42-A50FB6EF1F24}" dt="2022-04-15T16:00:14.413" v="2156" actId="164"/>
          <ac:grpSpMkLst>
            <pc:docMk/>
            <pc:sldMk cId="1982488759" sldId="335"/>
            <ac:grpSpMk id="10" creationId="{8492F6CA-C4FE-4C8D-9A28-37DD35FE2CB3}"/>
          </ac:grpSpMkLst>
        </pc:grpChg>
        <pc:grpChg chg="add del mod">
          <ac:chgData name="hassan MH" userId="84cd2103f36ef0dc" providerId="LiveId" clId="{DEB09C12-C376-40B2-8D42-A50FB6EF1F24}" dt="2022-04-15T14:31:36.062" v="918" actId="478"/>
          <ac:grpSpMkLst>
            <pc:docMk/>
            <pc:sldMk cId="1982488759" sldId="335"/>
            <ac:grpSpMk id="29" creationId="{95F897F3-D5E5-481F-AE22-22B740DA79A8}"/>
          </ac:grpSpMkLst>
        </pc:grpChg>
        <pc:picChg chg="del mod">
          <ac:chgData name="hassan MH" userId="84cd2103f36ef0dc" providerId="LiveId" clId="{DEB09C12-C376-40B2-8D42-A50FB6EF1F24}" dt="2022-04-15T16:06:31.425" v="2237" actId="478"/>
          <ac:picMkLst>
            <pc:docMk/>
            <pc:sldMk cId="1982488759" sldId="335"/>
            <ac:picMk id="22" creationId="{8E954309-8309-435D-AD98-CED17F6DCDD2}"/>
          </ac:picMkLst>
        </pc:picChg>
        <pc:picChg chg="mod ord">
          <ac:chgData name="hassan MH" userId="84cd2103f36ef0dc" providerId="LiveId" clId="{DEB09C12-C376-40B2-8D42-A50FB6EF1F24}" dt="2022-04-15T14:36:08.501" v="983" actId="165"/>
          <ac:picMkLst>
            <pc:docMk/>
            <pc:sldMk cId="1982488759" sldId="335"/>
            <ac:picMk id="24" creationId="{D82FCFA6-E29F-4EDE-B510-0F8F15D93F92}"/>
          </ac:picMkLst>
        </pc:picChg>
        <pc:picChg chg="mod">
          <ac:chgData name="hassan MH" userId="84cd2103f36ef0dc" providerId="LiveId" clId="{DEB09C12-C376-40B2-8D42-A50FB6EF1F24}" dt="2022-04-15T14:36:06.152" v="982" actId="165"/>
          <ac:picMkLst>
            <pc:docMk/>
            <pc:sldMk cId="1982488759" sldId="335"/>
            <ac:picMk id="26" creationId="{D39E9CA6-8601-44E5-8E04-B80227C301ED}"/>
          </ac:picMkLst>
        </pc:picChg>
        <pc:picChg chg="del mod topLvl">
          <ac:chgData name="hassan MH" userId="84cd2103f36ef0dc" providerId="LiveId" clId="{DEB09C12-C376-40B2-8D42-A50FB6EF1F24}" dt="2022-04-15T14:31:36.062" v="918" actId="478"/>
          <ac:picMkLst>
            <pc:docMk/>
            <pc:sldMk cId="1982488759" sldId="335"/>
            <ac:picMk id="31" creationId="{CB30C006-C696-4447-BD61-DA0872A631B1}"/>
          </ac:picMkLst>
        </pc:picChg>
      </pc:sldChg>
      <pc:sldChg chg="addSp delSp modSp add mod ord modNotesTx">
        <pc:chgData name="hassan MH" userId="84cd2103f36ef0dc" providerId="LiveId" clId="{DEB09C12-C376-40B2-8D42-A50FB6EF1F24}" dt="2022-04-15T17:00:46.596" v="2357"/>
        <pc:sldMkLst>
          <pc:docMk/>
          <pc:sldMk cId="1371448894" sldId="336"/>
        </pc:sldMkLst>
        <pc:spChg chg="del">
          <ac:chgData name="hassan MH" userId="84cd2103f36ef0dc" providerId="LiveId" clId="{DEB09C12-C376-40B2-8D42-A50FB6EF1F24}" dt="2022-04-15T16:06:40.948" v="2241" actId="478"/>
          <ac:spMkLst>
            <pc:docMk/>
            <pc:sldMk cId="1371448894" sldId="336"/>
            <ac:spMk id="28" creationId="{F5A99E9D-B218-49DD-8388-25DA759D7FE1}"/>
          </ac:spMkLst>
        </pc:spChg>
        <pc:spChg chg="mod">
          <ac:chgData name="hassan MH" userId="84cd2103f36ef0dc" providerId="LiveId" clId="{DEB09C12-C376-40B2-8D42-A50FB6EF1F24}" dt="2022-04-15T14:54:12.325" v="1228" actId="1076"/>
          <ac:spMkLst>
            <pc:docMk/>
            <pc:sldMk cId="1371448894" sldId="336"/>
            <ac:spMk id="31" creationId="{1AF59666-C334-4C56-8EB4-11CEFD4F12F8}"/>
          </ac:spMkLst>
        </pc:spChg>
        <pc:spChg chg="mod">
          <ac:chgData name="hassan MH" userId="84cd2103f36ef0dc" providerId="LiveId" clId="{DEB09C12-C376-40B2-8D42-A50FB6EF1F24}" dt="2022-04-15T16:01:25.734" v="2178" actId="164"/>
          <ac:spMkLst>
            <pc:docMk/>
            <pc:sldMk cId="1371448894" sldId="336"/>
            <ac:spMk id="32" creationId="{D8006052-8C72-4DE3-8ED1-AD19A69D62FE}"/>
          </ac:spMkLst>
        </pc:spChg>
        <pc:spChg chg="del">
          <ac:chgData name="hassan MH" userId="84cd2103f36ef0dc" providerId="LiveId" clId="{DEB09C12-C376-40B2-8D42-A50FB6EF1F24}" dt="2022-04-15T14:39:19.245" v="1032" actId="478"/>
          <ac:spMkLst>
            <pc:docMk/>
            <pc:sldMk cId="1371448894" sldId="336"/>
            <ac:spMk id="37" creationId="{B97C9CB0-D40F-4F93-9564-9142F4838925}"/>
          </ac:spMkLst>
        </pc:spChg>
        <pc:spChg chg="mod">
          <ac:chgData name="hassan MH" userId="84cd2103f36ef0dc" providerId="LiveId" clId="{DEB09C12-C376-40B2-8D42-A50FB6EF1F24}" dt="2022-04-15T14:39:20.477" v="1033"/>
          <ac:spMkLst>
            <pc:docMk/>
            <pc:sldMk cId="1371448894" sldId="336"/>
            <ac:spMk id="102" creationId="{53A7F092-B8E5-47BF-B6E4-8EBDB041CB00}"/>
          </ac:spMkLst>
        </pc:spChg>
        <pc:spChg chg="mod">
          <ac:chgData name="hassan MH" userId="84cd2103f36ef0dc" providerId="LiveId" clId="{DEB09C12-C376-40B2-8D42-A50FB6EF1F24}" dt="2022-04-15T14:39:20.477" v="1033"/>
          <ac:spMkLst>
            <pc:docMk/>
            <pc:sldMk cId="1371448894" sldId="336"/>
            <ac:spMk id="103" creationId="{F05BE13E-F10D-4EF1-A0F3-ABF8FB72382D}"/>
          </ac:spMkLst>
        </pc:spChg>
        <pc:spChg chg="mod">
          <ac:chgData name="hassan MH" userId="84cd2103f36ef0dc" providerId="LiveId" clId="{DEB09C12-C376-40B2-8D42-A50FB6EF1F24}" dt="2022-04-15T14:39:20.477" v="1033"/>
          <ac:spMkLst>
            <pc:docMk/>
            <pc:sldMk cId="1371448894" sldId="336"/>
            <ac:spMk id="113" creationId="{29AB4438-DFDB-4CF3-80C1-C4C5836FC93D}"/>
          </ac:spMkLst>
        </pc:spChg>
        <pc:spChg chg="mod">
          <ac:chgData name="hassan MH" userId="84cd2103f36ef0dc" providerId="LiveId" clId="{DEB09C12-C376-40B2-8D42-A50FB6EF1F24}" dt="2022-04-15T14:39:20.477" v="1033"/>
          <ac:spMkLst>
            <pc:docMk/>
            <pc:sldMk cId="1371448894" sldId="336"/>
            <ac:spMk id="127" creationId="{CFE242D5-B8C4-4EEB-AEB1-02BED47C2EE9}"/>
          </ac:spMkLst>
        </pc:spChg>
        <pc:spChg chg="mod">
          <ac:chgData name="hassan MH" userId="84cd2103f36ef0dc" providerId="LiveId" clId="{DEB09C12-C376-40B2-8D42-A50FB6EF1F24}" dt="2022-04-15T14:39:20.477" v="1033"/>
          <ac:spMkLst>
            <pc:docMk/>
            <pc:sldMk cId="1371448894" sldId="336"/>
            <ac:spMk id="152" creationId="{30E51D05-9A49-4BF6-9808-02905510EDEB}"/>
          </ac:spMkLst>
        </pc:spChg>
        <pc:spChg chg="mod">
          <ac:chgData name="hassan MH" userId="84cd2103f36ef0dc" providerId="LiveId" clId="{DEB09C12-C376-40B2-8D42-A50FB6EF1F24}" dt="2022-04-15T14:39:20.477" v="1033"/>
          <ac:spMkLst>
            <pc:docMk/>
            <pc:sldMk cId="1371448894" sldId="336"/>
            <ac:spMk id="153" creationId="{A6A59564-33AC-4D06-B115-F600781073FC}"/>
          </ac:spMkLst>
        </pc:spChg>
        <pc:spChg chg="mod">
          <ac:chgData name="hassan MH" userId="84cd2103f36ef0dc" providerId="LiveId" clId="{DEB09C12-C376-40B2-8D42-A50FB6EF1F24}" dt="2022-04-15T14:39:20.477" v="1033"/>
          <ac:spMkLst>
            <pc:docMk/>
            <pc:sldMk cId="1371448894" sldId="336"/>
            <ac:spMk id="167" creationId="{1331646E-E561-4A97-90B6-2E9B20BE980C}"/>
          </ac:spMkLst>
        </pc:spChg>
        <pc:spChg chg="mod">
          <ac:chgData name="hassan MH" userId="84cd2103f36ef0dc" providerId="LiveId" clId="{DEB09C12-C376-40B2-8D42-A50FB6EF1F24}" dt="2022-04-15T14:39:20.477" v="1033"/>
          <ac:spMkLst>
            <pc:docMk/>
            <pc:sldMk cId="1371448894" sldId="336"/>
            <ac:spMk id="168" creationId="{9F9EC428-288E-47FC-8ECE-87A25F2BA4BA}"/>
          </ac:spMkLst>
        </pc:spChg>
        <pc:spChg chg="mod">
          <ac:chgData name="hassan MH" userId="84cd2103f36ef0dc" providerId="LiveId" clId="{DEB09C12-C376-40B2-8D42-A50FB6EF1F24}" dt="2022-04-15T14:39:20.477" v="1033"/>
          <ac:spMkLst>
            <pc:docMk/>
            <pc:sldMk cId="1371448894" sldId="336"/>
            <ac:spMk id="169" creationId="{C2CE9C20-8AEF-4292-92F8-AB6D2DAD950F}"/>
          </ac:spMkLst>
        </pc:spChg>
        <pc:spChg chg="mod">
          <ac:chgData name="hassan MH" userId="84cd2103f36ef0dc" providerId="LiveId" clId="{DEB09C12-C376-40B2-8D42-A50FB6EF1F24}" dt="2022-04-15T14:39:20.477" v="1033"/>
          <ac:spMkLst>
            <pc:docMk/>
            <pc:sldMk cId="1371448894" sldId="336"/>
            <ac:spMk id="170" creationId="{2C3AC9D0-A038-4CCB-859B-B9771E1D81EE}"/>
          </ac:spMkLst>
        </pc:spChg>
        <pc:spChg chg="mod">
          <ac:chgData name="hassan MH" userId="84cd2103f36ef0dc" providerId="LiveId" clId="{DEB09C12-C376-40B2-8D42-A50FB6EF1F24}" dt="2022-04-15T14:39:20.477" v="1033"/>
          <ac:spMkLst>
            <pc:docMk/>
            <pc:sldMk cId="1371448894" sldId="336"/>
            <ac:spMk id="171" creationId="{7C0EFCCC-7854-4CD5-A8B0-CA6FAA7A218B}"/>
          </ac:spMkLst>
        </pc:spChg>
        <pc:spChg chg="mod">
          <ac:chgData name="hassan MH" userId="84cd2103f36ef0dc" providerId="LiveId" clId="{DEB09C12-C376-40B2-8D42-A50FB6EF1F24}" dt="2022-04-15T14:39:20.477" v="1033"/>
          <ac:spMkLst>
            <pc:docMk/>
            <pc:sldMk cId="1371448894" sldId="336"/>
            <ac:spMk id="172" creationId="{9C1C596C-5286-457C-B7D6-B72D5AF21885}"/>
          </ac:spMkLst>
        </pc:spChg>
        <pc:spChg chg="mod">
          <ac:chgData name="hassan MH" userId="84cd2103f36ef0dc" providerId="LiveId" clId="{DEB09C12-C376-40B2-8D42-A50FB6EF1F24}" dt="2022-04-15T14:39:20.477" v="1033"/>
          <ac:spMkLst>
            <pc:docMk/>
            <pc:sldMk cId="1371448894" sldId="336"/>
            <ac:spMk id="173" creationId="{6DDD2840-EC44-4667-99FD-5DAB42917E4F}"/>
          </ac:spMkLst>
        </pc:spChg>
        <pc:spChg chg="mod">
          <ac:chgData name="hassan MH" userId="84cd2103f36ef0dc" providerId="LiveId" clId="{DEB09C12-C376-40B2-8D42-A50FB6EF1F24}" dt="2022-04-15T14:39:20.477" v="1033"/>
          <ac:spMkLst>
            <pc:docMk/>
            <pc:sldMk cId="1371448894" sldId="336"/>
            <ac:spMk id="174" creationId="{92AF4647-BB89-4905-8521-DFC0C55E30E8}"/>
          </ac:spMkLst>
        </pc:spChg>
        <pc:spChg chg="mod">
          <ac:chgData name="hassan MH" userId="84cd2103f36ef0dc" providerId="LiveId" clId="{DEB09C12-C376-40B2-8D42-A50FB6EF1F24}" dt="2022-04-15T14:39:20.477" v="1033"/>
          <ac:spMkLst>
            <pc:docMk/>
            <pc:sldMk cId="1371448894" sldId="336"/>
            <ac:spMk id="175" creationId="{1FCC73CD-14E9-4107-A9EC-8F0CE36164D9}"/>
          </ac:spMkLst>
        </pc:spChg>
        <pc:spChg chg="mod">
          <ac:chgData name="hassan MH" userId="84cd2103f36ef0dc" providerId="LiveId" clId="{DEB09C12-C376-40B2-8D42-A50FB6EF1F24}" dt="2022-04-15T14:39:20.477" v="1033"/>
          <ac:spMkLst>
            <pc:docMk/>
            <pc:sldMk cId="1371448894" sldId="336"/>
            <ac:spMk id="176" creationId="{19D5DAF2-199F-43BF-8DD5-B04180D70D29}"/>
          </ac:spMkLst>
        </pc:spChg>
        <pc:spChg chg="mod">
          <ac:chgData name="hassan MH" userId="84cd2103f36ef0dc" providerId="LiveId" clId="{DEB09C12-C376-40B2-8D42-A50FB6EF1F24}" dt="2022-04-15T14:39:20.477" v="1033"/>
          <ac:spMkLst>
            <pc:docMk/>
            <pc:sldMk cId="1371448894" sldId="336"/>
            <ac:spMk id="177" creationId="{96BB6395-7D87-49B9-B311-9E9A2D180F40}"/>
          </ac:spMkLst>
        </pc:spChg>
        <pc:spChg chg="mod">
          <ac:chgData name="hassan MH" userId="84cd2103f36ef0dc" providerId="LiveId" clId="{DEB09C12-C376-40B2-8D42-A50FB6EF1F24}" dt="2022-04-15T14:39:20.477" v="1033"/>
          <ac:spMkLst>
            <pc:docMk/>
            <pc:sldMk cId="1371448894" sldId="336"/>
            <ac:spMk id="178" creationId="{ABC8E4F9-AC01-467B-996C-65D5190D67D0}"/>
          </ac:spMkLst>
        </pc:spChg>
        <pc:spChg chg="mod">
          <ac:chgData name="hassan MH" userId="84cd2103f36ef0dc" providerId="LiveId" clId="{DEB09C12-C376-40B2-8D42-A50FB6EF1F24}" dt="2022-04-15T14:39:20.477" v="1033"/>
          <ac:spMkLst>
            <pc:docMk/>
            <pc:sldMk cId="1371448894" sldId="336"/>
            <ac:spMk id="179" creationId="{EEDF2D6B-DCC4-4A85-8E76-38E3E89648BC}"/>
          </ac:spMkLst>
        </pc:spChg>
        <pc:spChg chg="mod">
          <ac:chgData name="hassan MH" userId="84cd2103f36ef0dc" providerId="LiveId" clId="{DEB09C12-C376-40B2-8D42-A50FB6EF1F24}" dt="2022-04-15T14:39:20.477" v="1033"/>
          <ac:spMkLst>
            <pc:docMk/>
            <pc:sldMk cId="1371448894" sldId="336"/>
            <ac:spMk id="180" creationId="{08D31974-D7BC-4544-8FE8-B27865FB7AFE}"/>
          </ac:spMkLst>
        </pc:spChg>
        <pc:spChg chg="mod">
          <ac:chgData name="hassan MH" userId="84cd2103f36ef0dc" providerId="LiveId" clId="{DEB09C12-C376-40B2-8D42-A50FB6EF1F24}" dt="2022-04-15T14:39:20.477" v="1033"/>
          <ac:spMkLst>
            <pc:docMk/>
            <pc:sldMk cId="1371448894" sldId="336"/>
            <ac:spMk id="181" creationId="{C4B533B9-E7C1-4061-9604-26D7B4483AD5}"/>
          </ac:spMkLst>
        </pc:spChg>
        <pc:spChg chg="mod">
          <ac:chgData name="hassan MH" userId="84cd2103f36ef0dc" providerId="LiveId" clId="{DEB09C12-C376-40B2-8D42-A50FB6EF1F24}" dt="2022-04-15T14:39:20.477" v="1033"/>
          <ac:spMkLst>
            <pc:docMk/>
            <pc:sldMk cId="1371448894" sldId="336"/>
            <ac:spMk id="182" creationId="{4CDEF547-0753-4BD8-8DC4-9F359257F776}"/>
          </ac:spMkLst>
        </pc:spChg>
        <pc:spChg chg="mod">
          <ac:chgData name="hassan MH" userId="84cd2103f36ef0dc" providerId="LiveId" clId="{DEB09C12-C376-40B2-8D42-A50FB6EF1F24}" dt="2022-04-15T14:39:20.477" v="1033"/>
          <ac:spMkLst>
            <pc:docMk/>
            <pc:sldMk cId="1371448894" sldId="336"/>
            <ac:spMk id="183" creationId="{B22DDD88-5137-43D8-9086-39BC47977112}"/>
          </ac:spMkLst>
        </pc:spChg>
        <pc:spChg chg="mod">
          <ac:chgData name="hassan MH" userId="84cd2103f36ef0dc" providerId="LiveId" clId="{DEB09C12-C376-40B2-8D42-A50FB6EF1F24}" dt="2022-04-15T14:39:20.477" v="1033"/>
          <ac:spMkLst>
            <pc:docMk/>
            <pc:sldMk cId="1371448894" sldId="336"/>
            <ac:spMk id="184" creationId="{427E1B14-12BA-462C-8836-9AE5D7069DAC}"/>
          </ac:spMkLst>
        </pc:spChg>
        <pc:spChg chg="mod">
          <ac:chgData name="hassan MH" userId="84cd2103f36ef0dc" providerId="LiveId" clId="{DEB09C12-C376-40B2-8D42-A50FB6EF1F24}" dt="2022-04-15T14:39:20.477" v="1033"/>
          <ac:spMkLst>
            <pc:docMk/>
            <pc:sldMk cId="1371448894" sldId="336"/>
            <ac:spMk id="185" creationId="{70B53441-82B8-4A3A-9BEA-47757239A385}"/>
          </ac:spMkLst>
        </pc:spChg>
        <pc:spChg chg="mod">
          <ac:chgData name="hassan MH" userId="84cd2103f36ef0dc" providerId="LiveId" clId="{DEB09C12-C376-40B2-8D42-A50FB6EF1F24}" dt="2022-04-15T14:39:20.477" v="1033"/>
          <ac:spMkLst>
            <pc:docMk/>
            <pc:sldMk cId="1371448894" sldId="336"/>
            <ac:spMk id="186" creationId="{EE1717F6-6BC8-434C-92CA-731CB3743385}"/>
          </ac:spMkLst>
        </pc:spChg>
        <pc:spChg chg="mod">
          <ac:chgData name="hassan MH" userId="84cd2103f36ef0dc" providerId="LiveId" clId="{DEB09C12-C376-40B2-8D42-A50FB6EF1F24}" dt="2022-04-15T14:39:20.477" v="1033"/>
          <ac:spMkLst>
            <pc:docMk/>
            <pc:sldMk cId="1371448894" sldId="336"/>
            <ac:spMk id="189" creationId="{7169ABCD-DEC0-4501-8415-274B58EBA24D}"/>
          </ac:spMkLst>
        </pc:spChg>
        <pc:spChg chg="mod">
          <ac:chgData name="hassan MH" userId="84cd2103f36ef0dc" providerId="LiveId" clId="{DEB09C12-C376-40B2-8D42-A50FB6EF1F24}" dt="2022-04-15T14:39:20.477" v="1033"/>
          <ac:spMkLst>
            <pc:docMk/>
            <pc:sldMk cId="1371448894" sldId="336"/>
            <ac:spMk id="190" creationId="{A9D741EC-BC3F-45E3-BE2D-6BF96DEF400A}"/>
          </ac:spMkLst>
        </pc:spChg>
        <pc:spChg chg="mod">
          <ac:chgData name="hassan MH" userId="84cd2103f36ef0dc" providerId="LiveId" clId="{DEB09C12-C376-40B2-8D42-A50FB6EF1F24}" dt="2022-04-15T14:39:20.477" v="1033"/>
          <ac:spMkLst>
            <pc:docMk/>
            <pc:sldMk cId="1371448894" sldId="336"/>
            <ac:spMk id="191" creationId="{A3FB4AE8-4085-4339-8FD4-6D60205E398C}"/>
          </ac:spMkLst>
        </pc:spChg>
        <pc:spChg chg="mod">
          <ac:chgData name="hassan MH" userId="84cd2103f36ef0dc" providerId="LiveId" clId="{DEB09C12-C376-40B2-8D42-A50FB6EF1F24}" dt="2022-04-15T14:39:20.477" v="1033"/>
          <ac:spMkLst>
            <pc:docMk/>
            <pc:sldMk cId="1371448894" sldId="336"/>
            <ac:spMk id="192" creationId="{E6FE6BAF-DF4D-4AB8-8B2D-3729AFEDE9AB}"/>
          </ac:spMkLst>
        </pc:spChg>
        <pc:spChg chg="mod">
          <ac:chgData name="hassan MH" userId="84cd2103f36ef0dc" providerId="LiveId" clId="{DEB09C12-C376-40B2-8D42-A50FB6EF1F24}" dt="2022-04-15T14:39:20.477" v="1033"/>
          <ac:spMkLst>
            <pc:docMk/>
            <pc:sldMk cId="1371448894" sldId="336"/>
            <ac:spMk id="193" creationId="{8D31F4AE-84C6-4205-9D13-C514C2728BD5}"/>
          </ac:spMkLst>
        </pc:spChg>
        <pc:spChg chg="mod">
          <ac:chgData name="hassan MH" userId="84cd2103f36ef0dc" providerId="LiveId" clId="{DEB09C12-C376-40B2-8D42-A50FB6EF1F24}" dt="2022-04-15T14:39:20.477" v="1033"/>
          <ac:spMkLst>
            <pc:docMk/>
            <pc:sldMk cId="1371448894" sldId="336"/>
            <ac:spMk id="194" creationId="{632CF07B-7C2E-47C8-A200-4458E4A4F969}"/>
          </ac:spMkLst>
        </pc:spChg>
        <pc:spChg chg="mod">
          <ac:chgData name="hassan MH" userId="84cd2103f36ef0dc" providerId="LiveId" clId="{DEB09C12-C376-40B2-8D42-A50FB6EF1F24}" dt="2022-04-15T14:39:20.477" v="1033"/>
          <ac:spMkLst>
            <pc:docMk/>
            <pc:sldMk cId="1371448894" sldId="336"/>
            <ac:spMk id="195" creationId="{F0D4E25D-8404-4185-B42F-33368A819F9E}"/>
          </ac:spMkLst>
        </pc:spChg>
        <pc:spChg chg="mod">
          <ac:chgData name="hassan MH" userId="84cd2103f36ef0dc" providerId="LiveId" clId="{DEB09C12-C376-40B2-8D42-A50FB6EF1F24}" dt="2022-04-15T14:39:20.477" v="1033"/>
          <ac:spMkLst>
            <pc:docMk/>
            <pc:sldMk cId="1371448894" sldId="336"/>
            <ac:spMk id="196" creationId="{1217FA97-CA88-4110-8E1D-4483E47CF82D}"/>
          </ac:spMkLst>
        </pc:spChg>
        <pc:spChg chg="mod">
          <ac:chgData name="hassan MH" userId="84cd2103f36ef0dc" providerId="LiveId" clId="{DEB09C12-C376-40B2-8D42-A50FB6EF1F24}" dt="2022-04-15T14:39:20.477" v="1033"/>
          <ac:spMkLst>
            <pc:docMk/>
            <pc:sldMk cId="1371448894" sldId="336"/>
            <ac:spMk id="197" creationId="{C47D7ACA-A0FA-4622-B937-E4535E8517BC}"/>
          </ac:spMkLst>
        </pc:spChg>
        <pc:spChg chg="mod">
          <ac:chgData name="hassan MH" userId="84cd2103f36ef0dc" providerId="LiveId" clId="{DEB09C12-C376-40B2-8D42-A50FB6EF1F24}" dt="2022-04-15T14:39:20.477" v="1033"/>
          <ac:spMkLst>
            <pc:docMk/>
            <pc:sldMk cId="1371448894" sldId="336"/>
            <ac:spMk id="198" creationId="{A6C163D2-DA3D-44A1-A269-A9866221B697}"/>
          </ac:spMkLst>
        </pc:spChg>
        <pc:spChg chg="mod">
          <ac:chgData name="hassan MH" userId="84cd2103f36ef0dc" providerId="LiveId" clId="{DEB09C12-C376-40B2-8D42-A50FB6EF1F24}" dt="2022-04-15T14:39:20.477" v="1033"/>
          <ac:spMkLst>
            <pc:docMk/>
            <pc:sldMk cId="1371448894" sldId="336"/>
            <ac:spMk id="199" creationId="{B336C200-44A1-4CAA-94C0-12AFC2016779}"/>
          </ac:spMkLst>
        </pc:spChg>
        <pc:spChg chg="mod">
          <ac:chgData name="hassan MH" userId="84cd2103f36ef0dc" providerId="LiveId" clId="{DEB09C12-C376-40B2-8D42-A50FB6EF1F24}" dt="2022-04-15T14:39:20.477" v="1033"/>
          <ac:spMkLst>
            <pc:docMk/>
            <pc:sldMk cId="1371448894" sldId="336"/>
            <ac:spMk id="200" creationId="{51DD0DAF-8269-4D2C-ABBA-B5EED6A9F837}"/>
          </ac:spMkLst>
        </pc:spChg>
        <pc:spChg chg="mod">
          <ac:chgData name="hassan MH" userId="84cd2103f36ef0dc" providerId="LiveId" clId="{DEB09C12-C376-40B2-8D42-A50FB6EF1F24}" dt="2022-04-15T14:39:20.477" v="1033"/>
          <ac:spMkLst>
            <pc:docMk/>
            <pc:sldMk cId="1371448894" sldId="336"/>
            <ac:spMk id="201" creationId="{0025A664-85B5-4BB0-9308-82B597D94FDE}"/>
          </ac:spMkLst>
        </pc:spChg>
        <pc:spChg chg="mod">
          <ac:chgData name="hassan MH" userId="84cd2103f36ef0dc" providerId="LiveId" clId="{DEB09C12-C376-40B2-8D42-A50FB6EF1F24}" dt="2022-04-15T14:39:20.477" v="1033"/>
          <ac:spMkLst>
            <pc:docMk/>
            <pc:sldMk cId="1371448894" sldId="336"/>
            <ac:spMk id="202" creationId="{ED21DA87-9B75-4477-BCC5-42DB4BC5F7CF}"/>
          </ac:spMkLst>
        </pc:spChg>
        <pc:spChg chg="mod">
          <ac:chgData name="hassan MH" userId="84cd2103f36ef0dc" providerId="LiveId" clId="{DEB09C12-C376-40B2-8D42-A50FB6EF1F24}" dt="2022-04-15T14:39:20.477" v="1033"/>
          <ac:spMkLst>
            <pc:docMk/>
            <pc:sldMk cId="1371448894" sldId="336"/>
            <ac:spMk id="203" creationId="{4626F310-333B-46FF-BFC5-B7E69BDAF4A0}"/>
          </ac:spMkLst>
        </pc:spChg>
        <pc:spChg chg="mod">
          <ac:chgData name="hassan MH" userId="84cd2103f36ef0dc" providerId="LiveId" clId="{DEB09C12-C376-40B2-8D42-A50FB6EF1F24}" dt="2022-04-15T14:52:34.996" v="1210"/>
          <ac:spMkLst>
            <pc:docMk/>
            <pc:sldMk cId="1371448894" sldId="336"/>
            <ac:spMk id="205" creationId="{2CE1F956-6B13-4276-9174-488FA3710F01}"/>
          </ac:spMkLst>
        </pc:spChg>
        <pc:spChg chg="mod">
          <ac:chgData name="hassan MH" userId="84cd2103f36ef0dc" providerId="LiveId" clId="{DEB09C12-C376-40B2-8D42-A50FB6EF1F24}" dt="2022-04-15T14:52:34.996" v="1210"/>
          <ac:spMkLst>
            <pc:docMk/>
            <pc:sldMk cId="1371448894" sldId="336"/>
            <ac:spMk id="206" creationId="{1842F257-300E-4FC2-BC2F-E9D74322F69C}"/>
          </ac:spMkLst>
        </pc:spChg>
        <pc:spChg chg="mod">
          <ac:chgData name="hassan MH" userId="84cd2103f36ef0dc" providerId="LiveId" clId="{DEB09C12-C376-40B2-8D42-A50FB6EF1F24}" dt="2022-04-15T14:53:31.327" v="1220" actId="207"/>
          <ac:spMkLst>
            <pc:docMk/>
            <pc:sldMk cId="1371448894" sldId="336"/>
            <ac:spMk id="207" creationId="{7AC83A34-D61A-4ED5-B2F5-75175C8CD6DD}"/>
          </ac:spMkLst>
        </pc:spChg>
        <pc:spChg chg="mod">
          <ac:chgData name="hassan MH" userId="84cd2103f36ef0dc" providerId="LiveId" clId="{DEB09C12-C376-40B2-8D42-A50FB6EF1F24}" dt="2022-04-15T14:53:44.981" v="1223" actId="207"/>
          <ac:spMkLst>
            <pc:docMk/>
            <pc:sldMk cId="1371448894" sldId="336"/>
            <ac:spMk id="208" creationId="{4E245F79-5882-4971-B97E-4278D0F93DEF}"/>
          </ac:spMkLst>
        </pc:spChg>
        <pc:spChg chg="mod">
          <ac:chgData name="hassan MH" userId="84cd2103f36ef0dc" providerId="LiveId" clId="{DEB09C12-C376-40B2-8D42-A50FB6EF1F24}" dt="2022-04-15T14:53:42.751" v="1222" actId="207"/>
          <ac:spMkLst>
            <pc:docMk/>
            <pc:sldMk cId="1371448894" sldId="336"/>
            <ac:spMk id="209" creationId="{B3750459-47FF-4832-A3C9-C7B1E68C995C}"/>
          </ac:spMkLst>
        </pc:spChg>
        <pc:spChg chg="mod">
          <ac:chgData name="hassan MH" userId="84cd2103f36ef0dc" providerId="LiveId" clId="{DEB09C12-C376-40B2-8D42-A50FB6EF1F24}" dt="2022-04-15T14:52:34.996" v="1210"/>
          <ac:spMkLst>
            <pc:docMk/>
            <pc:sldMk cId="1371448894" sldId="336"/>
            <ac:spMk id="210" creationId="{C5C7526B-A9B0-4A1C-95FB-883D7FCAC853}"/>
          </ac:spMkLst>
        </pc:spChg>
        <pc:spChg chg="mod">
          <ac:chgData name="hassan MH" userId="84cd2103f36ef0dc" providerId="LiveId" clId="{DEB09C12-C376-40B2-8D42-A50FB6EF1F24}" dt="2022-04-15T14:52:34.996" v="1210"/>
          <ac:spMkLst>
            <pc:docMk/>
            <pc:sldMk cId="1371448894" sldId="336"/>
            <ac:spMk id="211" creationId="{ADE13F12-D2E8-4897-9BAE-0656A9C62478}"/>
          </ac:spMkLst>
        </pc:spChg>
        <pc:spChg chg="mod">
          <ac:chgData name="hassan MH" userId="84cd2103f36ef0dc" providerId="LiveId" clId="{DEB09C12-C376-40B2-8D42-A50FB6EF1F24}" dt="2022-04-15T14:52:34.996" v="1210"/>
          <ac:spMkLst>
            <pc:docMk/>
            <pc:sldMk cId="1371448894" sldId="336"/>
            <ac:spMk id="212" creationId="{B30BF3A7-F03D-4587-BFC3-EE3AF853948C}"/>
          </ac:spMkLst>
        </pc:spChg>
        <pc:spChg chg="mod">
          <ac:chgData name="hassan MH" userId="84cd2103f36ef0dc" providerId="LiveId" clId="{DEB09C12-C376-40B2-8D42-A50FB6EF1F24}" dt="2022-04-15T14:52:34.996" v="1210"/>
          <ac:spMkLst>
            <pc:docMk/>
            <pc:sldMk cId="1371448894" sldId="336"/>
            <ac:spMk id="213" creationId="{3DFFBB7B-4719-4DC0-AF02-422691004765}"/>
          </ac:spMkLst>
        </pc:spChg>
        <pc:spChg chg="mod">
          <ac:chgData name="hassan MH" userId="84cd2103f36ef0dc" providerId="LiveId" clId="{DEB09C12-C376-40B2-8D42-A50FB6EF1F24}" dt="2022-04-15T14:52:34.996" v="1210"/>
          <ac:spMkLst>
            <pc:docMk/>
            <pc:sldMk cId="1371448894" sldId="336"/>
            <ac:spMk id="214" creationId="{C66B6E3F-C8D3-4183-832F-275F44492A0E}"/>
          </ac:spMkLst>
        </pc:spChg>
        <pc:spChg chg="mod">
          <ac:chgData name="hassan MH" userId="84cd2103f36ef0dc" providerId="LiveId" clId="{DEB09C12-C376-40B2-8D42-A50FB6EF1F24}" dt="2022-04-15T14:53:48.872" v="1225" actId="207"/>
          <ac:spMkLst>
            <pc:docMk/>
            <pc:sldMk cId="1371448894" sldId="336"/>
            <ac:spMk id="215" creationId="{1385C565-AD79-43EC-80D8-8670B17E4D0D}"/>
          </ac:spMkLst>
        </pc:spChg>
        <pc:spChg chg="mod">
          <ac:chgData name="hassan MH" userId="84cd2103f36ef0dc" providerId="LiveId" clId="{DEB09C12-C376-40B2-8D42-A50FB6EF1F24}" dt="2022-04-15T14:53:53.515" v="1226" actId="207"/>
          <ac:spMkLst>
            <pc:docMk/>
            <pc:sldMk cId="1371448894" sldId="336"/>
            <ac:spMk id="216" creationId="{EA8D05A1-B460-4E4C-9B2C-7CEC10175D84}"/>
          </ac:spMkLst>
        </pc:spChg>
        <pc:spChg chg="mod">
          <ac:chgData name="hassan MH" userId="84cd2103f36ef0dc" providerId="LiveId" clId="{DEB09C12-C376-40B2-8D42-A50FB6EF1F24}" dt="2022-04-15T14:52:34.996" v="1210"/>
          <ac:spMkLst>
            <pc:docMk/>
            <pc:sldMk cId="1371448894" sldId="336"/>
            <ac:spMk id="217" creationId="{734EE975-A0D3-4904-8903-FBA8EDD5BF8C}"/>
          </ac:spMkLst>
        </pc:spChg>
        <pc:spChg chg="mod">
          <ac:chgData name="hassan MH" userId="84cd2103f36ef0dc" providerId="LiveId" clId="{DEB09C12-C376-40B2-8D42-A50FB6EF1F24}" dt="2022-04-15T14:52:34.996" v="1210"/>
          <ac:spMkLst>
            <pc:docMk/>
            <pc:sldMk cId="1371448894" sldId="336"/>
            <ac:spMk id="218" creationId="{4D4E786A-1C54-474E-9C92-DCB7EEDBF9B0}"/>
          </ac:spMkLst>
        </pc:spChg>
        <pc:spChg chg="mod">
          <ac:chgData name="hassan MH" userId="84cd2103f36ef0dc" providerId="LiveId" clId="{DEB09C12-C376-40B2-8D42-A50FB6EF1F24}" dt="2022-04-15T14:52:34.996" v="1210"/>
          <ac:spMkLst>
            <pc:docMk/>
            <pc:sldMk cId="1371448894" sldId="336"/>
            <ac:spMk id="219" creationId="{8C05195F-3FA4-4882-ADA0-590151BCFD19}"/>
          </ac:spMkLst>
        </pc:spChg>
        <pc:spChg chg="mod">
          <ac:chgData name="hassan MH" userId="84cd2103f36ef0dc" providerId="LiveId" clId="{DEB09C12-C376-40B2-8D42-A50FB6EF1F24}" dt="2022-04-15T14:52:34.996" v="1210"/>
          <ac:spMkLst>
            <pc:docMk/>
            <pc:sldMk cId="1371448894" sldId="336"/>
            <ac:spMk id="220" creationId="{05358DA7-3047-4AE2-92F2-64896EC1D442}"/>
          </ac:spMkLst>
        </pc:spChg>
        <pc:spChg chg="mod">
          <ac:chgData name="hassan MH" userId="84cd2103f36ef0dc" providerId="LiveId" clId="{DEB09C12-C376-40B2-8D42-A50FB6EF1F24}" dt="2022-04-15T14:53:46.216" v="1224" actId="207"/>
          <ac:spMkLst>
            <pc:docMk/>
            <pc:sldMk cId="1371448894" sldId="336"/>
            <ac:spMk id="221" creationId="{564C1292-92E2-4615-9DF1-9BBBBF860390}"/>
          </ac:spMkLst>
        </pc:spChg>
        <pc:spChg chg="mod">
          <ac:chgData name="hassan MH" userId="84cd2103f36ef0dc" providerId="LiveId" clId="{DEB09C12-C376-40B2-8D42-A50FB6EF1F24}" dt="2022-04-15T14:52:34.996" v="1210"/>
          <ac:spMkLst>
            <pc:docMk/>
            <pc:sldMk cId="1371448894" sldId="336"/>
            <ac:spMk id="223" creationId="{4B1CE731-3174-4AAE-911F-9B65BAE28B28}"/>
          </ac:spMkLst>
        </pc:spChg>
        <pc:spChg chg="mod">
          <ac:chgData name="hassan MH" userId="84cd2103f36ef0dc" providerId="LiveId" clId="{DEB09C12-C376-40B2-8D42-A50FB6EF1F24}" dt="2022-04-15T15:21:02.937" v="1576" actId="207"/>
          <ac:spMkLst>
            <pc:docMk/>
            <pc:sldMk cId="1371448894" sldId="336"/>
            <ac:spMk id="226" creationId="{30D26BA1-E98A-494B-A1D6-BD30668F1C47}"/>
          </ac:spMkLst>
        </pc:spChg>
        <pc:spChg chg="mod">
          <ac:chgData name="hassan MH" userId="84cd2103f36ef0dc" providerId="LiveId" clId="{DEB09C12-C376-40B2-8D42-A50FB6EF1F24}" dt="2022-04-15T14:52:34.996" v="1210"/>
          <ac:spMkLst>
            <pc:docMk/>
            <pc:sldMk cId="1371448894" sldId="336"/>
            <ac:spMk id="227" creationId="{0FD2918E-F35B-4704-B634-30599B5842D5}"/>
          </ac:spMkLst>
        </pc:spChg>
        <pc:spChg chg="mod">
          <ac:chgData name="hassan MH" userId="84cd2103f36ef0dc" providerId="LiveId" clId="{DEB09C12-C376-40B2-8D42-A50FB6EF1F24}" dt="2022-04-15T14:52:34.996" v="1210"/>
          <ac:spMkLst>
            <pc:docMk/>
            <pc:sldMk cId="1371448894" sldId="336"/>
            <ac:spMk id="228" creationId="{F702BF21-2CF3-49BD-AF31-CE25BAEBF9D3}"/>
          </ac:spMkLst>
        </pc:spChg>
        <pc:spChg chg="mod">
          <ac:chgData name="hassan MH" userId="84cd2103f36ef0dc" providerId="LiveId" clId="{DEB09C12-C376-40B2-8D42-A50FB6EF1F24}" dt="2022-04-15T15:20:56.095" v="1574" actId="208"/>
          <ac:spMkLst>
            <pc:docMk/>
            <pc:sldMk cId="1371448894" sldId="336"/>
            <ac:spMk id="229" creationId="{B8EBB0C1-7488-4F12-8B25-5DFAB23566AE}"/>
          </ac:spMkLst>
        </pc:spChg>
        <pc:spChg chg="mod">
          <ac:chgData name="hassan MH" userId="84cd2103f36ef0dc" providerId="LiveId" clId="{DEB09C12-C376-40B2-8D42-A50FB6EF1F24}" dt="2022-04-15T15:20:56.095" v="1574" actId="208"/>
          <ac:spMkLst>
            <pc:docMk/>
            <pc:sldMk cId="1371448894" sldId="336"/>
            <ac:spMk id="230" creationId="{FE9F3813-C7CA-4696-9973-3DF723F61748}"/>
          </ac:spMkLst>
        </pc:spChg>
        <pc:spChg chg="mod">
          <ac:chgData name="hassan MH" userId="84cd2103f36ef0dc" providerId="LiveId" clId="{DEB09C12-C376-40B2-8D42-A50FB6EF1F24}" dt="2022-04-15T15:20:59.276" v="1575" actId="208"/>
          <ac:spMkLst>
            <pc:docMk/>
            <pc:sldMk cId="1371448894" sldId="336"/>
            <ac:spMk id="231" creationId="{8DBD2116-97C5-4D55-A739-DA8F78FDB017}"/>
          </ac:spMkLst>
        </pc:spChg>
        <pc:spChg chg="mod">
          <ac:chgData name="hassan MH" userId="84cd2103f36ef0dc" providerId="LiveId" clId="{DEB09C12-C376-40B2-8D42-A50FB6EF1F24}" dt="2022-04-15T15:20:59.276" v="1575" actId="208"/>
          <ac:spMkLst>
            <pc:docMk/>
            <pc:sldMk cId="1371448894" sldId="336"/>
            <ac:spMk id="232" creationId="{A3D2783C-DACF-453D-9371-A348CF229AD2}"/>
          </ac:spMkLst>
        </pc:spChg>
        <pc:spChg chg="mod">
          <ac:chgData name="hassan MH" userId="84cd2103f36ef0dc" providerId="LiveId" clId="{DEB09C12-C376-40B2-8D42-A50FB6EF1F24}" dt="2022-04-15T14:53:36.126" v="1221" actId="207"/>
          <ac:spMkLst>
            <pc:docMk/>
            <pc:sldMk cId="1371448894" sldId="336"/>
            <ac:spMk id="233" creationId="{F08626F4-7016-4FDB-AA57-96714FAEC687}"/>
          </ac:spMkLst>
        </pc:spChg>
        <pc:spChg chg="mod">
          <ac:chgData name="hassan MH" userId="84cd2103f36ef0dc" providerId="LiveId" clId="{DEB09C12-C376-40B2-8D42-A50FB6EF1F24}" dt="2022-04-15T14:52:34.996" v="1210"/>
          <ac:spMkLst>
            <pc:docMk/>
            <pc:sldMk cId="1371448894" sldId="336"/>
            <ac:spMk id="234" creationId="{268C2B29-7D52-4B8F-A1B8-326748651F32}"/>
          </ac:spMkLst>
        </pc:spChg>
        <pc:spChg chg="mod">
          <ac:chgData name="hassan MH" userId="84cd2103f36ef0dc" providerId="LiveId" clId="{DEB09C12-C376-40B2-8D42-A50FB6EF1F24}" dt="2022-04-15T14:52:34.996" v="1210"/>
          <ac:spMkLst>
            <pc:docMk/>
            <pc:sldMk cId="1371448894" sldId="336"/>
            <ac:spMk id="235" creationId="{61BEE809-6F73-453D-95C5-311A0E2D0C10}"/>
          </ac:spMkLst>
        </pc:spChg>
        <pc:spChg chg="mod">
          <ac:chgData name="hassan MH" userId="84cd2103f36ef0dc" providerId="LiveId" clId="{DEB09C12-C376-40B2-8D42-A50FB6EF1F24}" dt="2022-04-15T14:52:34.996" v="1210"/>
          <ac:spMkLst>
            <pc:docMk/>
            <pc:sldMk cId="1371448894" sldId="336"/>
            <ac:spMk id="236" creationId="{34FA55E1-AAFF-4FEB-BF25-63FE860E90A9}"/>
          </ac:spMkLst>
        </pc:spChg>
        <pc:spChg chg="mod">
          <ac:chgData name="hassan MH" userId="84cd2103f36ef0dc" providerId="LiveId" clId="{DEB09C12-C376-40B2-8D42-A50FB6EF1F24}" dt="2022-04-15T14:52:34.996" v="1210"/>
          <ac:spMkLst>
            <pc:docMk/>
            <pc:sldMk cId="1371448894" sldId="336"/>
            <ac:spMk id="237" creationId="{39841F8C-5233-4837-9155-5BADAFF5319F}"/>
          </ac:spMkLst>
        </pc:spChg>
        <pc:spChg chg="mod">
          <ac:chgData name="hassan MH" userId="84cd2103f36ef0dc" providerId="LiveId" clId="{DEB09C12-C376-40B2-8D42-A50FB6EF1F24}" dt="2022-04-15T14:52:34.996" v="1210"/>
          <ac:spMkLst>
            <pc:docMk/>
            <pc:sldMk cId="1371448894" sldId="336"/>
            <ac:spMk id="238" creationId="{06DBC77C-BAF1-4E15-A267-EB791CCD0182}"/>
          </ac:spMkLst>
        </pc:spChg>
        <pc:spChg chg="mod">
          <ac:chgData name="hassan MH" userId="84cd2103f36ef0dc" providerId="LiveId" clId="{DEB09C12-C376-40B2-8D42-A50FB6EF1F24}" dt="2022-04-15T14:52:34.996" v="1210"/>
          <ac:spMkLst>
            <pc:docMk/>
            <pc:sldMk cId="1371448894" sldId="336"/>
            <ac:spMk id="239" creationId="{B518945D-B6C4-40CB-8306-29C8B7709448}"/>
          </ac:spMkLst>
        </pc:spChg>
        <pc:spChg chg="mod">
          <ac:chgData name="hassan MH" userId="84cd2103f36ef0dc" providerId="LiveId" clId="{DEB09C12-C376-40B2-8D42-A50FB6EF1F24}" dt="2022-04-15T14:52:34.996" v="1210"/>
          <ac:spMkLst>
            <pc:docMk/>
            <pc:sldMk cId="1371448894" sldId="336"/>
            <ac:spMk id="240" creationId="{CDA672F8-A0D1-4411-B5A9-8D99D5486DFD}"/>
          </ac:spMkLst>
        </pc:spChg>
        <pc:spChg chg="add mod">
          <ac:chgData name="hassan MH" userId="84cd2103f36ef0dc" providerId="LiveId" clId="{DEB09C12-C376-40B2-8D42-A50FB6EF1F24}" dt="2022-04-15T14:54:27.447" v="1238" actId="1076"/>
          <ac:spMkLst>
            <pc:docMk/>
            <pc:sldMk cId="1371448894" sldId="336"/>
            <ac:spMk id="241" creationId="{BF991983-0F66-43CE-AE92-7889CA41A22D}"/>
          </ac:spMkLst>
        </pc:spChg>
        <pc:grpChg chg="add mod">
          <ac:chgData name="hassan MH" userId="84cd2103f36ef0dc" providerId="LiveId" clId="{DEB09C12-C376-40B2-8D42-A50FB6EF1F24}" dt="2022-04-15T16:01:25.734" v="2178" actId="164"/>
          <ac:grpSpMkLst>
            <pc:docMk/>
            <pc:sldMk cId="1371448894" sldId="336"/>
            <ac:grpSpMk id="3" creationId="{B0B147B9-46CC-447C-90D8-96FFC4230D4B}"/>
          </ac:grpSpMkLst>
        </pc:grpChg>
        <pc:grpChg chg="del">
          <ac:chgData name="hassan MH" userId="84cd2103f36ef0dc" providerId="LiveId" clId="{DEB09C12-C376-40B2-8D42-A50FB6EF1F24}" dt="2022-04-15T14:39:19.245" v="1032" actId="478"/>
          <ac:grpSpMkLst>
            <pc:docMk/>
            <pc:sldMk cId="1371448894" sldId="336"/>
            <ac:grpSpMk id="35" creationId="{CFFC3342-D25B-44CF-82BA-607E94872C80}"/>
          </ac:grpSpMkLst>
        </pc:grpChg>
        <pc:grpChg chg="del">
          <ac:chgData name="hassan MH" userId="84cd2103f36ef0dc" providerId="LiveId" clId="{DEB09C12-C376-40B2-8D42-A50FB6EF1F24}" dt="2022-04-15T14:39:19.245" v="1032" actId="478"/>
          <ac:grpSpMkLst>
            <pc:docMk/>
            <pc:sldMk cId="1371448894" sldId="336"/>
            <ac:grpSpMk id="36" creationId="{82033727-E42B-4676-A094-FB3137F72277}"/>
          </ac:grpSpMkLst>
        </pc:grpChg>
        <pc:grpChg chg="del">
          <ac:chgData name="hassan MH" userId="84cd2103f36ef0dc" providerId="LiveId" clId="{DEB09C12-C376-40B2-8D42-A50FB6EF1F24}" dt="2022-04-15T14:39:19.245" v="1032" actId="478"/>
          <ac:grpSpMkLst>
            <pc:docMk/>
            <pc:sldMk cId="1371448894" sldId="336"/>
            <ac:grpSpMk id="38" creationId="{7F0F119C-C62F-4C99-9B05-E2EE873628ED}"/>
          </ac:grpSpMkLst>
        </pc:grpChg>
        <pc:grpChg chg="add mod">
          <ac:chgData name="hassan MH" userId="84cd2103f36ef0dc" providerId="LiveId" clId="{DEB09C12-C376-40B2-8D42-A50FB6EF1F24}" dt="2022-04-15T16:01:25.734" v="2178" actId="164"/>
          <ac:grpSpMkLst>
            <pc:docMk/>
            <pc:sldMk cId="1371448894" sldId="336"/>
            <ac:grpSpMk id="96" creationId="{CF0204E8-ACCF-4EA9-AA19-4702DB190FCA}"/>
          </ac:grpSpMkLst>
        </pc:grpChg>
        <pc:grpChg chg="mod">
          <ac:chgData name="hassan MH" userId="84cd2103f36ef0dc" providerId="LiveId" clId="{DEB09C12-C376-40B2-8D42-A50FB6EF1F24}" dt="2022-04-15T14:39:20.477" v="1033"/>
          <ac:grpSpMkLst>
            <pc:docMk/>
            <pc:sldMk cId="1371448894" sldId="336"/>
            <ac:grpSpMk id="97" creationId="{EF101E3C-9596-4218-94AC-8DB0AA6F40DD}"/>
          </ac:grpSpMkLst>
        </pc:grpChg>
        <pc:grpChg chg="mod">
          <ac:chgData name="hassan MH" userId="84cd2103f36ef0dc" providerId="LiveId" clId="{DEB09C12-C376-40B2-8D42-A50FB6EF1F24}" dt="2022-04-15T14:39:20.477" v="1033"/>
          <ac:grpSpMkLst>
            <pc:docMk/>
            <pc:sldMk cId="1371448894" sldId="336"/>
            <ac:grpSpMk id="98" creationId="{961D5540-6EBF-44E8-AF8A-7007BBD9B8BE}"/>
          </ac:grpSpMkLst>
        </pc:grpChg>
        <pc:grpChg chg="mod">
          <ac:chgData name="hassan MH" userId="84cd2103f36ef0dc" providerId="LiveId" clId="{DEB09C12-C376-40B2-8D42-A50FB6EF1F24}" dt="2022-04-15T14:39:20.477" v="1033"/>
          <ac:grpSpMkLst>
            <pc:docMk/>
            <pc:sldMk cId="1371448894" sldId="336"/>
            <ac:grpSpMk id="99" creationId="{86A82191-6332-4165-9C32-28F08E19D23C}"/>
          </ac:grpSpMkLst>
        </pc:grpChg>
        <pc:grpChg chg="mod">
          <ac:chgData name="hassan MH" userId="84cd2103f36ef0dc" providerId="LiveId" clId="{DEB09C12-C376-40B2-8D42-A50FB6EF1F24}" dt="2022-04-15T14:39:20.477" v="1033"/>
          <ac:grpSpMkLst>
            <pc:docMk/>
            <pc:sldMk cId="1371448894" sldId="336"/>
            <ac:grpSpMk id="100" creationId="{85141CAD-1A98-4D76-A776-06C9B98AF6E5}"/>
          </ac:grpSpMkLst>
        </pc:grpChg>
        <pc:grpChg chg="mod">
          <ac:chgData name="hassan MH" userId="84cd2103f36ef0dc" providerId="LiveId" clId="{DEB09C12-C376-40B2-8D42-A50FB6EF1F24}" dt="2022-04-15T14:39:20.477" v="1033"/>
          <ac:grpSpMkLst>
            <pc:docMk/>
            <pc:sldMk cId="1371448894" sldId="336"/>
            <ac:grpSpMk id="101" creationId="{2B8DB670-68EC-465A-B3C6-7D2DC15CA6AE}"/>
          </ac:grpSpMkLst>
        </pc:grpChg>
        <pc:grpChg chg="del">
          <ac:chgData name="hassan MH" userId="84cd2103f36ef0dc" providerId="LiveId" clId="{DEB09C12-C376-40B2-8D42-A50FB6EF1F24}" dt="2022-04-15T14:39:47.740" v="1044" actId="478"/>
          <ac:grpSpMkLst>
            <pc:docMk/>
            <pc:sldMk cId="1371448894" sldId="336"/>
            <ac:grpSpMk id="166" creationId="{401A55B0-76A5-46CB-AAD2-34C31AFE09B5}"/>
          </ac:grpSpMkLst>
        </pc:grpChg>
        <pc:grpChg chg="mod">
          <ac:chgData name="hassan MH" userId="84cd2103f36ef0dc" providerId="LiveId" clId="{DEB09C12-C376-40B2-8D42-A50FB6EF1F24}" dt="2022-04-15T14:39:20.477" v="1033"/>
          <ac:grpSpMkLst>
            <pc:docMk/>
            <pc:sldMk cId="1371448894" sldId="336"/>
            <ac:grpSpMk id="187" creationId="{7CA163A6-E400-40CD-8A7C-12A872492170}"/>
          </ac:grpSpMkLst>
        </pc:grpChg>
        <pc:grpChg chg="mod">
          <ac:chgData name="hassan MH" userId="84cd2103f36ef0dc" providerId="LiveId" clId="{DEB09C12-C376-40B2-8D42-A50FB6EF1F24}" dt="2022-04-15T14:39:20.477" v="1033"/>
          <ac:grpSpMkLst>
            <pc:docMk/>
            <pc:sldMk cId="1371448894" sldId="336"/>
            <ac:grpSpMk id="188" creationId="{76308F0C-BAE1-4BBC-AB62-C14EF5B8BCE2}"/>
          </ac:grpSpMkLst>
        </pc:grpChg>
        <pc:grpChg chg="add del mod">
          <ac:chgData name="hassan MH" userId="84cd2103f36ef0dc" providerId="LiveId" clId="{DEB09C12-C376-40B2-8D42-A50FB6EF1F24}" dt="2022-04-15T17:00:42.686" v="2356" actId="478"/>
          <ac:grpSpMkLst>
            <pc:docMk/>
            <pc:sldMk cId="1371448894" sldId="336"/>
            <ac:grpSpMk id="204" creationId="{AC7F5205-B9AF-4513-928E-92C6A4100F6C}"/>
          </ac:grpSpMkLst>
        </pc:grpChg>
        <pc:grpChg chg="mod">
          <ac:chgData name="hassan MH" userId="84cd2103f36ef0dc" providerId="LiveId" clId="{DEB09C12-C376-40B2-8D42-A50FB6EF1F24}" dt="2022-04-15T14:52:34.996" v="1210"/>
          <ac:grpSpMkLst>
            <pc:docMk/>
            <pc:sldMk cId="1371448894" sldId="336"/>
            <ac:grpSpMk id="222" creationId="{1465AA28-3388-41C4-B4B3-F23D570048BB}"/>
          </ac:grpSpMkLst>
        </pc:grpChg>
        <pc:grpChg chg="mod">
          <ac:chgData name="hassan MH" userId="84cd2103f36ef0dc" providerId="LiveId" clId="{DEB09C12-C376-40B2-8D42-A50FB6EF1F24}" dt="2022-04-15T14:52:34.996" v="1210"/>
          <ac:grpSpMkLst>
            <pc:docMk/>
            <pc:sldMk cId="1371448894" sldId="336"/>
            <ac:grpSpMk id="224" creationId="{E08FBB7D-1C7E-4E50-9642-62EE32416F82}"/>
          </ac:grpSpMkLst>
        </pc:grpChg>
        <pc:grpChg chg="mod">
          <ac:chgData name="hassan MH" userId="84cd2103f36ef0dc" providerId="LiveId" clId="{DEB09C12-C376-40B2-8D42-A50FB6EF1F24}" dt="2022-04-15T14:52:34.996" v="1210"/>
          <ac:grpSpMkLst>
            <pc:docMk/>
            <pc:sldMk cId="1371448894" sldId="336"/>
            <ac:grpSpMk id="225" creationId="{CB74F10A-7F12-4285-9459-A4D4DFE70CE2}"/>
          </ac:grpSpMkLst>
        </pc:grpChg>
        <pc:picChg chg="add del mod">
          <ac:chgData name="hassan MH" userId="84cd2103f36ef0dc" providerId="LiveId" clId="{DEB09C12-C376-40B2-8D42-A50FB6EF1F24}" dt="2022-04-15T16:58:36.061" v="2300"/>
          <ac:picMkLst>
            <pc:docMk/>
            <pc:sldMk cId="1371448894" sldId="336"/>
            <ac:picMk id="4" creationId="{62C2A19F-2160-4DA4-87F8-2BEF406A04E5}"/>
          </ac:picMkLst>
        </pc:picChg>
        <pc:picChg chg="del">
          <ac:chgData name="hassan MH" userId="84cd2103f36ef0dc" providerId="LiveId" clId="{DEB09C12-C376-40B2-8D42-A50FB6EF1F24}" dt="2022-04-15T16:06:39.978" v="2239" actId="478"/>
          <ac:picMkLst>
            <pc:docMk/>
            <pc:sldMk cId="1371448894" sldId="336"/>
            <ac:picMk id="22" creationId="{8E954309-8309-435D-AD98-CED17F6DCDD2}"/>
          </ac:picMkLst>
        </pc:picChg>
        <pc:picChg chg="del">
          <ac:chgData name="hassan MH" userId="84cd2103f36ef0dc" providerId="LiveId" clId="{DEB09C12-C376-40B2-8D42-A50FB6EF1F24}" dt="2022-04-15T16:06:40.495" v="2240" actId="478"/>
          <ac:picMkLst>
            <pc:docMk/>
            <pc:sldMk cId="1371448894" sldId="336"/>
            <ac:picMk id="24" creationId="{D82FCFA6-E29F-4EDE-B510-0F8F15D93F92}"/>
          </ac:picMkLst>
        </pc:picChg>
        <pc:picChg chg="add mod">
          <ac:chgData name="hassan MH" userId="84cd2103f36ef0dc" providerId="LiveId" clId="{DEB09C12-C376-40B2-8D42-A50FB6EF1F24}" dt="2022-04-15T17:00:46.596" v="2357"/>
          <ac:picMkLst>
            <pc:docMk/>
            <pc:sldMk cId="1371448894" sldId="336"/>
            <ac:picMk id="242" creationId="{06CB9A13-2C0F-4E44-92BC-C4ECB73DF7A1}"/>
          </ac:picMkLst>
        </pc:picChg>
      </pc:sldChg>
      <pc:sldChg chg="addSp delSp modSp add mod ord modNotesTx">
        <pc:chgData name="hassan MH" userId="84cd2103f36ef0dc" providerId="LiveId" clId="{DEB09C12-C376-40B2-8D42-A50FB6EF1F24}" dt="2022-04-15T17:00:16.629" v="2350" actId="1076"/>
        <pc:sldMkLst>
          <pc:docMk/>
          <pc:sldMk cId="3551271637" sldId="337"/>
        </pc:sldMkLst>
        <pc:spChg chg="del mod">
          <ac:chgData name="hassan MH" userId="84cd2103f36ef0dc" providerId="LiveId" clId="{DEB09C12-C376-40B2-8D42-A50FB6EF1F24}" dt="2022-04-15T15:04:41.803" v="1313" actId="478"/>
          <ac:spMkLst>
            <pc:docMk/>
            <pc:sldMk cId="3551271637" sldId="337"/>
            <ac:spMk id="5" creationId="{A4A0D59B-2F2B-464F-9BC0-A20E36F6B9EF}"/>
          </ac:spMkLst>
        </pc:spChg>
        <pc:spChg chg="del mod">
          <ac:chgData name="hassan MH" userId="84cd2103f36ef0dc" providerId="LiveId" clId="{DEB09C12-C376-40B2-8D42-A50FB6EF1F24}" dt="2022-04-15T15:04:44.563" v="1314" actId="478"/>
          <ac:spMkLst>
            <pc:docMk/>
            <pc:sldMk cId="3551271637" sldId="337"/>
            <ac:spMk id="6" creationId="{2A849EC5-9AE3-4B69-803F-1A40734C405A}"/>
          </ac:spMkLst>
        </pc:spChg>
        <pc:spChg chg="del mod">
          <ac:chgData name="hassan MH" userId="84cd2103f36ef0dc" providerId="LiveId" clId="{DEB09C12-C376-40B2-8D42-A50FB6EF1F24}" dt="2022-04-15T15:04:53.085" v="1317" actId="478"/>
          <ac:spMkLst>
            <pc:docMk/>
            <pc:sldMk cId="3551271637" sldId="337"/>
            <ac:spMk id="12" creationId="{DFB06CFB-4277-49D2-94E4-0CD9836C907D}"/>
          </ac:spMkLst>
        </pc:spChg>
        <pc:spChg chg="del mod">
          <ac:chgData name="hassan MH" userId="84cd2103f36ef0dc" providerId="LiveId" clId="{DEB09C12-C376-40B2-8D42-A50FB6EF1F24}" dt="2022-04-15T15:04:55.667" v="1318" actId="478"/>
          <ac:spMkLst>
            <pc:docMk/>
            <pc:sldMk cId="3551271637" sldId="337"/>
            <ac:spMk id="14" creationId="{3AB36568-2114-4F9B-9FCF-740FA8A16053}"/>
          </ac:spMkLst>
        </pc:spChg>
        <pc:spChg chg="del mod">
          <ac:chgData name="hassan MH" userId="84cd2103f36ef0dc" providerId="LiveId" clId="{DEB09C12-C376-40B2-8D42-A50FB6EF1F24}" dt="2022-04-15T15:05:00.132" v="1319" actId="478"/>
          <ac:spMkLst>
            <pc:docMk/>
            <pc:sldMk cId="3551271637" sldId="337"/>
            <ac:spMk id="15" creationId="{79A96500-77D7-48AB-BE57-B6D9F45EC7C6}"/>
          </ac:spMkLst>
        </pc:spChg>
        <pc:spChg chg="del mod topLvl">
          <ac:chgData name="hassan MH" userId="84cd2103f36ef0dc" providerId="LiveId" clId="{DEB09C12-C376-40B2-8D42-A50FB6EF1F24}" dt="2022-04-15T15:05:14.313" v="1323" actId="478"/>
          <ac:spMkLst>
            <pc:docMk/>
            <pc:sldMk cId="3551271637" sldId="337"/>
            <ac:spMk id="16" creationId="{7D686AF3-4F0F-4F2B-9315-66065FB753DD}"/>
          </ac:spMkLst>
        </pc:spChg>
        <pc:spChg chg="mod">
          <ac:chgData name="hassan MH" userId="84cd2103f36ef0dc" providerId="LiveId" clId="{DEB09C12-C376-40B2-8D42-A50FB6EF1F24}" dt="2022-04-15T14:39:56.630" v="1045" actId="207"/>
          <ac:spMkLst>
            <pc:docMk/>
            <pc:sldMk cId="3551271637" sldId="337"/>
            <ac:spMk id="20" creationId="{DDB83184-C0F0-4D85-91C8-9C410CE836B1}"/>
          </ac:spMkLst>
        </pc:spChg>
        <pc:spChg chg="del mod">
          <ac:chgData name="hassan MH" userId="84cd2103f36ef0dc" providerId="LiveId" clId="{DEB09C12-C376-40B2-8D42-A50FB6EF1F24}" dt="2022-04-15T15:05:02.974" v="1320" actId="478"/>
          <ac:spMkLst>
            <pc:docMk/>
            <pc:sldMk cId="3551271637" sldId="337"/>
            <ac:spMk id="21" creationId="{642B2466-108F-4B7C-9495-01972BC4816C}"/>
          </ac:spMkLst>
        </pc:spChg>
        <pc:spChg chg="del mod">
          <ac:chgData name="hassan MH" userId="84cd2103f36ef0dc" providerId="LiveId" clId="{DEB09C12-C376-40B2-8D42-A50FB6EF1F24}" dt="2022-04-15T15:05:06.242" v="1321" actId="478"/>
          <ac:spMkLst>
            <pc:docMk/>
            <pc:sldMk cId="3551271637" sldId="337"/>
            <ac:spMk id="23" creationId="{60A0DEEA-2A34-40EC-B2D6-F63A14E12C12}"/>
          </ac:spMkLst>
        </pc:spChg>
        <pc:spChg chg="del mod">
          <ac:chgData name="hassan MH" userId="84cd2103f36ef0dc" providerId="LiveId" clId="{DEB09C12-C376-40B2-8D42-A50FB6EF1F24}" dt="2022-04-15T15:05:09.441" v="1322" actId="478"/>
          <ac:spMkLst>
            <pc:docMk/>
            <pc:sldMk cId="3551271637" sldId="337"/>
            <ac:spMk id="25" creationId="{66B77C95-2EA4-495D-8C44-F89D73BDCCF6}"/>
          </ac:spMkLst>
        </pc:spChg>
        <pc:spChg chg="del">
          <ac:chgData name="hassan MH" userId="84cd2103f36ef0dc" providerId="LiveId" clId="{DEB09C12-C376-40B2-8D42-A50FB6EF1F24}" dt="2022-04-15T16:01:36.620" v="2184" actId="478"/>
          <ac:spMkLst>
            <pc:docMk/>
            <pc:sldMk cId="3551271637" sldId="337"/>
            <ac:spMk id="28" creationId="{F5A99E9D-B218-49DD-8388-25DA759D7FE1}"/>
          </ac:spMkLst>
        </pc:spChg>
        <pc:spChg chg="del mod">
          <ac:chgData name="hassan MH" userId="84cd2103f36ef0dc" providerId="LiveId" clId="{DEB09C12-C376-40B2-8D42-A50FB6EF1F24}" dt="2022-04-15T15:04:46.242" v="1315" actId="478"/>
          <ac:spMkLst>
            <pc:docMk/>
            <pc:sldMk cId="3551271637" sldId="337"/>
            <ac:spMk id="29" creationId="{C188B2E9-130A-46D5-959A-2782F312BF4C}"/>
          </ac:spMkLst>
        </pc:spChg>
        <pc:spChg chg="del mod">
          <ac:chgData name="hassan MH" userId="84cd2103f36ef0dc" providerId="LiveId" clId="{DEB09C12-C376-40B2-8D42-A50FB6EF1F24}" dt="2022-04-15T15:04:49.920" v="1316" actId="478"/>
          <ac:spMkLst>
            <pc:docMk/>
            <pc:sldMk cId="3551271637" sldId="337"/>
            <ac:spMk id="30" creationId="{C5E8E0E8-ADD4-457B-8D4B-5C4C598F1C44}"/>
          </ac:spMkLst>
        </pc:spChg>
        <pc:spChg chg="mod">
          <ac:chgData name="hassan MH" userId="84cd2103f36ef0dc" providerId="LiveId" clId="{DEB09C12-C376-40B2-8D42-A50FB6EF1F24}" dt="2022-04-15T16:01:41.654" v="2185" actId="164"/>
          <ac:spMkLst>
            <pc:docMk/>
            <pc:sldMk cId="3551271637" sldId="337"/>
            <ac:spMk id="32" creationId="{D8006052-8C72-4DE3-8ED1-AD19A69D62FE}"/>
          </ac:spMkLst>
        </pc:spChg>
        <pc:spChg chg="mod">
          <ac:chgData name="hassan MH" userId="84cd2103f36ef0dc" providerId="LiveId" clId="{DEB09C12-C376-40B2-8D42-A50FB6EF1F24}" dt="2022-04-15T15:06:03.647" v="1349" actId="165"/>
          <ac:spMkLst>
            <pc:docMk/>
            <pc:sldMk cId="3551271637" sldId="337"/>
            <ac:spMk id="34" creationId="{7CA9103E-87D8-4391-8642-DF175D20FFA9}"/>
          </ac:spMkLst>
        </pc:spChg>
        <pc:spChg chg="del">
          <ac:chgData name="hassan MH" userId="84cd2103f36ef0dc" providerId="LiveId" clId="{DEB09C12-C376-40B2-8D42-A50FB6EF1F24}" dt="2022-04-15T14:39:42.762" v="1042" actId="478"/>
          <ac:spMkLst>
            <pc:docMk/>
            <pc:sldMk cId="3551271637" sldId="337"/>
            <ac:spMk id="37" creationId="{B97C9CB0-D40F-4F93-9564-9142F4838925}"/>
          </ac:spMkLst>
        </pc:spChg>
        <pc:spChg chg="mod">
          <ac:chgData name="hassan MH" userId="84cd2103f36ef0dc" providerId="LiveId" clId="{DEB09C12-C376-40B2-8D42-A50FB6EF1F24}" dt="2022-04-15T15:06:03.647" v="1349" actId="165"/>
          <ac:spMkLst>
            <pc:docMk/>
            <pc:sldMk cId="3551271637" sldId="337"/>
            <ac:spMk id="54" creationId="{52A1EF7E-B4CF-41FA-8BD0-2F5BA9F70BD3}"/>
          </ac:spMkLst>
        </pc:spChg>
        <pc:spChg chg="mod">
          <ac:chgData name="hassan MH" userId="84cd2103f36ef0dc" providerId="LiveId" clId="{DEB09C12-C376-40B2-8D42-A50FB6EF1F24}" dt="2022-04-15T15:06:03.647" v="1349" actId="165"/>
          <ac:spMkLst>
            <pc:docMk/>
            <pc:sldMk cId="3551271637" sldId="337"/>
            <ac:spMk id="55" creationId="{0DE21748-2DEE-4543-926F-D9AC89036C82}"/>
          </ac:spMkLst>
        </pc:spChg>
        <pc:spChg chg="mod">
          <ac:chgData name="hassan MH" userId="84cd2103f36ef0dc" providerId="LiveId" clId="{DEB09C12-C376-40B2-8D42-A50FB6EF1F24}" dt="2022-04-15T15:06:03.647" v="1349" actId="165"/>
          <ac:spMkLst>
            <pc:docMk/>
            <pc:sldMk cId="3551271637" sldId="337"/>
            <ac:spMk id="57" creationId="{89AA30D6-2B90-4631-991F-9D54BC6D11DB}"/>
          </ac:spMkLst>
        </pc:spChg>
        <pc:spChg chg="mod">
          <ac:chgData name="hassan MH" userId="84cd2103f36ef0dc" providerId="LiveId" clId="{DEB09C12-C376-40B2-8D42-A50FB6EF1F24}" dt="2022-04-15T15:06:03.647" v="1349" actId="165"/>
          <ac:spMkLst>
            <pc:docMk/>
            <pc:sldMk cId="3551271637" sldId="337"/>
            <ac:spMk id="58" creationId="{A9FDE381-B99C-48DC-AAB0-7D5E0FDD093C}"/>
          </ac:spMkLst>
        </pc:spChg>
        <pc:spChg chg="mod">
          <ac:chgData name="hassan MH" userId="84cd2103f36ef0dc" providerId="LiveId" clId="{DEB09C12-C376-40B2-8D42-A50FB6EF1F24}" dt="2022-04-15T15:06:03.647" v="1349" actId="165"/>
          <ac:spMkLst>
            <pc:docMk/>
            <pc:sldMk cId="3551271637" sldId="337"/>
            <ac:spMk id="59" creationId="{E2EC1020-7ABA-4A73-B950-C72868D14CBA}"/>
          </ac:spMkLst>
        </pc:spChg>
        <pc:spChg chg="mod">
          <ac:chgData name="hassan MH" userId="84cd2103f36ef0dc" providerId="LiveId" clId="{DEB09C12-C376-40B2-8D42-A50FB6EF1F24}" dt="2022-04-15T15:06:03.647" v="1349" actId="165"/>
          <ac:spMkLst>
            <pc:docMk/>
            <pc:sldMk cId="3551271637" sldId="337"/>
            <ac:spMk id="60" creationId="{C496140C-EA8D-4070-A896-FB57D6FB34AC}"/>
          </ac:spMkLst>
        </pc:spChg>
        <pc:spChg chg="mod">
          <ac:chgData name="hassan MH" userId="84cd2103f36ef0dc" providerId="LiveId" clId="{DEB09C12-C376-40B2-8D42-A50FB6EF1F24}" dt="2022-04-15T15:06:03.647" v="1349" actId="165"/>
          <ac:spMkLst>
            <pc:docMk/>
            <pc:sldMk cId="3551271637" sldId="337"/>
            <ac:spMk id="61" creationId="{CC481114-4C12-4AB3-A3F0-5299E55A31B5}"/>
          </ac:spMkLst>
        </pc:spChg>
        <pc:spChg chg="mod">
          <ac:chgData name="hassan MH" userId="84cd2103f36ef0dc" providerId="LiveId" clId="{DEB09C12-C376-40B2-8D42-A50FB6EF1F24}" dt="2022-04-15T15:06:03.647" v="1349" actId="165"/>
          <ac:spMkLst>
            <pc:docMk/>
            <pc:sldMk cId="3551271637" sldId="337"/>
            <ac:spMk id="62" creationId="{4EF857B6-20A4-47AA-9EB4-F5B575DA12EF}"/>
          </ac:spMkLst>
        </pc:spChg>
        <pc:spChg chg="mod">
          <ac:chgData name="hassan MH" userId="84cd2103f36ef0dc" providerId="LiveId" clId="{DEB09C12-C376-40B2-8D42-A50FB6EF1F24}" dt="2022-04-15T15:06:03.647" v="1349" actId="165"/>
          <ac:spMkLst>
            <pc:docMk/>
            <pc:sldMk cId="3551271637" sldId="337"/>
            <ac:spMk id="63" creationId="{25B80F2F-3190-4DEC-BB26-703EC47DCFFF}"/>
          </ac:spMkLst>
        </pc:spChg>
        <pc:spChg chg="mod">
          <ac:chgData name="hassan MH" userId="84cd2103f36ef0dc" providerId="LiveId" clId="{DEB09C12-C376-40B2-8D42-A50FB6EF1F24}" dt="2022-04-15T15:06:03.647" v="1349" actId="165"/>
          <ac:spMkLst>
            <pc:docMk/>
            <pc:sldMk cId="3551271637" sldId="337"/>
            <ac:spMk id="64" creationId="{05CDD7D3-202F-482B-800C-4C25878AE1BD}"/>
          </ac:spMkLst>
        </pc:spChg>
        <pc:spChg chg="mod">
          <ac:chgData name="hassan MH" userId="84cd2103f36ef0dc" providerId="LiveId" clId="{DEB09C12-C376-40B2-8D42-A50FB6EF1F24}" dt="2022-04-15T15:06:03.647" v="1349" actId="165"/>
          <ac:spMkLst>
            <pc:docMk/>
            <pc:sldMk cId="3551271637" sldId="337"/>
            <ac:spMk id="65" creationId="{A1DF0169-890D-45E5-A879-FCA3B3794E05}"/>
          </ac:spMkLst>
        </pc:spChg>
        <pc:spChg chg="mod">
          <ac:chgData name="hassan MH" userId="84cd2103f36ef0dc" providerId="LiveId" clId="{DEB09C12-C376-40B2-8D42-A50FB6EF1F24}" dt="2022-04-15T15:06:03.647" v="1349" actId="165"/>
          <ac:spMkLst>
            <pc:docMk/>
            <pc:sldMk cId="3551271637" sldId="337"/>
            <ac:spMk id="66" creationId="{DF9AC671-7910-48CE-A15A-F45593E5C3A5}"/>
          </ac:spMkLst>
        </pc:spChg>
        <pc:spChg chg="mod">
          <ac:chgData name="hassan MH" userId="84cd2103f36ef0dc" providerId="LiveId" clId="{DEB09C12-C376-40B2-8D42-A50FB6EF1F24}" dt="2022-04-15T15:06:03.647" v="1349" actId="165"/>
          <ac:spMkLst>
            <pc:docMk/>
            <pc:sldMk cId="3551271637" sldId="337"/>
            <ac:spMk id="67" creationId="{BAC9B1F4-8672-40A9-B0AE-20CDBE4AE5EA}"/>
          </ac:spMkLst>
        </pc:spChg>
        <pc:spChg chg="mod">
          <ac:chgData name="hassan MH" userId="84cd2103f36ef0dc" providerId="LiveId" clId="{DEB09C12-C376-40B2-8D42-A50FB6EF1F24}" dt="2022-04-15T15:06:03.647" v="1349" actId="165"/>
          <ac:spMkLst>
            <pc:docMk/>
            <pc:sldMk cId="3551271637" sldId="337"/>
            <ac:spMk id="68" creationId="{E39CB234-CD32-4F58-8A99-F0105184ED51}"/>
          </ac:spMkLst>
        </pc:spChg>
        <pc:spChg chg="mod">
          <ac:chgData name="hassan MH" userId="84cd2103f36ef0dc" providerId="LiveId" clId="{DEB09C12-C376-40B2-8D42-A50FB6EF1F24}" dt="2022-04-15T15:06:03.647" v="1349" actId="165"/>
          <ac:spMkLst>
            <pc:docMk/>
            <pc:sldMk cId="3551271637" sldId="337"/>
            <ac:spMk id="70" creationId="{02F18F18-46B6-401C-BF4E-89B5CD60CB55}"/>
          </ac:spMkLst>
        </pc:spChg>
        <pc:spChg chg="mod">
          <ac:chgData name="hassan MH" userId="84cd2103f36ef0dc" providerId="LiveId" clId="{DEB09C12-C376-40B2-8D42-A50FB6EF1F24}" dt="2022-04-15T15:06:03.647" v="1349" actId="165"/>
          <ac:spMkLst>
            <pc:docMk/>
            <pc:sldMk cId="3551271637" sldId="337"/>
            <ac:spMk id="71" creationId="{BB86DECC-69C9-429A-959B-F2505CA16F39}"/>
          </ac:spMkLst>
        </pc:spChg>
        <pc:spChg chg="mod">
          <ac:chgData name="hassan MH" userId="84cd2103f36ef0dc" providerId="LiveId" clId="{DEB09C12-C376-40B2-8D42-A50FB6EF1F24}" dt="2022-04-15T15:06:03.647" v="1349" actId="165"/>
          <ac:spMkLst>
            <pc:docMk/>
            <pc:sldMk cId="3551271637" sldId="337"/>
            <ac:spMk id="72" creationId="{E71E21A8-80A0-491B-8F6E-18989774A828}"/>
          </ac:spMkLst>
        </pc:spChg>
        <pc:spChg chg="mod">
          <ac:chgData name="hassan MH" userId="84cd2103f36ef0dc" providerId="LiveId" clId="{DEB09C12-C376-40B2-8D42-A50FB6EF1F24}" dt="2022-04-15T15:06:03.647" v="1349" actId="165"/>
          <ac:spMkLst>
            <pc:docMk/>
            <pc:sldMk cId="3551271637" sldId="337"/>
            <ac:spMk id="73" creationId="{8973E47A-E2C3-405D-8C68-F979080F6648}"/>
          </ac:spMkLst>
        </pc:spChg>
        <pc:spChg chg="mod">
          <ac:chgData name="hassan MH" userId="84cd2103f36ef0dc" providerId="LiveId" clId="{DEB09C12-C376-40B2-8D42-A50FB6EF1F24}" dt="2022-04-15T15:06:03.647" v="1349" actId="165"/>
          <ac:spMkLst>
            <pc:docMk/>
            <pc:sldMk cId="3551271637" sldId="337"/>
            <ac:spMk id="75" creationId="{6F76529D-29CF-4711-AD26-B31FF8150838}"/>
          </ac:spMkLst>
        </pc:spChg>
        <pc:spChg chg="mod">
          <ac:chgData name="hassan MH" userId="84cd2103f36ef0dc" providerId="LiveId" clId="{DEB09C12-C376-40B2-8D42-A50FB6EF1F24}" dt="2022-04-15T15:06:03.647" v="1349" actId="165"/>
          <ac:spMkLst>
            <pc:docMk/>
            <pc:sldMk cId="3551271637" sldId="337"/>
            <ac:spMk id="76" creationId="{06D67FF5-BC6F-48BE-87D4-05BF3368AA44}"/>
          </ac:spMkLst>
        </pc:spChg>
        <pc:spChg chg="mod">
          <ac:chgData name="hassan MH" userId="84cd2103f36ef0dc" providerId="LiveId" clId="{DEB09C12-C376-40B2-8D42-A50FB6EF1F24}" dt="2022-04-15T15:06:03.647" v="1349" actId="165"/>
          <ac:spMkLst>
            <pc:docMk/>
            <pc:sldMk cId="3551271637" sldId="337"/>
            <ac:spMk id="77" creationId="{1C035483-88A2-40D4-90F2-4D95D69BAF7A}"/>
          </ac:spMkLst>
        </pc:spChg>
        <pc:spChg chg="mod">
          <ac:chgData name="hassan MH" userId="84cd2103f36ef0dc" providerId="LiveId" clId="{DEB09C12-C376-40B2-8D42-A50FB6EF1F24}" dt="2022-04-15T15:06:03.647" v="1349" actId="165"/>
          <ac:spMkLst>
            <pc:docMk/>
            <pc:sldMk cId="3551271637" sldId="337"/>
            <ac:spMk id="78" creationId="{1CE50071-DF43-4D38-BDD9-D7B1E6608E0A}"/>
          </ac:spMkLst>
        </pc:spChg>
        <pc:spChg chg="del">
          <ac:chgData name="hassan MH" userId="84cd2103f36ef0dc" providerId="LiveId" clId="{DEB09C12-C376-40B2-8D42-A50FB6EF1F24}" dt="2022-04-15T14:54:47.327" v="1241" actId="478"/>
          <ac:spMkLst>
            <pc:docMk/>
            <pc:sldMk cId="3551271637" sldId="337"/>
            <ac:spMk id="87" creationId="{BF8D9C04-2DEF-4FAA-A5B4-882331B01533}"/>
          </ac:spMkLst>
        </pc:spChg>
        <pc:spChg chg="del">
          <ac:chgData name="hassan MH" userId="84cd2103f36ef0dc" providerId="LiveId" clId="{DEB09C12-C376-40B2-8D42-A50FB6EF1F24}" dt="2022-04-15T14:54:46.022" v="1240" actId="478"/>
          <ac:spMkLst>
            <pc:docMk/>
            <pc:sldMk cId="3551271637" sldId="337"/>
            <ac:spMk id="285" creationId="{D97CAACB-6F03-4306-99A0-0B0F85FEF474}"/>
          </ac:spMkLst>
        </pc:spChg>
        <pc:spChg chg="mod">
          <ac:chgData name="hassan MH" userId="84cd2103f36ef0dc" providerId="LiveId" clId="{DEB09C12-C376-40B2-8D42-A50FB6EF1F24}" dt="2022-04-15T14:54:53.226" v="1244"/>
          <ac:spMkLst>
            <pc:docMk/>
            <pc:sldMk cId="3551271637" sldId="337"/>
            <ac:spMk id="287" creationId="{2EEADEEB-64B5-446A-9575-D59B62E335C5}"/>
          </ac:spMkLst>
        </pc:spChg>
        <pc:spChg chg="mod">
          <ac:chgData name="hassan MH" userId="84cd2103f36ef0dc" providerId="LiveId" clId="{DEB09C12-C376-40B2-8D42-A50FB6EF1F24}" dt="2022-04-15T14:54:53.226" v="1244"/>
          <ac:spMkLst>
            <pc:docMk/>
            <pc:sldMk cId="3551271637" sldId="337"/>
            <ac:spMk id="288" creationId="{BE92D42A-71C9-4CF2-80A9-9E3231F6565B}"/>
          </ac:spMkLst>
        </pc:spChg>
        <pc:spChg chg="mod">
          <ac:chgData name="hassan MH" userId="84cd2103f36ef0dc" providerId="LiveId" clId="{DEB09C12-C376-40B2-8D42-A50FB6EF1F24}" dt="2022-04-15T14:54:53.226" v="1244"/>
          <ac:spMkLst>
            <pc:docMk/>
            <pc:sldMk cId="3551271637" sldId="337"/>
            <ac:spMk id="289" creationId="{D092249E-06F6-46EC-AB4F-92BC08065941}"/>
          </ac:spMkLst>
        </pc:spChg>
        <pc:spChg chg="mod">
          <ac:chgData name="hassan MH" userId="84cd2103f36ef0dc" providerId="LiveId" clId="{DEB09C12-C376-40B2-8D42-A50FB6EF1F24}" dt="2022-04-15T14:54:53.226" v="1244"/>
          <ac:spMkLst>
            <pc:docMk/>
            <pc:sldMk cId="3551271637" sldId="337"/>
            <ac:spMk id="290" creationId="{BB8F64D5-7E64-4A06-A479-EE5E8B30830A}"/>
          </ac:spMkLst>
        </pc:spChg>
        <pc:spChg chg="mod">
          <ac:chgData name="hassan MH" userId="84cd2103f36ef0dc" providerId="LiveId" clId="{DEB09C12-C376-40B2-8D42-A50FB6EF1F24}" dt="2022-04-15T14:54:53.226" v="1244"/>
          <ac:spMkLst>
            <pc:docMk/>
            <pc:sldMk cId="3551271637" sldId="337"/>
            <ac:spMk id="291" creationId="{C6AE0F6E-4AEC-4833-83E1-05ECD58A9DEA}"/>
          </ac:spMkLst>
        </pc:spChg>
        <pc:spChg chg="mod">
          <ac:chgData name="hassan MH" userId="84cd2103f36ef0dc" providerId="LiveId" clId="{DEB09C12-C376-40B2-8D42-A50FB6EF1F24}" dt="2022-04-15T14:54:53.226" v="1244"/>
          <ac:spMkLst>
            <pc:docMk/>
            <pc:sldMk cId="3551271637" sldId="337"/>
            <ac:spMk id="292" creationId="{586B38D5-800B-4AF6-8C50-1FD37D5E762C}"/>
          </ac:spMkLst>
        </pc:spChg>
        <pc:spChg chg="mod">
          <ac:chgData name="hassan MH" userId="84cd2103f36ef0dc" providerId="LiveId" clId="{DEB09C12-C376-40B2-8D42-A50FB6EF1F24}" dt="2022-04-15T14:54:53.226" v="1244"/>
          <ac:spMkLst>
            <pc:docMk/>
            <pc:sldMk cId="3551271637" sldId="337"/>
            <ac:spMk id="293" creationId="{623B42F3-54C8-4711-8C6A-3B229A331287}"/>
          </ac:spMkLst>
        </pc:spChg>
        <pc:spChg chg="mod">
          <ac:chgData name="hassan MH" userId="84cd2103f36ef0dc" providerId="LiveId" clId="{DEB09C12-C376-40B2-8D42-A50FB6EF1F24}" dt="2022-04-15T14:54:53.226" v="1244"/>
          <ac:spMkLst>
            <pc:docMk/>
            <pc:sldMk cId="3551271637" sldId="337"/>
            <ac:spMk id="294" creationId="{16416F5D-26B8-4EBE-822E-5E6AB5237E9A}"/>
          </ac:spMkLst>
        </pc:spChg>
        <pc:spChg chg="mod">
          <ac:chgData name="hassan MH" userId="84cd2103f36ef0dc" providerId="LiveId" clId="{DEB09C12-C376-40B2-8D42-A50FB6EF1F24}" dt="2022-04-15T14:54:53.226" v="1244"/>
          <ac:spMkLst>
            <pc:docMk/>
            <pc:sldMk cId="3551271637" sldId="337"/>
            <ac:spMk id="295" creationId="{28BB3528-AA8C-4DBE-B1DD-180235DE1EAF}"/>
          </ac:spMkLst>
        </pc:spChg>
        <pc:spChg chg="mod">
          <ac:chgData name="hassan MH" userId="84cd2103f36ef0dc" providerId="LiveId" clId="{DEB09C12-C376-40B2-8D42-A50FB6EF1F24}" dt="2022-04-15T14:54:53.226" v="1244"/>
          <ac:spMkLst>
            <pc:docMk/>
            <pc:sldMk cId="3551271637" sldId="337"/>
            <ac:spMk id="296" creationId="{5ABBFF9D-7731-463B-8361-2828AAC7CBFB}"/>
          </ac:spMkLst>
        </pc:spChg>
        <pc:spChg chg="mod">
          <ac:chgData name="hassan MH" userId="84cd2103f36ef0dc" providerId="LiveId" clId="{DEB09C12-C376-40B2-8D42-A50FB6EF1F24}" dt="2022-04-15T14:54:53.226" v="1244"/>
          <ac:spMkLst>
            <pc:docMk/>
            <pc:sldMk cId="3551271637" sldId="337"/>
            <ac:spMk id="297" creationId="{E4F61792-38CA-4E78-9FFE-5BA8F62EE0A2}"/>
          </ac:spMkLst>
        </pc:spChg>
        <pc:spChg chg="mod">
          <ac:chgData name="hassan MH" userId="84cd2103f36ef0dc" providerId="LiveId" clId="{DEB09C12-C376-40B2-8D42-A50FB6EF1F24}" dt="2022-04-15T14:54:53.226" v="1244"/>
          <ac:spMkLst>
            <pc:docMk/>
            <pc:sldMk cId="3551271637" sldId="337"/>
            <ac:spMk id="298" creationId="{3538D014-6F4B-41E2-9F4E-6BFDCF91B0FB}"/>
          </ac:spMkLst>
        </pc:spChg>
        <pc:spChg chg="mod">
          <ac:chgData name="hassan MH" userId="84cd2103f36ef0dc" providerId="LiveId" clId="{DEB09C12-C376-40B2-8D42-A50FB6EF1F24}" dt="2022-04-15T14:54:53.226" v="1244"/>
          <ac:spMkLst>
            <pc:docMk/>
            <pc:sldMk cId="3551271637" sldId="337"/>
            <ac:spMk id="299" creationId="{35AB7B41-3664-4712-B4BE-D68ED5A6C2D2}"/>
          </ac:spMkLst>
        </pc:spChg>
        <pc:spChg chg="mod">
          <ac:chgData name="hassan MH" userId="84cd2103f36ef0dc" providerId="LiveId" clId="{DEB09C12-C376-40B2-8D42-A50FB6EF1F24}" dt="2022-04-15T14:54:53.226" v="1244"/>
          <ac:spMkLst>
            <pc:docMk/>
            <pc:sldMk cId="3551271637" sldId="337"/>
            <ac:spMk id="300" creationId="{DDB49FBE-3982-460C-9C0D-D5D48660F1FC}"/>
          </ac:spMkLst>
        </pc:spChg>
        <pc:spChg chg="mod">
          <ac:chgData name="hassan MH" userId="84cd2103f36ef0dc" providerId="LiveId" clId="{DEB09C12-C376-40B2-8D42-A50FB6EF1F24}" dt="2022-04-15T14:54:53.226" v="1244"/>
          <ac:spMkLst>
            <pc:docMk/>
            <pc:sldMk cId="3551271637" sldId="337"/>
            <ac:spMk id="301" creationId="{44F1E7E8-0C33-4F74-9089-1C02DB1DA79A}"/>
          </ac:spMkLst>
        </pc:spChg>
        <pc:spChg chg="mod">
          <ac:chgData name="hassan MH" userId="84cd2103f36ef0dc" providerId="LiveId" clId="{DEB09C12-C376-40B2-8D42-A50FB6EF1F24}" dt="2022-04-15T14:54:53.226" v="1244"/>
          <ac:spMkLst>
            <pc:docMk/>
            <pc:sldMk cId="3551271637" sldId="337"/>
            <ac:spMk id="302" creationId="{AF898717-FB65-43D0-9F52-D10060B5DDFB}"/>
          </ac:spMkLst>
        </pc:spChg>
        <pc:spChg chg="mod">
          <ac:chgData name="hassan MH" userId="84cd2103f36ef0dc" providerId="LiveId" clId="{DEB09C12-C376-40B2-8D42-A50FB6EF1F24}" dt="2022-04-15T14:54:53.226" v="1244"/>
          <ac:spMkLst>
            <pc:docMk/>
            <pc:sldMk cId="3551271637" sldId="337"/>
            <ac:spMk id="303" creationId="{F6B4B5FD-90CD-4E98-BF59-F20C0770FF88}"/>
          </ac:spMkLst>
        </pc:spChg>
        <pc:spChg chg="mod">
          <ac:chgData name="hassan MH" userId="84cd2103f36ef0dc" providerId="LiveId" clId="{DEB09C12-C376-40B2-8D42-A50FB6EF1F24}" dt="2022-04-15T14:54:53.226" v="1244"/>
          <ac:spMkLst>
            <pc:docMk/>
            <pc:sldMk cId="3551271637" sldId="337"/>
            <ac:spMk id="304" creationId="{0C506A4D-C873-4AB9-82D0-457A8A96D071}"/>
          </ac:spMkLst>
        </pc:spChg>
        <pc:spChg chg="mod">
          <ac:chgData name="hassan MH" userId="84cd2103f36ef0dc" providerId="LiveId" clId="{DEB09C12-C376-40B2-8D42-A50FB6EF1F24}" dt="2022-04-15T14:54:53.226" v="1244"/>
          <ac:spMkLst>
            <pc:docMk/>
            <pc:sldMk cId="3551271637" sldId="337"/>
            <ac:spMk id="305" creationId="{9827D848-BD3A-4A5F-8DCD-B8C462B10AE7}"/>
          </ac:spMkLst>
        </pc:spChg>
        <pc:spChg chg="mod">
          <ac:chgData name="hassan MH" userId="84cd2103f36ef0dc" providerId="LiveId" clId="{DEB09C12-C376-40B2-8D42-A50FB6EF1F24}" dt="2022-04-15T14:54:53.226" v="1244"/>
          <ac:spMkLst>
            <pc:docMk/>
            <pc:sldMk cId="3551271637" sldId="337"/>
            <ac:spMk id="306" creationId="{A4F8E100-271F-4C73-990B-205FE933D3FD}"/>
          </ac:spMkLst>
        </pc:spChg>
        <pc:spChg chg="mod">
          <ac:chgData name="hassan MH" userId="84cd2103f36ef0dc" providerId="LiveId" clId="{DEB09C12-C376-40B2-8D42-A50FB6EF1F24}" dt="2022-04-15T14:54:53.226" v="1244"/>
          <ac:spMkLst>
            <pc:docMk/>
            <pc:sldMk cId="3551271637" sldId="337"/>
            <ac:spMk id="307" creationId="{1FDEA59A-8887-49E4-9040-619FFCA228DA}"/>
          </ac:spMkLst>
        </pc:spChg>
        <pc:spChg chg="mod">
          <ac:chgData name="hassan MH" userId="84cd2103f36ef0dc" providerId="LiveId" clId="{DEB09C12-C376-40B2-8D42-A50FB6EF1F24}" dt="2022-04-15T14:54:53.226" v="1244"/>
          <ac:spMkLst>
            <pc:docMk/>
            <pc:sldMk cId="3551271637" sldId="337"/>
            <ac:spMk id="308" creationId="{B26F60FA-7661-4D69-8114-DAE368340228}"/>
          </ac:spMkLst>
        </pc:spChg>
        <pc:spChg chg="mod">
          <ac:chgData name="hassan MH" userId="84cd2103f36ef0dc" providerId="LiveId" clId="{DEB09C12-C376-40B2-8D42-A50FB6EF1F24}" dt="2022-04-15T14:54:53.226" v="1244"/>
          <ac:spMkLst>
            <pc:docMk/>
            <pc:sldMk cId="3551271637" sldId="337"/>
            <ac:spMk id="309" creationId="{6982FC11-6A53-4006-9FDF-4EDD7DBF6A32}"/>
          </ac:spMkLst>
        </pc:spChg>
        <pc:spChg chg="mod">
          <ac:chgData name="hassan MH" userId="84cd2103f36ef0dc" providerId="LiveId" clId="{DEB09C12-C376-40B2-8D42-A50FB6EF1F24}" dt="2022-04-15T14:54:53.226" v="1244"/>
          <ac:spMkLst>
            <pc:docMk/>
            <pc:sldMk cId="3551271637" sldId="337"/>
            <ac:spMk id="310" creationId="{8AA47D8A-FCD9-4730-99FA-CAF380C7E18F}"/>
          </ac:spMkLst>
        </pc:spChg>
        <pc:spChg chg="mod">
          <ac:chgData name="hassan MH" userId="84cd2103f36ef0dc" providerId="LiveId" clId="{DEB09C12-C376-40B2-8D42-A50FB6EF1F24}" dt="2022-04-15T14:54:53.226" v="1244"/>
          <ac:spMkLst>
            <pc:docMk/>
            <pc:sldMk cId="3551271637" sldId="337"/>
            <ac:spMk id="311" creationId="{3616C214-84AE-4DC9-9103-FCABABD9CC3F}"/>
          </ac:spMkLst>
        </pc:spChg>
        <pc:spChg chg="mod">
          <ac:chgData name="hassan MH" userId="84cd2103f36ef0dc" providerId="LiveId" clId="{DEB09C12-C376-40B2-8D42-A50FB6EF1F24}" dt="2022-04-15T14:54:53.226" v="1244"/>
          <ac:spMkLst>
            <pc:docMk/>
            <pc:sldMk cId="3551271637" sldId="337"/>
            <ac:spMk id="312" creationId="{A4C15141-0508-4661-BACB-29FC5DE49D21}"/>
          </ac:spMkLst>
        </pc:spChg>
        <pc:spChg chg="mod">
          <ac:chgData name="hassan MH" userId="84cd2103f36ef0dc" providerId="LiveId" clId="{DEB09C12-C376-40B2-8D42-A50FB6EF1F24}" dt="2022-04-15T14:54:53.226" v="1244"/>
          <ac:spMkLst>
            <pc:docMk/>
            <pc:sldMk cId="3551271637" sldId="337"/>
            <ac:spMk id="315" creationId="{80F599A4-3C4E-4160-A37C-85E7520E34F3}"/>
          </ac:spMkLst>
        </pc:spChg>
        <pc:spChg chg="mod">
          <ac:chgData name="hassan MH" userId="84cd2103f36ef0dc" providerId="LiveId" clId="{DEB09C12-C376-40B2-8D42-A50FB6EF1F24}" dt="2022-04-15T14:54:53.226" v="1244"/>
          <ac:spMkLst>
            <pc:docMk/>
            <pc:sldMk cId="3551271637" sldId="337"/>
            <ac:spMk id="316" creationId="{BA0E9876-EB8F-426F-9FD7-830AFCA8549D}"/>
          </ac:spMkLst>
        </pc:spChg>
        <pc:spChg chg="mod">
          <ac:chgData name="hassan MH" userId="84cd2103f36ef0dc" providerId="LiveId" clId="{DEB09C12-C376-40B2-8D42-A50FB6EF1F24}" dt="2022-04-15T14:54:53.226" v="1244"/>
          <ac:spMkLst>
            <pc:docMk/>
            <pc:sldMk cId="3551271637" sldId="337"/>
            <ac:spMk id="317" creationId="{63363F40-04DF-4502-AF0B-9C740AE9A83A}"/>
          </ac:spMkLst>
        </pc:spChg>
        <pc:spChg chg="mod">
          <ac:chgData name="hassan MH" userId="84cd2103f36ef0dc" providerId="LiveId" clId="{DEB09C12-C376-40B2-8D42-A50FB6EF1F24}" dt="2022-04-15T14:54:53.226" v="1244"/>
          <ac:spMkLst>
            <pc:docMk/>
            <pc:sldMk cId="3551271637" sldId="337"/>
            <ac:spMk id="318" creationId="{2ECC492A-83FF-4373-91D0-828C44090B08}"/>
          </ac:spMkLst>
        </pc:spChg>
        <pc:spChg chg="mod">
          <ac:chgData name="hassan MH" userId="84cd2103f36ef0dc" providerId="LiveId" clId="{DEB09C12-C376-40B2-8D42-A50FB6EF1F24}" dt="2022-04-15T14:54:53.226" v="1244"/>
          <ac:spMkLst>
            <pc:docMk/>
            <pc:sldMk cId="3551271637" sldId="337"/>
            <ac:spMk id="319" creationId="{C672BD92-ECFA-4659-A489-C8CA535FC0E9}"/>
          </ac:spMkLst>
        </pc:spChg>
        <pc:spChg chg="mod">
          <ac:chgData name="hassan MH" userId="84cd2103f36ef0dc" providerId="LiveId" clId="{DEB09C12-C376-40B2-8D42-A50FB6EF1F24}" dt="2022-04-15T14:54:53.226" v="1244"/>
          <ac:spMkLst>
            <pc:docMk/>
            <pc:sldMk cId="3551271637" sldId="337"/>
            <ac:spMk id="320" creationId="{4AB140F8-857D-4843-9736-81639177C405}"/>
          </ac:spMkLst>
        </pc:spChg>
        <pc:spChg chg="mod">
          <ac:chgData name="hassan MH" userId="84cd2103f36ef0dc" providerId="LiveId" clId="{DEB09C12-C376-40B2-8D42-A50FB6EF1F24}" dt="2022-04-15T14:54:53.226" v="1244"/>
          <ac:spMkLst>
            <pc:docMk/>
            <pc:sldMk cId="3551271637" sldId="337"/>
            <ac:spMk id="321" creationId="{4E612438-D125-4913-A8B8-C8A852942B33}"/>
          </ac:spMkLst>
        </pc:spChg>
        <pc:spChg chg="mod">
          <ac:chgData name="hassan MH" userId="84cd2103f36ef0dc" providerId="LiveId" clId="{DEB09C12-C376-40B2-8D42-A50FB6EF1F24}" dt="2022-04-15T14:54:53.226" v="1244"/>
          <ac:spMkLst>
            <pc:docMk/>
            <pc:sldMk cId="3551271637" sldId="337"/>
            <ac:spMk id="322" creationId="{5B113B31-57BB-4991-BBD3-16AD6641BAE8}"/>
          </ac:spMkLst>
        </pc:spChg>
        <pc:spChg chg="mod">
          <ac:chgData name="hassan MH" userId="84cd2103f36ef0dc" providerId="LiveId" clId="{DEB09C12-C376-40B2-8D42-A50FB6EF1F24}" dt="2022-04-15T14:54:53.226" v="1244"/>
          <ac:spMkLst>
            <pc:docMk/>
            <pc:sldMk cId="3551271637" sldId="337"/>
            <ac:spMk id="323" creationId="{977343D9-AB27-4B40-B349-08F19BF77239}"/>
          </ac:spMkLst>
        </pc:spChg>
        <pc:spChg chg="mod">
          <ac:chgData name="hassan MH" userId="84cd2103f36ef0dc" providerId="LiveId" clId="{DEB09C12-C376-40B2-8D42-A50FB6EF1F24}" dt="2022-04-15T14:54:53.226" v="1244"/>
          <ac:spMkLst>
            <pc:docMk/>
            <pc:sldMk cId="3551271637" sldId="337"/>
            <ac:spMk id="324" creationId="{7B68958B-D466-4F3F-BD3D-A7F9A7DB2473}"/>
          </ac:spMkLst>
        </pc:spChg>
        <pc:spChg chg="mod">
          <ac:chgData name="hassan MH" userId="84cd2103f36ef0dc" providerId="LiveId" clId="{DEB09C12-C376-40B2-8D42-A50FB6EF1F24}" dt="2022-04-15T14:54:53.226" v="1244"/>
          <ac:spMkLst>
            <pc:docMk/>
            <pc:sldMk cId="3551271637" sldId="337"/>
            <ac:spMk id="325" creationId="{1F60829A-7398-4F98-8BD5-2BC9A3BA1EF1}"/>
          </ac:spMkLst>
        </pc:spChg>
        <pc:spChg chg="mod">
          <ac:chgData name="hassan MH" userId="84cd2103f36ef0dc" providerId="LiveId" clId="{DEB09C12-C376-40B2-8D42-A50FB6EF1F24}" dt="2022-04-15T14:54:53.226" v="1244"/>
          <ac:spMkLst>
            <pc:docMk/>
            <pc:sldMk cId="3551271637" sldId="337"/>
            <ac:spMk id="326" creationId="{7C5C8A7C-3431-47AA-BBE9-1717DB08C177}"/>
          </ac:spMkLst>
        </pc:spChg>
        <pc:spChg chg="mod">
          <ac:chgData name="hassan MH" userId="84cd2103f36ef0dc" providerId="LiveId" clId="{DEB09C12-C376-40B2-8D42-A50FB6EF1F24}" dt="2022-04-15T14:54:53.226" v="1244"/>
          <ac:spMkLst>
            <pc:docMk/>
            <pc:sldMk cId="3551271637" sldId="337"/>
            <ac:spMk id="327" creationId="{DFB74D38-B10C-475D-B4E3-93502639937D}"/>
          </ac:spMkLst>
        </pc:spChg>
        <pc:spChg chg="mod">
          <ac:chgData name="hassan MH" userId="84cd2103f36ef0dc" providerId="LiveId" clId="{DEB09C12-C376-40B2-8D42-A50FB6EF1F24}" dt="2022-04-15T14:54:53.226" v="1244"/>
          <ac:spMkLst>
            <pc:docMk/>
            <pc:sldMk cId="3551271637" sldId="337"/>
            <ac:spMk id="328" creationId="{0E866A6F-B91A-46CD-9963-B2CF0FC53BF2}"/>
          </ac:spMkLst>
        </pc:spChg>
        <pc:spChg chg="mod">
          <ac:chgData name="hassan MH" userId="84cd2103f36ef0dc" providerId="LiveId" clId="{DEB09C12-C376-40B2-8D42-A50FB6EF1F24}" dt="2022-04-15T14:54:53.226" v="1244"/>
          <ac:spMkLst>
            <pc:docMk/>
            <pc:sldMk cId="3551271637" sldId="337"/>
            <ac:spMk id="329" creationId="{3661037B-2C2C-428C-B3FF-80EF87569DAE}"/>
          </ac:spMkLst>
        </pc:spChg>
        <pc:spChg chg="add mod">
          <ac:chgData name="hassan MH" userId="84cd2103f36ef0dc" providerId="LiveId" clId="{DEB09C12-C376-40B2-8D42-A50FB6EF1F24}" dt="2022-04-15T15:07:06.633" v="1374" actId="14100"/>
          <ac:spMkLst>
            <pc:docMk/>
            <pc:sldMk cId="3551271637" sldId="337"/>
            <ac:spMk id="330" creationId="{CA068C30-7340-45B4-B4F1-E24B7FBCBFC7}"/>
          </ac:spMkLst>
        </pc:spChg>
        <pc:spChg chg="add del mod">
          <ac:chgData name="hassan MH" userId="84cd2103f36ef0dc" providerId="LiveId" clId="{DEB09C12-C376-40B2-8D42-A50FB6EF1F24}" dt="2022-04-15T15:05:33.477" v="1343" actId="478"/>
          <ac:spMkLst>
            <pc:docMk/>
            <pc:sldMk cId="3551271637" sldId="337"/>
            <ac:spMk id="331" creationId="{A668A7AD-D360-464C-95CD-05A1817379CF}"/>
          </ac:spMkLst>
        </pc:spChg>
        <pc:spChg chg="mod">
          <ac:chgData name="hassan MH" userId="84cd2103f36ef0dc" providerId="LiveId" clId="{DEB09C12-C376-40B2-8D42-A50FB6EF1F24}" dt="2022-04-15T15:02:19.164" v="1278"/>
          <ac:spMkLst>
            <pc:docMk/>
            <pc:sldMk cId="3551271637" sldId="337"/>
            <ac:spMk id="333" creationId="{3131493A-1747-4BDF-B494-82DA865DB6DF}"/>
          </ac:spMkLst>
        </pc:spChg>
        <pc:spChg chg="mod">
          <ac:chgData name="hassan MH" userId="84cd2103f36ef0dc" providerId="LiveId" clId="{DEB09C12-C376-40B2-8D42-A50FB6EF1F24}" dt="2022-04-15T15:02:19.164" v="1278"/>
          <ac:spMkLst>
            <pc:docMk/>
            <pc:sldMk cId="3551271637" sldId="337"/>
            <ac:spMk id="334" creationId="{9B228DB5-6081-4143-B3D9-773CB8A725C6}"/>
          </ac:spMkLst>
        </pc:spChg>
        <pc:spChg chg="mod">
          <ac:chgData name="hassan MH" userId="84cd2103f36ef0dc" providerId="LiveId" clId="{DEB09C12-C376-40B2-8D42-A50FB6EF1F24}" dt="2022-04-15T15:02:19.164" v="1278"/>
          <ac:spMkLst>
            <pc:docMk/>
            <pc:sldMk cId="3551271637" sldId="337"/>
            <ac:spMk id="335" creationId="{24D3021A-C3C8-4BBF-BAF3-E5E8C1800B5B}"/>
          </ac:spMkLst>
        </pc:spChg>
        <pc:spChg chg="mod">
          <ac:chgData name="hassan MH" userId="84cd2103f36ef0dc" providerId="LiveId" clId="{DEB09C12-C376-40B2-8D42-A50FB6EF1F24}" dt="2022-04-15T15:02:19.164" v="1278"/>
          <ac:spMkLst>
            <pc:docMk/>
            <pc:sldMk cId="3551271637" sldId="337"/>
            <ac:spMk id="336" creationId="{1A99D28F-7536-43BE-BF7D-40B831D2FF1E}"/>
          </ac:spMkLst>
        </pc:spChg>
        <pc:spChg chg="mod">
          <ac:chgData name="hassan MH" userId="84cd2103f36ef0dc" providerId="LiveId" clId="{DEB09C12-C376-40B2-8D42-A50FB6EF1F24}" dt="2022-04-15T15:02:19.164" v="1278"/>
          <ac:spMkLst>
            <pc:docMk/>
            <pc:sldMk cId="3551271637" sldId="337"/>
            <ac:spMk id="337" creationId="{A770D088-991D-4797-8BB5-745D47E8A289}"/>
          </ac:spMkLst>
        </pc:spChg>
        <pc:spChg chg="mod">
          <ac:chgData name="hassan MH" userId="84cd2103f36ef0dc" providerId="LiveId" clId="{DEB09C12-C376-40B2-8D42-A50FB6EF1F24}" dt="2022-04-15T15:02:19.164" v="1278"/>
          <ac:spMkLst>
            <pc:docMk/>
            <pc:sldMk cId="3551271637" sldId="337"/>
            <ac:spMk id="338" creationId="{3FC62AFD-526C-48AC-90C4-3ED01681B764}"/>
          </ac:spMkLst>
        </pc:spChg>
        <pc:spChg chg="mod">
          <ac:chgData name="hassan MH" userId="84cd2103f36ef0dc" providerId="LiveId" clId="{DEB09C12-C376-40B2-8D42-A50FB6EF1F24}" dt="2022-04-15T15:02:19.164" v="1278"/>
          <ac:spMkLst>
            <pc:docMk/>
            <pc:sldMk cId="3551271637" sldId="337"/>
            <ac:spMk id="339" creationId="{C942F6E3-B1CB-46BC-BB43-9E6D318C22E3}"/>
          </ac:spMkLst>
        </pc:spChg>
        <pc:spChg chg="mod">
          <ac:chgData name="hassan MH" userId="84cd2103f36ef0dc" providerId="LiveId" clId="{DEB09C12-C376-40B2-8D42-A50FB6EF1F24}" dt="2022-04-15T15:02:19.164" v="1278"/>
          <ac:spMkLst>
            <pc:docMk/>
            <pc:sldMk cId="3551271637" sldId="337"/>
            <ac:spMk id="340" creationId="{561912FC-0437-420A-8679-007B8D29C0C7}"/>
          </ac:spMkLst>
        </pc:spChg>
        <pc:spChg chg="mod">
          <ac:chgData name="hassan MH" userId="84cd2103f36ef0dc" providerId="LiveId" clId="{DEB09C12-C376-40B2-8D42-A50FB6EF1F24}" dt="2022-04-15T15:02:19.164" v="1278"/>
          <ac:spMkLst>
            <pc:docMk/>
            <pc:sldMk cId="3551271637" sldId="337"/>
            <ac:spMk id="341" creationId="{C4D82EC8-DA98-4C2E-BD06-15F73E658C70}"/>
          </ac:spMkLst>
        </pc:spChg>
        <pc:spChg chg="mod">
          <ac:chgData name="hassan MH" userId="84cd2103f36ef0dc" providerId="LiveId" clId="{DEB09C12-C376-40B2-8D42-A50FB6EF1F24}" dt="2022-04-15T15:02:19.164" v="1278"/>
          <ac:spMkLst>
            <pc:docMk/>
            <pc:sldMk cId="3551271637" sldId="337"/>
            <ac:spMk id="342" creationId="{32B88927-E615-4ED3-9B35-BA50CC403243}"/>
          </ac:spMkLst>
        </pc:spChg>
        <pc:spChg chg="mod">
          <ac:chgData name="hassan MH" userId="84cd2103f36ef0dc" providerId="LiveId" clId="{DEB09C12-C376-40B2-8D42-A50FB6EF1F24}" dt="2022-04-15T15:02:19.164" v="1278"/>
          <ac:spMkLst>
            <pc:docMk/>
            <pc:sldMk cId="3551271637" sldId="337"/>
            <ac:spMk id="343" creationId="{6236453A-8D4E-4B55-9879-E2290C8B94ED}"/>
          </ac:spMkLst>
        </pc:spChg>
        <pc:spChg chg="mod">
          <ac:chgData name="hassan MH" userId="84cd2103f36ef0dc" providerId="LiveId" clId="{DEB09C12-C376-40B2-8D42-A50FB6EF1F24}" dt="2022-04-15T15:02:19.164" v="1278"/>
          <ac:spMkLst>
            <pc:docMk/>
            <pc:sldMk cId="3551271637" sldId="337"/>
            <ac:spMk id="344" creationId="{C68181D2-B6E2-486B-B1B5-317CFDA71A27}"/>
          </ac:spMkLst>
        </pc:spChg>
        <pc:spChg chg="mod">
          <ac:chgData name="hassan MH" userId="84cd2103f36ef0dc" providerId="LiveId" clId="{DEB09C12-C376-40B2-8D42-A50FB6EF1F24}" dt="2022-04-15T15:02:19.164" v="1278"/>
          <ac:spMkLst>
            <pc:docMk/>
            <pc:sldMk cId="3551271637" sldId="337"/>
            <ac:spMk id="345" creationId="{0BF74F32-954B-4A63-92BF-3C2D460AA385}"/>
          </ac:spMkLst>
        </pc:spChg>
        <pc:spChg chg="mod">
          <ac:chgData name="hassan MH" userId="84cd2103f36ef0dc" providerId="LiveId" clId="{DEB09C12-C376-40B2-8D42-A50FB6EF1F24}" dt="2022-04-15T15:02:19.164" v="1278"/>
          <ac:spMkLst>
            <pc:docMk/>
            <pc:sldMk cId="3551271637" sldId="337"/>
            <ac:spMk id="346" creationId="{1DB48D76-085A-40BE-95BB-FC23C79F4843}"/>
          </ac:spMkLst>
        </pc:spChg>
        <pc:spChg chg="mod">
          <ac:chgData name="hassan MH" userId="84cd2103f36ef0dc" providerId="LiveId" clId="{DEB09C12-C376-40B2-8D42-A50FB6EF1F24}" dt="2022-04-15T15:02:19.164" v="1278"/>
          <ac:spMkLst>
            <pc:docMk/>
            <pc:sldMk cId="3551271637" sldId="337"/>
            <ac:spMk id="347" creationId="{936C54ED-87BC-4632-AF6F-58E218D9F52C}"/>
          </ac:spMkLst>
        </pc:spChg>
        <pc:spChg chg="mod">
          <ac:chgData name="hassan MH" userId="84cd2103f36ef0dc" providerId="LiveId" clId="{DEB09C12-C376-40B2-8D42-A50FB6EF1F24}" dt="2022-04-15T15:02:19.164" v="1278"/>
          <ac:spMkLst>
            <pc:docMk/>
            <pc:sldMk cId="3551271637" sldId="337"/>
            <ac:spMk id="348" creationId="{D2945F38-50C3-48EB-9B67-B802FA64EFE5}"/>
          </ac:spMkLst>
        </pc:spChg>
        <pc:spChg chg="mod">
          <ac:chgData name="hassan MH" userId="84cd2103f36ef0dc" providerId="LiveId" clId="{DEB09C12-C376-40B2-8D42-A50FB6EF1F24}" dt="2022-04-15T15:02:19.164" v="1278"/>
          <ac:spMkLst>
            <pc:docMk/>
            <pc:sldMk cId="3551271637" sldId="337"/>
            <ac:spMk id="349" creationId="{989A9188-9BA7-4523-BE96-8F8FAB850265}"/>
          </ac:spMkLst>
        </pc:spChg>
        <pc:spChg chg="mod">
          <ac:chgData name="hassan MH" userId="84cd2103f36ef0dc" providerId="LiveId" clId="{DEB09C12-C376-40B2-8D42-A50FB6EF1F24}" dt="2022-04-15T15:02:19.164" v="1278"/>
          <ac:spMkLst>
            <pc:docMk/>
            <pc:sldMk cId="3551271637" sldId="337"/>
            <ac:spMk id="350" creationId="{595FA47D-4553-4742-B49D-B227E14EB472}"/>
          </ac:spMkLst>
        </pc:spChg>
        <pc:spChg chg="mod">
          <ac:chgData name="hassan MH" userId="84cd2103f36ef0dc" providerId="LiveId" clId="{DEB09C12-C376-40B2-8D42-A50FB6EF1F24}" dt="2022-04-15T15:02:19.164" v="1278"/>
          <ac:spMkLst>
            <pc:docMk/>
            <pc:sldMk cId="3551271637" sldId="337"/>
            <ac:spMk id="351" creationId="{F2367263-4E57-455B-9F84-30A606D51729}"/>
          </ac:spMkLst>
        </pc:spChg>
        <pc:spChg chg="mod">
          <ac:chgData name="hassan MH" userId="84cd2103f36ef0dc" providerId="LiveId" clId="{DEB09C12-C376-40B2-8D42-A50FB6EF1F24}" dt="2022-04-15T15:02:19.164" v="1278"/>
          <ac:spMkLst>
            <pc:docMk/>
            <pc:sldMk cId="3551271637" sldId="337"/>
            <ac:spMk id="352" creationId="{6A2600BC-B05E-481C-BC2A-5F3B691E8FF1}"/>
          </ac:spMkLst>
        </pc:spChg>
        <pc:spChg chg="mod">
          <ac:chgData name="hassan MH" userId="84cd2103f36ef0dc" providerId="LiveId" clId="{DEB09C12-C376-40B2-8D42-A50FB6EF1F24}" dt="2022-04-15T15:02:19.164" v="1278"/>
          <ac:spMkLst>
            <pc:docMk/>
            <pc:sldMk cId="3551271637" sldId="337"/>
            <ac:spMk id="353" creationId="{5A7C0645-B7E3-4EF3-B002-F8B327000BF4}"/>
          </ac:spMkLst>
        </pc:spChg>
        <pc:spChg chg="mod">
          <ac:chgData name="hassan MH" userId="84cd2103f36ef0dc" providerId="LiveId" clId="{DEB09C12-C376-40B2-8D42-A50FB6EF1F24}" dt="2022-04-15T15:02:19.164" v="1278"/>
          <ac:spMkLst>
            <pc:docMk/>
            <pc:sldMk cId="3551271637" sldId="337"/>
            <ac:spMk id="354" creationId="{1464DF47-D2CF-408B-99D9-85A45E2A3379}"/>
          </ac:spMkLst>
        </pc:spChg>
        <pc:spChg chg="mod">
          <ac:chgData name="hassan MH" userId="84cd2103f36ef0dc" providerId="LiveId" clId="{DEB09C12-C376-40B2-8D42-A50FB6EF1F24}" dt="2022-04-15T15:02:19.164" v="1278"/>
          <ac:spMkLst>
            <pc:docMk/>
            <pc:sldMk cId="3551271637" sldId="337"/>
            <ac:spMk id="355" creationId="{0902CF17-995A-480F-B1C3-CB366FCF6A35}"/>
          </ac:spMkLst>
        </pc:spChg>
        <pc:spChg chg="mod">
          <ac:chgData name="hassan MH" userId="84cd2103f36ef0dc" providerId="LiveId" clId="{DEB09C12-C376-40B2-8D42-A50FB6EF1F24}" dt="2022-04-15T15:02:19.164" v="1278"/>
          <ac:spMkLst>
            <pc:docMk/>
            <pc:sldMk cId="3551271637" sldId="337"/>
            <ac:spMk id="356" creationId="{81C51279-A611-4914-B33C-98B005470235}"/>
          </ac:spMkLst>
        </pc:spChg>
        <pc:spChg chg="mod">
          <ac:chgData name="hassan MH" userId="84cd2103f36ef0dc" providerId="LiveId" clId="{DEB09C12-C376-40B2-8D42-A50FB6EF1F24}" dt="2022-04-15T15:02:19.164" v="1278"/>
          <ac:spMkLst>
            <pc:docMk/>
            <pc:sldMk cId="3551271637" sldId="337"/>
            <ac:spMk id="357" creationId="{94800959-F183-4B5B-B663-35315D1F9761}"/>
          </ac:spMkLst>
        </pc:spChg>
        <pc:spChg chg="mod">
          <ac:chgData name="hassan MH" userId="84cd2103f36ef0dc" providerId="LiveId" clId="{DEB09C12-C376-40B2-8D42-A50FB6EF1F24}" dt="2022-04-15T15:02:19.164" v="1278"/>
          <ac:spMkLst>
            <pc:docMk/>
            <pc:sldMk cId="3551271637" sldId="337"/>
            <ac:spMk id="358" creationId="{EDF9CC1E-D62D-45D5-B8C5-55748B124A0E}"/>
          </ac:spMkLst>
        </pc:spChg>
        <pc:spChg chg="mod">
          <ac:chgData name="hassan MH" userId="84cd2103f36ef0dc" providerId="LiveId" clId="{DEB09C12-C376-40B2-8D42-A50FB6EF1F24}" dt="2022-04-15T15:02:19.164" v="1278"/>
          <ac:spMkLst>
            <pc:docMk/>
            <pc:sldMk cId="3551271637" sldId="337"/>
            <ac:spMk id="359" creationId="{0A000C80-B54F-4985-9FEA-1FE686F5FE7A}"/>
          </ac:spMkLst>
        </pc:spChg>
        <pc:spChg chg="mod">
          <ac:chgData name="hassan MH" userId="84cd2103f36ef0dc" providerId="LiveId" clId="{DEB09C12-C376-40B2-8D42-A50FB6EF1F24}" dt="2022-04-15T15:02:19.164" v="1278"/>
          <ac:spMkLst>
            <pc:docMk/>
            <pc:sldMk cId="3551271637" sldId="337"/>
            <ac:spMk id="360" creationId="{E1600062-8141-4E66-AA33-C1827C4AC9B2}"/>
          </ac:spMkLst>
        </pc:spChg>
        <pc:spChg chg="mod">
          <ac:chgData name="hassan MH" userId="84cd2103f36ef0dc" providerId="LiveId" clId="{DEB09C12-C376-40B2-8D42-A50FB6EF1F24}" dt="2022-04-15T15:02:19.164" v="1278"/>
          <ac:spMkLst>
            <pc:docMk/>
            <pc:sldMk cId="3551271637" sldId="337"/>
            <ac:spMk id="361" creationId="{C6CB83C7-DA6B-44F4-A1D9-60503D6BA413}"/>
          </ac:spMkLst>
        </pc:spChg>
        <pc:spChg chg="mod">
          <ac:chgData name="hassan MH" userId="84cd2103f36ef0dc" providerId="LiveId" clId="{DEB09C12-C376-40B2-8D42-A50FB6EF1F24}" dt="2022-04-15T15:02:19.164" v="1278"/>
          <ac:spMkLst>
            <pc:docMk/>
            <pc:sldMk cId="3551271637" sldId="337"/>
            <ac:spMk id="362" creationId="{CF3F06BF-7B62-4A6E-AF31-B802B4804984}"/>
          </ac:spMkLst>
        </pc:spChg>
        <pc:spChg chg="mod">
          <ac:chgData name="hassan MH" userId="84cd2103f36ef0dc" providerId="LiveId" clId="{DEB09C12-C376-40B2-8D42-A50FB6EF1F24}" dt="2022-04-15T15:02:19.164" v="1278"/>
          <ac:spMkLst>
            <pc:docMk/>
            <pc:sldMk cId="3551271637" sldId="337"/>
            <ac:spMk id="363" creationId="{CF4ED87C-9C56-451F-A24B-F6C2F8D24DCA}"/>
          </ac:spMkLst>
        </pc:spChg>
        <pc:spChg chg="mod">
          <ac:chgData name="hassan MH" userId="84cd2103f36ef0dc" providerId="LiveId" clId="{DEB09C12-C376-40B2-8D42-A50FB6EF1F24}" dt="2022-04-15T15:02:19.164" v="1278"/>
          <ac:spMkLst>
            <pc:docMk/>
            <pc:sldMk cId="3551271637" sldId="337"/>
            <ac:spMk id="364" creationId="{F6E84378-2715-42B0-B09B-02B4D794B111}"/>
          </ac:spMkLst>
        </pc:spChg>
        <pc:spChg chg="mod">
          <ac:chgData name="hassan MH" userId="84cd2103f36ef0dc" providerId="LiveId" clId="{DEB09C12-C376-40B2-8D42-A50FB6EF1F24}" dt="2022-04-15T15:02:19.164" v="1278"/>
          <ac:spMkLst>
            <pc:docMk/>
            <pc:sldMk cId="3551271637" sldId="337"/>
            <ac:spMk id="365" creationId="{597804AF-ACA7-4CA3-BD32-C3BFDE67FB5B}"/>
          </ac:spMkLst>
        </pc:spChg>
        <pc:spChg chg="mod">
          <ac:chgData name="hassan MH" userId="84cd2103f36ef0dc" providerId="LiveId" clId="{DEB09C12-C376-40B2-8D42-A50FB6EF1F24}" dt="2022-04-15T15:02:19.164" v="1278"/>
          <ac:spMkLst>
            <pc:docMk/>
            <pc:sldMk cId="3551271637" sldId="337"/>
            <ac:spMk id="366" creationId="{28952D90-A943-487D-9A0A-E6754C792084}"/>
          </ac:spMkLst>
        </pc:spChg>
        <pc:spChg chg="mod">
          <ac:chgData name="hassan MH" userId="84cd2103f36ef0dc" providerId="LiveId" clId="{DEB09C12-C376-40B2-8D42-A50FB6EF1F24}" dt="2022-04-15T15:02:19.164" v="1278"/>
          <ac:spMkLst>
            <pc:docMk/>
            <pc:sldMk cId="3551271637" sldId="337"/>
            <ac:spMk id="367" creationId="{F29898AB-4004-457F-993E-2F46FADCE25C}"/>
          </ac:spMkLst>
        </pc:spChg>
        <pc:spChg chg="mod">
          <ac:chgData name="hassan MH" userId="84cd2103f36ef0dc" providerId="LiveId" clId="{DEB09C12-C376-40B2-8D42-A50FB6EF1F24}" dt="2022-04-15T15:02:19.164" v="1278"/>
          <ac:spMkLst>
            <pc:docMk/>
            <pc:sldMk cId="3551271637" sldId="337"/>
            <ac:spMk id="368" creationId="{71F8B40B-1E83-4DD9-BA0A-D199B8943A16}"/>
          </ac:spMkLst>
        </pc:spChg>
        <pc:spChg chg="mod">
          <ac:chgData name="hassan MH" userId="84cd2103f36ef0dc" providerId="LiveId" clId="{DEB09C12-C376-40B2-8D42-A50FB6EF1F24}" dt="2022-04-15T15:02:19.164" v="1278"/>
          <ac:spMkLst>
            <pc:docMk/>
            <pc:sldMk cId="3551271637" sldId="337"/>
            <ac:spMk id="369" creationId="{8D188860-F7B9-45A5-AC7F-80BA7A10F7FC}"/>
          </ac:spMkLst>
        </pc:spChg>
        <pc:spChg chg="mod">
          <ac:chgData name="hassan MH" userId="84cd2103f36ef0dc" providerId="LiveId" clId="{DEB09C12-C376-40B2-8D42-A50FB6EF1F24}" dt="2022-04-15T15:02:19.164" v="1278"/>
          <ac:spMkLst>
            <pc:docMk/>
            <pc:sldMk cId="3551271637" sldId="337"/>
            <ac:spMk id="370" creationId="{11DD1510-A56B-41E4-860A-C5F5A5CD9EF7}"/>
          </ac:spMkLst>
        </pc:spChg>
        <pc:spChg chg="mod">
          <ac:chgData name="hassan MH" userId="84cd2103f36ef0dc" providerId="LiveId" clId="{DEB09C12-C376-40B2-8D42-A50FB6EF1F24}" dt="2022-04-15T15:02:19.164" v="1278"/>
          <ac:spMkLst>
            <pc:docMk/>
            <pc:sldMk cId="3551271637" sldId="337"/>
            <ac:spMk id="371" creationId="{3655893D-EF4A-4270-BB4F-884E76069B8C}"/>
          </ac:spMkLst>
        </pc:spChg>
        <pc:spChg chg="mod">
          <ac:chgData name="hassan MH" userId="84cd2103f36ef0dc" providerId="LiveId" clId="{DEB09C12-C376-40B2-8D42-A50FB6EF1F24}" dt="2022-04-15T15:02:19.164" v="1278"/>
          <ac:spMkLst>
            <pc:docMk/>
            <pc:sldMk cId="3551271637" sldId="337"/>
            <ac:spMk id="372" creationId="{3F46D116-28A5-42B6-8BA0-10331BC180D3}"/>
          </ac:spMkLst>
        </pc:spChg>
        <pc:spChg chg="mod">
          <ac:chgData name="hassan MH" userId="84cd2103f36ef0dc" providerId="LiveId" clId="{DEB09C12-C376-40B2-8D42-A50FB6EF1F24}" dt="2022-04-15T15:02:19.164" v="1278"/>
          <ac:spMkLst>
            <pc:docMk/>
            <pc:sldMk cId="3551271637" sldId="337"/>
            <ac:spMk id="373" creationId="{3A9500BA-75E0-4C83-91FA-7D3E6D0A7E68}"/>
          </ac:spMkLst>
        </pc:spChg>
        <pc:spChg chg="mod">
          <ac:chgData name="hassan MH" userId="84cd2103f36ef0dc" providerId="LiveId" clId="{DEB09C12-C376-40B2-8D42-A50FB6EF1F24}" dt="2022-04-15T15:02:19.164" v="1278"/>
          <ac:spMkLst>
            <pc:docMk/>
            <pc:sldMk cId="3551271637" sldId="337"/>
            <ac:spMk id="374" creationId="{C0907D5A-89DC-4880-BF9B-AB80AD3A2B00}"/>
          </ac:spMkLst>
        </pc:spChg>
        <pc:spChg chg="mod">
          <ac:chgData name="hassan MH" userId="84cd2103f36ef0dc" providerId="LiveId" clId="{DEB09C12-C376-40B2-8D42-A50FB6EF1F24}" dt="2022-04-15T15:02:19.164" v="1278"/>
          <ac:spMkLst>
            <pc:docMk/>
            <pc:sldMk cId="3551271637" sldId="337"/>
            <ac:spMk id="375" creationId="{A9EC4DF1-CFF9-467F-9BEE-26A95C553C95}"/>
          </ac:spMkLst>
        </pc:spChg>
        <pc:spChg chg="mod">
          <ac:chgData name="hassan MH" userId="84cd2103f36ef0dc" providerId="LiveId" clId="{DEB09C12-C376-40B2-8D42-A50FB6EF1F24}" dt="2022-04-15T15:02:19.164" v="1278"/>
          <ac:spMkLst>
            <pc:docMk/>
            <pc:sldMk cId="3551271637" sldId="337"/>
            <ac:spMk id="376" creationId="{1F816321-8A8F-4F7D-A76E-0A894EF30177}"/>
          </ac:spMkLst>
        </pc:spChg>
        <pc:spChg chg="mod">
          <ac:chgData name="hassan MH" userId="84cd2103f36ef0dc" providerId="LiveId" clId="{DEB09C12-C376-40B2-8D42-A50FB6EF1F24}" dt="2022-04-15T15:02:19.164" v="1278"/>
          <ac:spMkLst>
            <pc:docMk/>
            <pc:sldMk cId="3551271637" sldId="337"/>
            <ac:spMk id="377" creationId="{0AD63950-FF03-49D3-87B0-3446494F5F54}"/>
          </ac:spMkLst>
        </pc:spChg>
        <pc:spChg chg="mod">
          <ac:chgData name="hassan MH" userId="84cd2103f36ef0dc" providerId="LiveId" clId="{DEB09C12-C376-40B2-8D42-A50FB6EF1F24}" dt="2022-04-15T15:02:19.164" v="1278"/>
          <ac:spMkLst>
            <pc:docMk/>
            <pc:sldMk cId="3551271637" sldId="337"/>
            <ac:spMk id="378" creationId="{136F3BE5-CB52-45FB-83D1-919E8F8EE03B}"/>
          </ac:spMkLst>
        </pc:spChg>
        <pc:spChg chg="mod">
          <ac:chgData name="hassan MH" userId="84cd2103f36ef0dc" providerId="LiveId" clId="{DEB09C12-C376-40B2-8D42-A50FB6EF1F24}" dt="2022-04-15T15:02:19.164" v="1278"/>
          <ac:spMkLst>
            <pc:docMk/>
            <pc:sldMk cId="3551271637" sldId="337"/>
            <ac:spMk id="379" creationId="{835DB93F-F709-4D49-BCBE-DC1336958A2B}"/>
          </ac:spMkLst>
        </pc:spChg>
        <pc:spChg chg="mod">
          <ac:chgData name="hassan MH" userId="84cd2103f36ef0dc" providerId="LiveId" clId="{DEB09C12-C376-40B2-8D42-A50FB6EF1F24}" dt="2022-04-15T15:02:22.019" v="1280"/>
          <ac:spMkLst>
            <pc:docMk/>
            <pc:sldMk cId="3551271637" sldId="337"/>
            <ac:spMk id="381" creationId="{62B0A8C6-5F88-49CF-879D-0E15F8E76640}"/>
          </ac:spMkLst>
        </pc:spChg>
        <pc:spChg chg="mod">
          <ac:chgData name="hassan MH" userId="84cd2103f36ef0dc" providerId="LiveId" clId="{DEB09C12-C376-40B2-8D42-A50FB6EF1F24}" dt="2022-04-15T15:07:28.799" v="1379" actId="207"/>
          <ac:spMkLst>
            <pc:docMk/>
            <pc:sldMk cId="3551271637" sldId="337"/>
            <ac:spMk id="382" creationId="{1F32F5A0-684E-47FE-8ABB-CA149DA39FE8}"/>
          </ac:spMkLst>
        </pc:spChg>
        <pc:spChg chg="mod">
          <ac:chgData name="hassan MH" userId="84cd2103f36ef0dc" providerId="LiveId" clId="{DEB09C12-C376-40B2-8D42-A50FB6EF1F24}" dt="2022-04-15T15:03:54.080" v="1300" actId="207"/>
          <ac:spMkLst>
            <pc:docMk/>
            <pc:sldMk cId="3551271637" sldId="337"/>
            <ac:spMk id="383" creationId="{51723F80-142A-404C-8DD9-1623FF749275}"/>
          </ac:spMkLst>
        </pc:spChg>
        <pc:spChg chg="mod">
          <ac:chgData name="hassan MH" userId="84cd2103f36ef0dc" providerId="LiveId" clId="{DEB09C12-C376-40B2-8D42-A50FB6EF1F24}" dt="2022-04-15T15:02:22.019" v="1280"/>
          <ac:spMkLst>
            <pc:docMk/>
            <pc:sldMk cId="3551271637" sldId="337"/>
            <ac:spMk id="384" creationId="{88E89AA6-2AF4-4360-9EE2-2040EDA5171A}"/>
          </ac:spMkLst>
        </pc:spChg>
        <pc:spChg chg="mod">
          <ac:chgData name="hassan MH" userId="84cd2103f36ef0dc" providerId="LiveId" clId="{DEB09C12-C376-40B2-8D42-A50FB6EF1F24}" dt="2022-04-15T15:07:26.983" v="1378" actId="207"/>
          <ac:spMkLst>
            <pc:docMk/>
            <pc:sldMk cId="3551271637" sldId="337"/>
            <ac:spMk id="385" creationId="{716D4DF6-A9F0-461C-9E17-C262816EE9F3}"/>
          </ac:spMkLst>
        </pc:spChg>
        <pc:spChg chg="mod">
          <ac:chgData name="hassan MH" userId="84cd2103f36ef0dc" providerId="LiveId" clId="{DEB09C12-C376-40B2-8D42-A50FB6EF1F24}" dt="2022-04-15T15:03:52.450" v="1299" actId="207"/>
          <ac:spMkLst>
            <pc:docMk/>
            <pc:sldMk cId="3551271637" sldId="337"/>
            <ac:spMk id="386" creationId="{2029C3BF-F736-453B-A390-2F22CAB9C0A9}"/>
          </ac:spMkLst>
        </pc:spChg>
        <pc:spChg chg="mod">
          <ac:chgData name="hassan MH" userId="84cd2103f36ef0dc" providerId="LiveId" clId="{DEB09C12-C376-40B2-8D42-A50FB6EF1F24}" dt="2022-04-15T15:02:22.019" v="1280"/>
          <ac:spMkLst>
            <pc:docMk/>
            <pc:sldMk cId="3551271637" sldId="337"/>
            <ac:spMk id="387" creationId="{9552615D-D17A-4F3E-A080-DA687EC0E4D0}"/>
          </ac:spMkLst>
        </pc:spChg>
        <pc:spChg chg="mod">
          <ac:chgData name="hassan MH" userId="84cd2103f36ef0dc" providerId="LiveId" clId="{DEB09C12-C376-40B2-8D42-A50FB6EF1F24}" dt="2022-04-15T15:02:22.019" v="1280"/>
          <ac:spMkLst>
            <pc:docMk/>
            <pc:sldMk cId="3551271637" sldId="337"/>
            <ac:spMk id="388" creationId="{0B3BCEF1-A666-42AF-AA9A-2A60E0380D68}"/>
          </ac:spMkLst>
        </pc:spChg>
        <pc:spChg chg="mod">
          <ac:chgData name="hassan MH" userId="84cd2103f36ef0dc" providerId="LiveId" clId="{DEB09C12-C376-40B2-8D42-A50FB6EF1F24}" dt="2022-04-15T15:03:42.244" v="1297" actId="207"/>
          <ac:spMkLst>
            <pc:docMk/>
            <pc:sldMk cId="3551271637" sldId="337"/>
            <ac:spMk id="389" creationId="{5D5B74D2-3EC7-417B-8D7B-283A1BE3E7CE}"/>
          </ac:spMkLst>
        </pc:spChg>
        <pc:spChg chg="mod">
          <ac:chgData name="hassan MH" userId="84cd2103f36ef0dc" providerId="LiveId" clId="{DEB09C12-C376-40B2-8D42-A50FB6EF1F24}" dt="2022-04-15T15:02:22.019" v="1280"/>
          <ac:spMkLst>
            <pc:docMk/>
            <pc:sldMk cId="3551271637" sldId="337"/>
            <ac:spMk id="390" creationId="{EC99BC36-F50E-4345-A66B-6253805CE8AE}"/>
          </ac:spMkLst>
        </pc:spChg>
        <pc:spChg chg="mod">
          <ac:chgData name="hassan MH" userId="84cd2103f36ef0dc" providerId="LiveId" clId="{DEB09C12-C376-40B2-8D42-A50FB6EF1F24}" dt="2022-04-15T15:03:38.786" v="1295" actId="207"/>
          <ac:spMkLst>
            <pc:docMk/>
            <pc:sldMk cId="3551271637" sldId="337"/>
            <ac:spMk id="391" creationId="{B5E30359-FAD7-48D9-96D4-68B32BDF361E}"/>
          </ac:spMkLst>
        </pc:spChg>
        <pc:spChg chg="mod">
          <ac:chgData name="hassan MH" userId="84cd2103f36ef0dc" providerId="LiveId" clId="{DEB09C12-C376-40B2-8D42-A50FB6EF1F24}" dt="2022-04-15T15:02:22.019" v="1280"/>
          <ac:spMkLst>
            <pc:docMk/>
            <pc:sldMk cId="3551271637" sldId="337"/>
            <ac:spMk id="392" creationId="{09B7ECD4-1978-4AC4-A12C-AD7853573EC1}"/>
          </ac:spMkLst>
        </pc:spChg>
        <pc:spChg chg="mod">
          <ac:chgData name="hassan MH" userId="84cd2103f36ef0dc" providerId="LiveId" clId="{DEB09C12-C376-40B2-8D42-A50FB6EF1F24}" dt="2022-04-15T15:02:22.019" v="1280"/>
          <ac:spMkLst>
            <pc:docMk/>
            <pc:sldMk cId="3551271637" sldId="337"/>
            <ac:spMk id="393" creationId="{2C611B6A-5917-458B-8443-682B02585682}"/>
          </ac:spMkLst>
        </pc:spChg>
        <pc:spChg chg="mod">
          <ac:chgData name="hassan MH" userId="84cd2103f36ef0dc" providerId="LiveId" clId="{DEB09C12-C376-40B2-8D42-A50FB6EF1F24}" dt="2022-04-15T15:03:41.374" v="1296" actId="207"/>
          <ac:spMkLst>
            <pc:docMk/>
            <pc:sldMk cId="3551271637" sldId="337"/>
            <ac:spMk id="394" creationId="{3E3C1493-D1AC-4FCF-B317-7D540BC89212}"/>
          </ac:spMkLst>
        </pc:spChg>
        <pc:spChg chg="mod">
          <ac:chgData name="hassan MH" userId="84cd2103f36ef0dc" providerId="LiveId" clId="{DEB09C12-C376-40B2-8D42-A50FB6EF1F24}" dt="2022-04-15T15:02:22.019" v="1280"/>
          <ac:spMkLst>
            <pc:docMk/>
            <pc:sldMk cId="3551271637" sldId="337"/>
            <ac:spMk id="395" creationId="{8D0F0544-4492-4A2D-821F-F0A2986F8CA4}"/>
          </ac:spMkLst>
        </pc:spChg>
        <pc:spChg chg="mod">
          <ac:chgData name="hassan MH" userId="84cd2103f36ef0dc" providerId="LiveId" clId="{DEB09C12-C376-40B2-8D42-A50FB6EF1F24}" dt="2022-04-15T15:02:22.019" v="1280"/>
          <ac:spMkLst>
            <pc:docMk/>
            <pc:sldMk cId="3551271637" sldId="337"/>
            <ac:spMk id="396" creationId="{0C814A1D-9868-40D2-BBB2-D6FD82E59890}"/>
          </ac:spMkLst>
        </pc:spChg>
        <pc:spChg chg="mod">
          <ac:chgData name="hassan MH" userId="84cd2103f36ef0dc" providerId="LiveId" clId="{DEB09C12-C376-40B2-8D42-A50FB6EF1F24}" dt="2022-04-15T15:02:22.019" v="1280"/>
          <ac:spMkLst>
            <pc:docMk/>
            <pc:sldMk cId="3551271637" sldId="337"/>
            <ac:spMk id="397" creationId="{FE2E0BE4-A6C0-4927-A40D-D715AAE0D019}"/>
          </ac:spMkLst>
        </pc:spChg>
        <pc:spChg chg="mod">
          <ac:chgData name="hassan MH" userId="84cd2103f36ef0dc" providerId="LiveId" clId="{DEB09C12-C376-40B2-8D42-A50FB6EF1F24}" dt="2022-04-15T15:02:22.019" v="1280"/>
          <ac:spMkLst>
            <pc:docMk/>
            <pc:sldMk cId="3551271637" sldId="337"/>
            <ac:spMk id="398" creationId="{CF21164B-F8CE-4DF0-BF85-1790944E8099}"/>
          </ac:spMkLst>
        </pc:spChg>
        <pc:spChg chg="mod">
          <ac:chgData name="hassan MH" userId="84cd2103f36ef0dc" providerId="LiveId" clId="{DEB09C12-C376-40B2-8D42-A50FB6EF1F24}" dt="2022-04-15T15:02:22.019" v="1280"/>
          <ac:spMkLst>
            <pc:docMk/>
            <pc:sldMk cId="3551271637" sldId="337"/>
            <ac:spMk id="399" creationId="{A39B0423-27CC-45FE-A01B-FC5622264CFC}"/>
          </ac:spMkLst>
        </pc:spChg>
        <pc:spChg chg="mod">
          <ac:chgData name="hassan MH" userId="84cd2103f36ef0dc" providerId="LiveId" clId="{DEB09C12-C376-40B2-8D42-A50FB6EF1F24}" dt="2022-04-15T15:02:22.019" v="1280"/>
          <ac:spMkLst>
            <pc:docMk/>
            <pc:sldMk cId="3551271637" sldId="337"/>
            <ac:spMk id="400" creationId="{36361434-0D9C-4EA5-B244-9F4381F28CD7}"/>
          </ac:spMkLst>
        </pc:spChg>
        <pc:spChg chg="mod">
          <ac:chgData name="hassan MH" userId="84cd2103f36ef0dc" providerId="LiveId" clId="{DEB09C12-C376-40B2-8D42-A50FB6EF1F24}" dt="2022-04-15T15:02:22.019" v="1280"/>
          <ac:spMkLst>
            <pc:docMk/>
            <pc:sldMk cId="3551271637" sldId="337"/>
            <ac:spMk id="401" creationId="{DD823A08-6D95-4973-89A5-132A3ADC7BB0}"/>
          </ac:spMkLst>
        </pc:spChg>
        <pc:spChg chg="mod">
          <ac:chgData name="hassan MH" userId="84cd2103f36ef0dc" providerId="LiveId" clId="{DEB09C12-C376-40B2-8D42-A50FB6EF1F24}" dt="2022-04-15T15:02:22.019" v="1280"/>
          <ac:spMkLst>
            <pc:docMk/>
            <pc:sldMk cId="3551271637" sldId="337"/>
            <ac:spMk id="402" creationId="{3C19D830-8C83-430E-81F0-B9195C740387}"/>
          </ac:spMkLst>
        </pc:spChg>
        <pc:spChg chg="mod">
          <ac:chgData name="hassan MH" userId="84cd2103f36ef0dc" providerId="LiveId" clId="{DEB09C12-C376-40B2-8D42-A50FB6EF1F24}" dt="2022-04-15T15:02:22.019" v="1280"/>
          <ac:spMkLst>
            <pc:docMk/>
            <pc:sldMk cId="3551271637" sldId="337"/>
            <ac:spMk id="403" creationId="{B5CB7BE8-F378-4F2A-9FE6-2329E8F68CB5}"/>
          </ac:spMkLst>
        </pc:spChg>
        <pc:spChg chg="mod">
          <ac:chgData name="hassan MH" userId="84cd2103f36ef0dc" providerId="LiveId" clId="{DEB09C12-C376-40B2-8D42-A50FB6EF1F24}" dt="2022-04-15T15:02:22.019" v="1280"/>
          <ac:spMkLst>
            <pc:docMk/>
            <pc:sldMk cId="3551271637" sldId="337"/>
            <ac:spMk id="404" creationId="{B7C25748-FDD8-47A4-A10F-ABC7759B8181}"/>
          </ac:spMkLst>
        </pc:spChg>
        <pc:spChg chg="mod">
          <ac:chgData name="hassan MH" userId="84cd2103f36ef0dc" providerId="LiveId" clId="{DEB09C12-C376-40B2-8D42-A50FB6EF1F24}" dt="2022-04-15T15:02:22.019" v="1280"/>
          <ac:spMkLst>
            <pc:docMk/>
            <pc:sldMk cId="3551271637" sldId="337"/>
            <ac:spMk id="405" creationId="{DD13E16A-CFE7-46B9-875B-AD378FF77A4A}"/>
          </ac:spMkLst>
        </pc:spChg>
        <pc:spChg chg="mod">
          <ac:chgData name="hassan MH" userId="84cd2103f36ef0dc" providerId="LiveId" clId="{DEB09C12-C376-40B2-8D42-A50FB6EF1F24}" dt="2022-04-15T15:02:22.019" v="1280"/>
          <ac:spMkLst>
            <pc:docMk/>
            <pc:sldMk cId="3551271637" sldId="337"/>
            <ac:spMk id="406" creationId="{D88FA1A5-BE9F-4116-81DE-55055227F11E}"/>
          </ac:spMkLst>
        </pc:spChg>
        <pc:spChg chg="mod">
          <ac:chgData name="hassan MH" userId="84cd2103f36ef0dc" providerId="LiveId" clId="{DEB09C12-C376-40B2-8D42-A50FB6EF1F24}" dt="2022-04-15T15:02:22.019" v="1280"/>
          <ac:spMkLst>
            <pc:docMk/>
            <pc:sldMk cId="3551271637" sldId="337"/>
            <ac:spMk id="407" creationId="{5C0B366A-06BE-40FF-8B83-48995A2F8CA4}"/>
          </ac:spMkLst>
        </pc:spChg>
        <pc:spChg chg="mod">
          <ac:chgData name="hassan MH" userId="84cd2103f36ef0dc" providerId="LiveId" clId="{DEB09C12-C376-40B2-8D42-A50FB6EF1F24}" dt="2022-04-15T15:02:22.019" v="1280"/>
          <ac:spMkLst>
            <pc:docMk/>
            <pc:sldMk cId="3551271637" sldId="337"/>
            <ac:spMk id="408" creationId="{595C815B-73ED-474A-AA70-F0702A509ECE}"/>
          </ac:spMkLst>
        </pc:spChg>
        <pc:spChg chg="mod">
          <ac:chgData name="hassan MH" userId="84cd2103f36ef0dc" providerId="LiveId" clId="{DEB09C12-C376-40B2-8D42-A50FB6EF1F24}" dt="2022-04-15T15:02:22.019" v="1280"/>
          <ac:spMkLst>
            <pc:docMk/>
            <pc:sldMk cId="3551271637" sldId="337"/>
            <ac:spMk id="409" creationId="{1FBFD4A8-DAA3-4294-83F0-ECFD5788FC10}"/>
          </ac:spMkLst>
        </pc:spChg>
        <pc:spChg chg="mod">
          <ac:chgData name="hassan MH" userId="84cd2103f36ef0dc" providerId="LiveId" clId="{DEB09C12-C376-40B2-8D42-A50FB6EF1F24}" dt="2022-04-15T15:02:22.019" v="1280"/>
          <ac:spMkLst>
            <pc:docMk/>
            <pc:sldMk cId="3551271637" sldId="337"/>
            <ac:spMk id="410" creationId="{801B1AF9-EAB6-4C6C-BBC9-18768EA44B52}"/>
          </ac:spMkLst>
        </pc:spChg>
        <pc:spChg chg="mod">
          <ac:chgData name="hassan MH" userId="84cd2103f36ef0dc" providerId="LiveId" clId="{DEB09C12-C376-40B2-8D42-A50FB6EF1F24}" dt="2022-04-15T15:08:52.035" v="1401" actId="207"/>
          <ac:spMkLst>
            <pc:docMk/>
            <pc:sldMk cId="3551271637" sldId="337"/>
            <ac:spMk id="411" creationId="{89BC23E1-88C7-4B6D-9DFF-CC5600ABAA4A}"/>
          </ac:spMkLst>
        </pc:spChg>
        <pc:spChg chg="mod">
          <ac:chgData name="hassan MH" userId="84cd2103f36ef0dc" providerId="LiveId" clId="{DEB09C12-C376-40B2-8D42-A50FB6EF1F24}" dt="2022-04-15T15:02:22.019" v="1280"/>
          <ac:spMkLst>
            <pc:docMk/>
            <pc:sldMk cId="3551271637" sldId="337"/>
            <ac:spMk id="412" creationId="{7F1E84C8-926C-49C3-99DA-A017D26C3EC0}"/>
          </ac:spMkLst>
        </pc:spChg>
        <pc:spChg chg="mod">
          <ac:chgData name="hassan MH" userId="84cd2103f36ef0dc" providerId="LiveId" clId="{DEB09C12-C376-40B2-8D42-A50FB6EF1F24}" dt="2022-04-15T15:20:18.064" v="1567" actId="2085"/>
          <ac:spMkLst>
            <pc:docMk/>
            <pc:sldMk cId="3551271637" sldId="337"/>
            <ac:spMk id="413" creationId="{3FFAC284-2644-4688-91D2-445A3203D0C8}"/>
          </ac:spMkLst>
        </pc:spChg>
        <pc:spChg chg="mod">
          <ac:chgData name="hassan MH" userId="84cd2103f36ef0dc" providerId="LiveId" clId="{DEB09C12-C376-40B2-8D42-A50FB6EF1F24}" dt="2022-04-15T15:20:18.064" v="1567" actId="2085"/>
          <ac:spMkLst>
            <pc:docMk/>
            <pc:sldMk cId="3551271637" sldId="337"/>
            <ac:spMk id="414" creationId="{ACE40D3A-AE43-46A7-8395-D3376FD044B0}"/>
          </ac:spMkLst>
        </pc:spChg>
        <pc:spChg chg="mod">
          <ac:chgData name="hassan MH" userId="84cd2103f36ef0dc" providerId="LiveId" clId="{DEB09C12-C376-40B2-8D42-A50FB6EF1F24}" dt="2022-04-15T15:02:22.019" v="1280"/>
          <ac:spMkLst>
            <pc:docMk/>
            <pc:sldMk cId="3551271637" sldId="337"/>
            <ac:spMk id="415" creationId="{1F48D872-51CA-424A-B309-09B6367A9AFE}"/>
          </ac:spMkLst>
        </pc:spChg>
        <pc:spChg chg="mod">
          <ac:chgData name="hassan MH" userId="84cd2103f36ef0dc" providerId="LiveId" clId="{DEB09C12-C376-40B2-8D42-A50FB6EF1F24}" dt="2022-04-15T15:02:22.019" v="1280"/>
          <ac:spMkLst>
            <pc:docMk/>
            <pc:sldMk cId="3551271637" sldId="337"/>
            <ac:spMk id="416" creationId="{B0DCCD93-1DE0-48FB-89D3-4FA4DB230515}"/>
          </ac:spMkLst>
        </pc:spChg>
        <pc:spChg chg="mod">
          <ac:chgData name="hassan MH" userId="84cd2103f36ef0dc" providerId="LiveId" clId="{DEB09C12-C376-40B2-8D42-A50FB6EF1F24}" dt="2022-04-15T15:20:22.163" v="1568" actId="207"/>
          <ac:spMkLst>
            <pc:docMk/>
            <pc:sldMk cId="3551271637" sldId="337"/>
            <ac:spMk id="417" creationId="{29F24451-193F-4EB0-8D16-69E4ECBAB49F}"/>
          </ac:spMkLst>
        </pc:spChg>
        <pc:spChg chg="mod">
          <ac:chgData name="hassan MH" userId="84cd2103f36ef0dc" providerId="LiveId" clId="{DEB09C12-C376-40B2-8D42-A50FB6EF1F24}" dt="2022-04-15T15:20:24.691" v="1569" actId="207"/>
          <ac:spMkLst>
            <pc:docMk/>
            <pc:sldMk cId="3551271637" sldId="337"/>
            <ac:spMk id="418" creationId="{8FCB8F74-D2F7-4FC6-8325-AA0C6B05AB3A}"/>
          </ac:spMkLst>
        </pc:spChg>
        <pc:spChg chg="mod">
          <ac:chgData name="hassan MH" userId="84cd2103f36ef0dc" providerId="LiveId" clId="{DEB09C12-C376-40B2-8D42-A50FB6EF1F24}" dt="2022-04-15T15:08:50.005" v="1400" actId="207"/>
          <ac:spMkLst>
            <pc:docMk/>
            <pc:sldMk cId="3551271637" sldId="337"/>
            <ac:spMk id="419" creationId="{997B2EA7-6740-4AA1-9C83-CF91E986BB51}"/>
          </ac:spMkLst>
        </pc:spChg>
        <pc:spChg chg="mod">
          <ac:chgData name="hassan MH" userId="84cd2103f36ef0dc" providerId="LiveId" clId="{DEB09C12-C376-40B2-8D42-A50FB6EF1F24}" dt="2022-04-15T15:02:22.019" v="1280"/>
          <ac:spMkLst>
            <pc:docMk/>
            <pc:sldMk cId="3551271637" sldId="337"/>
            <ac:spMk id="420" creationId="{9CCD0231-7306-497F-AC6F-168343F3C1B1}"/>
          </ac:spMkLst>
        </pc:spChg>
        <pc:spChg chg="mod">
          <ac:chgData name="hassan MH" userId="84cd2103f36ef0dc" providerId="LiveId" clId="{DEB09C12-C376-40B2-8D42-A50FB6EF1F24}" dt="2022-04-15T15:02:22.019" v="1280"/>
          <ac:spMkLst>
            <pc:docMk/>
            <pc:sldMk cId="3551271637" sldId="337"/>
            <ac:spMk id="421" creationId="{6FF27146-0805-4A27-99B7-A36C61BA087F}"/>
          </ac:spMkLst>
        </pc:spChg>
        <pc:spChg chg="mod">
          <ac:chgData name="hassan MH" userId="84cd2103f36ef0dc" providerId="LiveId" clId="{DEB09C12-C376-40B2-8D42-A50FB6EF1F24}" dt="2022-04-15T15:02:22.019" v="1280"/>
          <ac:spMkLst>
            <pc:docMk/>
            <pc:sldMk cId="3551271637" sldId="337"/>
            <ac:spMk id="422" creationId="{B35D6232-724F-4444-9273-0B633D44E173}"/>
          </ac:spMkLst>
        </pc:spChg>
        <pc:spChg chg="mod">
          <ac:chgData name="hassan MH" userId="84cd2103f36ef0dc" providerId="LiveId" clId="{DEB09C12-C376-40B2-8D42-A50FB6EF1F24}" dt="2022-04-15T15:08:57.429" v="1403" actId="1076"/>
          <ac:spMkLst>
            <pc:docMk/>
            <pc:sldMk cId="3551271637" sldId="337"/>
            <ac:spMk id="423" creationId="{4B5D921F-6A5D-457F-8BCD-C5963E7BF5A6}"/>
          </ac:spMkLst>
        </pc:spChg>
        <pc:spChg chg="mod">
          <ac:chgData name="hassan MH" userId="84cd2103f36ef0dc" providerId="LiveId" clId="{DEB09C12-C376-40B2-8D42-A50FB6EF1F24}" dt="2022-04-15T15:02:22.019" v="1280"/>
          <ac:spMkLst>
            <pc:docMk/>
            <pc:sldMk cId="3551271637" sldId="337"/>
            <ac:spMk id="424" creationId="{CD2B7424-95D6-4101-92B5-41E8F3A9BB48}"/>
          </ac:spMkLst>
        </pc:spChg>
        <pc:spChg chg="mod">
          <ac:chgData name="hassan MH" userId="84cd2103f36ef0dc" providerId="LiveId" clId="{DEB09C12-C376-40B2-8D42-A50FB6EF1F24}" dt="2022-04-15T15:02:22.019" v="1280"/>
          <ac:spMkLst>
            <pc:docMk/>
            <pc:sldMk cId="3551271637" sldId="337"/>
            <ac:spMk id="425" creationId="{3534CC3A-AE9A-4191-A0E5-9011B6D5966E}"/>
          </ac:spMkLst>
        </pc:spChg>
        <pc:spChg chg="mod">
          <ac:chgData name="hassan MH" userId="84cd2103f36ef0dc" providerId="LiveId" clId="{DEB09C12-C376-40B2-8D42-A50FB6EF1F24}" dt="2022-04-15T15:20:10.336" v="1565" actId="207"/>
          <ac:spMkLst>
            <pc:docMk/>
            <pc:sldMk cId="3551271637" sldId="337"/>
            <ac:spMk id="426" creationId="{DEDDF4AE-3A2C-42E7-BE9E-FC1F8B30962B}"/>
          </ac:spMkLst>
        </pc:spChg>
        <pc:spChg chg="mod">
          <ac:chgData name="hassan MH" userId="84cd2103f36ef0dc" providerId="LiveId" clId="{DEB09C12-C376-40B2-8D42-A50FB6EF1F24}" dt="2022-04-15T15:20:10.336" v="1565" actId="207"/>
          <ac:spMkLst>
            <pc:docMk/>
            <pc:sldMk cId="3551271637" sldId="337"/>
            <ac:spMk id="427" creationId="{4A951227-1E9F-45C2-A803-A9CA7DC9DD1F}"/>
          </ac:spMkLst>
        </pc:spChg>
        <pc:spChg chg="add mod">
          <ac:chgData name="hassan MH" userId="84cd2103f36ef0dc" providerId="LiveId" clId="{DEB09C12-C376-40B2-8D42-A50FB6EF1F24}" dt="2022-04-15T15:08:18.868" v="1397" actId="1076"/>
          <ac:spMkLst>
            <pc:docMk/>
            <pc:sldMk cId="3551271637" sldId="337"/>
            <ac:spMk id="428" creationId="{2C8C7B0F-66D1-4EE7-8017-482A9D55DF4A}"/>
          </ac:spMkLst>
        </pc:spChg>
        <pc:spChg chg="add mod">
          <ac:chgData name="hassan MH" userId="84cd2103f36ef0dc" providerId="LiveId" clId="{DEB09C12-C376-40B2-8D42-A50FB6EF1F24}" dt="2022-04-15T15:06:03.647" v="1349" actId="165"/>
          <ac:spMkLst>
            <pc:docMk/>
            <pc:sldMk cId="3551271637" sldId="337"/>
            <ac:spMk id="429" creationId="{6ED476C5-B606-44DB-8B44-E94495018F48}"/>
          </ac:spMkLst>
        </pc:spChg>
        <pc:spChg chg="mod">
          <ac:chgData name="hassan MH" userId="84cd2103f36ef0dc" providerId="LiveId" clId="{DEB09C12-C376-40B2-8D42-A50FB6EF1F24}" dt="2022-04-15T15:38:46.759" v="1787"/>
          <ac:spMkLst>
            <pc:docMk/>
            <pc:sldMk cId="3551271637" sldId="337"/>
            <ac:spMk id="435" creationId="{26B277D1-0A70-41CD-BADA-1C7B28B9B72D}"/>
          </ac:spMkLst>
        </pc:spChg>
        <pc:spChg chg="mod">
          <ac:chgData name="hassan MH" userId="84cd2103f36ef0dc" providerId="LiveId" clId="{DEB09C12-C376-40B2-8D42-A50FB6EF1F24}" dt="2022-04-15T15:38:46.759" v="1787"/>
          <ac:spMkLst>
            <pc:docMk/>
            <pc:sldMk cId="3551271637" sldId="337"/>
            <ac:spMk id="437" creationId="{FD6C6BE6-0FC3-4CAE-9494-0E65183CE454}"/>
          </ac:spMkLst>
        </pc:spChg>
        <pc:spChg chg="mod">
          <ac:chgData name="hassan MH" userId="84cd2103f36ef0dc" providerId="LiveId" clId="{DEB09C12-C376-40B2-8D42-A50FB6EF1F24}" dt="2022-04-15T15:38:46.759" v="1787"/>
          <ac:spMkLst>
            <pc:docMk/>
            <pc:sldMk cId="3551271637" sldId="337"/>
            <ac:spMk id="438" creationId="{210FD29D-EFC7-4E00-A354-A2747487B7EA}"/>
          </ac:spMkLst>
        </pc:spChg>
        <pc:spChg chg="mod">
          <ac:chgData name="hassan MH" userId="84cd2103f36ef0dc" providerId="LiveId" clId="{DEB09C12-C376-40B2-8D42-A50FB6EF1F24}" dt="2022-04-15T15:38:46.759" v="1787"/>
          <ac:spMkLst>
            <pc:docMk/>
            <pc:sldMk cId="3551271637" sldId="337"/>
            <ac:spMk id="439" creationId="{B19D47BF-7BCE-4D8A-B1A0-C29101127437}"/>
          </ac:spMkLst>
        </pc:spChg>
        <pc:spChg chg="mod">
          <ac:chgData name="hassan MH" userId="84cd2103f36ef0dc" providerId="LiveId" clId="{DEB09C12-C376-40B2-8D42-A50FB6EF1F24}" dt="2022-04-15T15:38:46.759" v="1787"/>
          <ac:spMkLst>
            <pc:docMk/>
            <pc:sldMk cId="3551271637" sldId="337"/>
            <ac:spMk id="440" creationId="{E630DEBC-4378-4B2F-9C92-D55C3BA90E7F}"/>
          </ac:spMkLst>
        </pc:spChg>
        <pc:spChg chg="mod">
          <ac:chgData name="hassan MH" userId="84cd2103f36ef0dc" providerId="LiveId" clId="{DEB09C12-C376-40B2-8D42-A50FB6EF1F24}" dt="2022-04-15T15:38:46.759" v="1787"/>
          <ac:spMkLst>
            <pc:docMk/>
            <pc:sldMk cId="3551271637" sldId="337"/>
            <ac:spMk id="441" creationId="{8137FA33-DBD8-4A8B-B644-22988D44CE6C}"/>
          </ac:spMkLst>
        </pc:spChg>
        <pc:spChg chg="mod">
          <ac:chgData name="hassan MH" userId="84cd2103f36ef0dc" providerId="LiveId" clId="{DEB09C12-C376-40B2-8D42-A50FB6EF1F24}" dt="2022-04-15T15:38:46.759" v="1787"/>
          <ac:spMkLst>
            <pc:docMk/>
            <pc:sldMk cId="3551271637" sldId="337"/>
            <ac:spMk id="442" creationId="{F1684CB6-2BE7-4FF2-BED4-1F1CD54D0B2A}"/>
          </ac:spMkLst>
        </pc:spChg>
        <pc:spChg chg="mod">
          <ac:chgData name="hassan MH" userId="84cd2103f36ef0dc" providerId="LiveId" clId="{DEB09C12-C376-40B2-8D42-A50FB6EF1F24}" dt="2022-04-15T15:38:46.759" v="1787"/>
          <ac:spMkLst>
            <pc:docMk/>
            <pc:sldMk cId="3551271637" sldId="337"/>
            <ac:spMk id="443" creationId="{8F36D6A2-2E6D-4844-BE1C-88C5D1844AD2}"/>
          </ac:spMkLst>
        </pc:spChg>
        <pc:spChg chg="mod">
          <ac:chgData name="hassan MH" userId="84cd2103f36ef0dc" providerId="LiveId" clId="{DEB09C12-C376-40B2-8D42-A50FB6EF1F24}" dt="2022-04-15T15:38:46.759" v="1787"/>
          <ac:spMkLst>
            <pc:docMk/>
            <pc:sldMk cId="3551271637" sldId="337"/>
            <ac:spMk id="444" creationId="{4D19FA7E-38F2-4B9B-BADD-6F7C0F8E3B62}"/>
          </ac:spMkLst>
        </pc:spChg>
        <pc:spChg chg="mod">
          <ac:chgData name="hassan MH" userId="84cd2103f36ef0dc" providerId="LiveId" clId="{DEB09C12-C376-40B2-8D42-A50FB6EF1F24}" dt="2022-04-15T15:38:46.759" v="1787"/>
          <ac:spMkLst>
            <pc:docMk/>
            <pc:sldMk cId="3551271637" sldId="337"/>
            <ac:spMk id="445" creationId="{D6A2E1AF-152E-4A69-B4BD-B90887CC9A7A}"/>
          </ac:spMkLst>
        </pc:spChg>
        <pc:spChg chg="mod">
          <ac:chgData name="hassan MH" userId="84cd2103f36ef0dc" providerId="LiveId" clId="{DEB09C12-C376-40B2-8D42-A50FB6EF1F24}" dt="2022-04-15T15:38:46.759" v="1787"/>
          <ac:spMkLst>
            <pc:docMk/>
            <pc:sldMk cId="3551271637" sldId="337"/>
            <ac:spMk id="447" creationId="{061B7640-5736-45B3-A899-B7FA003378C2}"/>
          </ac:spMkLst>
        </pc:spChg>
        <pc:spChg chg="mod">
          <ac:chgData name="hassan MH" userId="84cd2103f36ef0dc" providerId="LiveId" clId="{DEB09C12-C376-40B2-8D42-A50FB6EF1F24}" dt="2022-04-15T15:38:46.759" v="1787"/>
          <ac:spMkLst>
            <pc:docMk/>
            <pc:sldMk cId="3551271637" sldId="337"/>
            <ac:spMk id="448" creationId="{6DDE6297-F522-4DF2-8B0A-87F5E1541F81}"/>
          </ac:spMkLst>
        </pc:spChg>
        <pc:spChg chg="mod">
          <ac:chgData name="hassan MH" userId="84cd2103f36ef0dc" providerId="LiveId" clId="{DEB09C12-C376-40B2-8D42-A50FB6EF1F24}" dt="2022-04-15T15:38:46.759" v="1787"/>
          <ac:spMkLst>
            <pc:docMk/>
            <pc:sldMk cId="3551271637" sldId="337"/>
            <ac:spMk id="449" creationId="{6FE86A03-F149-49A8-8C2E-D8CE2D9555BF}"/>
          </ac:spMkLst>
        </pc:spChg>
        <pc:spChg chg="mod">
          <ac:chgData name="hassan MH" userId="84cd2103f36ef0dc" providerId="LiveId" clId="{DEB09C12-C376-40B2-8D42-A50FB6EF1F24}" dt="2022-04-15T15:38:46.759" v="1787"/>
          <ac:spMkLst>
            <pc:docMk/>
            <pc:sldMk cId="3551271637" sldId="337"/>
            <ac:spMk id="450" creationId="{3D6ED2F0-F175-4A08-A57E-FDCD63309FF5}"/>
          </ac:spMkLst>
        </pc:spChg>
        <pc:spChg chg="mod">
          <ac:chgData name="hassan MH" userId="84cd2103f36ef0dc" providerId="LiveId" clId="{DEB09C12-C376-40B2-8D42-A50FB6EF1F24}" dt="2022-04-15T15:38:46.759" v="1787"/>
          <ac:spMkLst>
            <pc:docMk/>
            <pc:sldMk cId="3551271637" sldId="337"/>
            <ac:spMk id="451" creationId="{F038D8BB-107C-488A-8612-FC1C2E030581}"/>
          </ac:spMkLst>
        </pc:spChg>
        <pc:spChg chg="mod">
          <ac:chgData name="hassan MH" userId="84cd2103f36ef0dc" providerId="LiveId" clId="{DEB09C12-C376-40B2-8D42-A50FB6EF1F24}" dt="2022-04-15T15:39:07.462" v="1793" actId="571"/>
          <ac:spMkLst>
            <pc:docMk/>
            <pc:sldMk cId="3551271637" sldId="337"/>
            <ac:spMk id="455" creationId="{03AD6DC5-8B1C-4D2D-849E-F9B04EC3E9EA}"/>
          </ac:spMkLst>
        </pc:spChg>
        <pc:spChg chg="mod">
          <ac:chgData name="hassan MH" userId="84cd2103f36ef0dc" providerId="LiveId" clId="{DEB09C12-C376-40B2-8D42-A50FB6EF1F24}" dt="2022-04-15T15:39:07.462" v="1793" actId="571"/>
          <ac:spMkLst>
            <pc:docMk/>
            <pc:sldMk cId="3551271637" sldId="337"/>
            <ac:spMk id="457" creationId="{3F6BF4AD-82DD-4C12-BCB3-F088D98230DF}"/>
          </ac:spMkLst>
        </pc:spChg>
        <pc:spChg chg="mod">
          <ac:chgData name="hassan MH" userId="84cd2103f36ef0dc" providerId="LiveId" clId="{DEB09C12-C376-40B2-8D42-A50FB6EF1F24}" dt="2022-04-15T15:39:07.462" v="1793" actId="571"/>
          <ac:spMkLst>
            <pc:docMk/>
            <pc:sldMk cId="3551271637" sldId="337"/>
            <ac:spMk id="458" creationId="{B1A0C750-C00A-41E5-8112-33DC40B97468}"/>
          </ac:spMkLst>
        </pc:spChg>
        <pc:spChg chg="mod">
          <ac:chgData name="hassan MH" userId="84cd2103f36ef0dc" providerId="LiveId" clId="{DEB09C12-C376-40B2-8D42-A50FB6EF1F24}" dt="2022-04-15T15:39:07.462" v="1793" actId="571"/>
          <ac:spMkLst>
            <pc:docMk/>
            <pc:sldMk cId="3551271637" sldId="337"/>
            <ac:spMk id="459" creationId="{A24B2496-9130-4826-951A-7C42172E1FB7}"/>
          </ac:spMkLst>
        </pc:spChg>
        <pc:spChg chg="mod">
          <ac:chgData name="hassan MH" userId="84cd2103f36ef0dc" providerId="LiveId" clId="{DEB09C12-C376-40B2-8D42-A50FB6EF1F24}" dt="2022-04-15T15:39:07.462" v="1793" actId="571"/>
          <ac:spMkLst>
            <pc:docMk/>
            <pc:sldMk cId="3551271637" sldId="337"/>
            <ac:spMk id="460" creationId="{0A3B2079-77F2-4B2F-8879-5006B3CB98E1}"/>
          </ac:spMkLst>
        </pc:spChg>
        <pc:spChg chg="mod">
          <ac:chgData name="hassan MH" userId="84cd2103f36ef0dc" providerId="LiveId" clId="{DEB09C12-C376-40B2-8D42-A50FB6EF1F24}" dt="2022-04-15T15:39:07.462" v="1793" actId="571"/>
          <ac:spMkLst>
            <pc:docMk/>
            <pc:sldMk cId="3551271637" sldId="337"/>
            <ac:spMk id="461" creationId="{248EE22C-1E79-47F9-AD0D-BC0BEFC0FCE5}"/>
          </ac:spMkLst>
        </pc:spChg>
        <pc:spChg chg="mod">
          <ac:chgData name="hassan MH" userId="84cd2103f36ef0dc" providerId="LiveId" clId="{DEB09C12-C376-40B2-8D42-A50FB6EF1F24}" dt="2022-04-15T15:39:07.462" v="1793" actId="571"/>
          <ac:spMkLst>
            <pc:docMk/>
            <pc:sldMk cId="3551271637" sldId="337"/>
            <ac:spMk id="462" creationId="{9BF8E167-E9A2-4388-BEA2-21B13793CC41}"/>
          </ac:spMkLst>
        </pc:spChg>
        <pc:spChg chg="mod">
          <ac:chgData name="hassan MH" userId="84cd2103f36ef0dc" providerId="LiveId" clId="{DEB09C12-C376-40B2-8D42-A50FB6EF1F24}" dt="2022-04-15T15:39:07.462" v="1793" actId="571"/>
          <ac:spMkLst>
            <pc:docMk/>
            <pc:sldMk cId="3551271637" sldId="337"/>
            <ac:spMk id="463" creationId="{B34ABFA9-6674-4534-A525-14B7CD70B367}"/>
          </ac:spMkLst>
        </pc:spChg>
        <pc:spChg chg="mod">
          <ac:chgData name="hassan MH" userId="84cd2103f36ef0dc" providerId="LiveId" clId="{DEB09C12-C376-40B2-8D42-A50FB6EF1F24}" dt="2022-04-15T15:39:07.462" v="1793" actId="571"/>
          <ac:spMkLst>
            <pc:docMk/>
            <pc:sldMk cId="3551271637" sldId="337"/>
            <ac:spMk id="464" creationId="{14FE804B-1689-43D5-BCFB-4312A18D91F8}"/>
          </ac:spMkLst>
        </pc:spChg>
        <pc:spChg chg="mod">
          <ac:chgData name="hassan MH" userId="84cd2103f36ef0dc" providerId="LiveId" clId="{DEB09C12-C376-40B2-8D42-A50FB6EF1F24}" dt="2022-04-15T15:39:07.462" v="1793" actId="571"/>
          <ac:spMkLst>
            <pc:docMk/>
            <pc:sldMk cId="3551271637" sldId="337"/>
            <ac:spMk id="465" creationId="{F7380F25-BB60-4C7C-9E46-55760ABE9C8C}"/>
          </ac:spMkLst>
        </pc:spChg>
        <pc:spChg chg="mod">
          <ac:chgData name="hassan MH" userId="84cd2103f36ef0dc" providerId="LiveId" clId="{DEB09C12-C376-40B2-8D42-A50FB6EF1F24}" dt="2022-04-15T15:39:07.462" v="1793" actId="571"/>
          <ac:spMkLst>
            <pc:docMk/>
            <pc:sldMk cId="3551271637" sldId="337"/>
            <ac:spMk id="467" creationId="{E8A48B73-D99D-485B-9694-CD9B169257F4}"/>
          </ac:spMkLst>
        </pc:spChg>
        <pc:spChg chg="mod">
          <ac:chgData name="hassan MH" userId="84cd2103f36ef0dc" providerId="LiveId" clId="{DEB09C12-C376-40B2-8D42-A50FB6EF1F24}" dt="2022-04-15T15:39:07.462" v="1793" actId="571"/>
          <ac:spMkLst>
            <pc:docMk/>
            <pc:sldMk cId="3551271637" sldId="337"/>
            <ac:spMk id="468" creationId="{5499625F-36DF-45EC-93FC-83CFE2A7B20D}"/>
          </ac:spMkLst>
        </pc:spChg>
        <pc:spChg chg="mod">
          <ac:chgData name="hassan MH" userId="84cd2103f36ef0dc" providerId="LiveId" clId="{DEB09C12-C376-40B2-8D42-A50FB6EF1F24}" dt="2022-04-15T15:39:07.462" v="1793" actId="571"/>
          <ac:spMkLst>
            <pc:docMk/>
            <pc:sldMk cId="3551271637" sldId="337"/>
            <ac:spMk id="469" creationId="{4D06DF14-5B46-4EFD-A655-2040932ACCC4}"/>
          </ac:spMkLst>
        </pc:spChg>
        <pc:spChg chg="mod">
          <ac:chgData name="hassan MH" userId="84cd2103f36ef0dc" providerId="LiveId" clId="{DEB09C12-C376-40B2-8D42-A50FB6EF1F24}" dt="2022-04-15T15:39:07.462" v="1793" actId="571"/>
          <ac:spMkLst>
            <pc:docMk/>
            <pc:sldMk cId="3551271637" sldId="337"/>
            <ac:spMk id="470" creationId="{1E015A69-4AED-4538-BC68-C277A84C52A1}"/>
          </ac:spMkLst>
        </pc:spChg>
        <pc:spChg chg="mod">
          <ac:chgData name="hassan MH" userId="84cd2103f36ef0dc" providerId="LiveId" clId="{DEB09C12-C376-40B2-8D42-A50FB6EF1F24}" dt="2022-04-15T15:39:07.462" v="1793" actId="571"/>
          <ac:spMkLst>
            <pc:docMk/>
            <pc:sldMk cId="3551271637" sldId="337"/>
            <ac:spMk id="471" creationId="{6F01FA7A-CC0A-4ADA-B459-D3C26F8E686E}"/>
          </ac:spMkLst>
        </pc:spChg>
        <pc:grpChg chg="add mod ord topLvl">
          <ac:chgData name="hassan MH" userId="84cd2103f36ef0dc" providerId="LiveId" clId="{DEB09C12-C376-40B2-8D42-A50FB6EF1F24}" dt="2022-04-15T15:08:34.702" v="1398" actId="164"/>
          <ac:grpSpMkLst>
            <pc:docMk/>
            <pc:sldMk cId="3551271637" sldId="337"/>
            <ac:grpSpMk id="2" creationId="{30001C80-E036-4D98-905F-442E8330181B}"/>
          </ac:grpSpMkLst>
        </pc:grpChg>
        <pc:grpChg chg="del">
          <ac:chgData name="hassan MH" userId="84cd2103f36ef0dc" providerId="LiveId" clId="{DEB09C12-C376-40B2-8D42-A50FB6EF1F24}" dt="2022-04-15T14:39:46.126" v="1043" actId="478"/>
          <ac:grpSpMkLst>
            <pc:docMk/>
            <pc:sldMk cId="3551271637" sldId="337"/>
            <ac:grpSpMk id="3" creationId="{0666F3D3-6815-4A39-B50A-A119EC5AF89E}"/>
          </ac:grpSpMkLst>
        </pc:grpChg>
        <pc:grpChg chg="del mod">
          <ac:chgData name="hassan MH" userId="84cd2103f36ef0dc" providerId="LiveId" clId="{DEB09C12-C376-40B2-8D42-A50FB6EF1F24}" dt="2022-04-15T15:05:14.313" v="1323" actId="478"/>
          <ac:grpSpMkLst>
            <pc:docMk/>
            <pc:sldMk cId="3551271637" sldId="337"/>
            <ac:grpSpMk id="4" creationId="{5D9D7AC7-BD4F-420B-8622-048BFEAC1829}"/>
          </ac:grpSpMkLst>
        </pc:grpChg>
        <pc:grpChg chg="del mod">
          <ac:chgData name="hassan MH" userId="84cd2103f36ef0dc" providerId="LiveId" clId="{DEB09C12-C376-40B2-8D42-A50FB6EF1F24}" dt="2022-04-15T15:05:09.441" v="1322" actId="478"/>
          <ac:grpSpMkLst>
            <pc:docMk/>
            <pc:sldMk cId="3551271637" sldId="337"/>
            <ac:grpSpMk id="11" creationId="{0EB80D2A-762A-4C14-96E0-6F8DD6ECE239}"/>
          </ac:grpSpMkLst>
        </pc:grpChg>
        <pc:grpChg chg="del mod">
          <ac:chgData name="hassan MH" userId="84cd2103f36ef0dc" providerId="LiveId" clId="{DEB09C12-C376-40B2-8D42-A50FB6EF1F24}" dt="2022-04-15T15:04:46.242" v="1315" actId="478"/>
          <ac:grpSpMkLst>
            <pc:docMk/>
            <pc:sldMk cId="3551271637" sldId="337"/>
            <ac:grpSpMk id="27" creationId="{9E3F7DEE-F02A-4EA9-944D-4C58461C3AB5}"/>
          </ac:grpSpMkLst>
        </pc:grpChg>
        <pc:grpChg chg="add del mod topLvl">
          <ac:chgData name="hassan MH" userId="84cd2103f36ef0dc" providerId="LiveId" clId="{DEB09C12-C376-40B2-8D42-A50FB6EF1F24}" dt="2022-04-15T15:06:11.607" v="1352" actId="1076"/>
          <ac:grpSpMkLst>
            <pc:docMk/>
            <pc:sldMk cId="3551271637" sldId="337"/>
            <ac:grpSpMk id="31" creationId="{F1C1D686-7AB5-4FD3-AA9C-28229F3CD1C1}"/>
          </ac:grpSpMkLst>
        </pc:grpChg>
        <pc:grpChg chg="del">
          <ac:chgData name="hassan MH" userId="84cd2103f36ef0dc" providerId="LiveId" clId="{DEB09C12-C376-40B2-8D42-A50FB6EF1F24}" dt="2022-04-15T14:39:41.196" v="1041" actId="478"/>
          <ac:grpSpMkLst>
            <pc:docMk/>
            <pc:sldMk cId="3551271637" sldId="337"/>
            <ac:grpSpMk id="35" creationId="{CFFC3342-D25B-44CF-82BA-607E94872C80}"/>
          </ac:grpSpMkLst>
        </pc:grpChg>
        <pc:grpChg chg="del">
          <ac:chgData name="hassan MH" userId="84cd2103f36ef0dc" providerId="LiveId" clId="{DEB09C12-C376-40B2-8D42-A50FB6EF1F24}" dt="2022-04-15T14:39:42.762" v="1042" actId="478"/>
          <ac:grpSpMkLst>
            <pc:docMk/>
            <pc:sldMk cId="3551271637" sldId="337"/>
            <ac:grpSpMk id="36" creationId="{82033727-E42B-4676-A094-FB3137F72277}"/>
          </ac:grpSpMkLst>
        </pc:grpChg>
        <pc:grpChg chg="del">
          <ac:chgData name="hassan MH" userId="84cd2103f36ef0dc" providerId="LiveId" clId="{DEB09C12-C376-40B2-8D42-A50FB6EF1F24}" dt="2022-04-15T14:39:42.762" v="1042" actId="478"/>
          <ac:grpSpMkLst>
            <pc:docMk/>
            <pc:sldMk cId="3551271637" sldId="337"/>
            <ac:grpSpMk id="38" creationId="{7F0F119C-C62F-4C99-9B05-E2EE873628ED}"/>
          </ac:grpSpMkLst>
        </pc:grpChg>
        <pc:grpChg chg="mod">
          <ac:chgData name="hassan MH" userId="84cd2103f36ef0dc" providerId="LiveId" clId="{DEB09C12-C376-40B2-8D42-A50FB6EF1F24}" dt="2022-04-15T15:06:03.647" v="1349" actId="165"/>
          <ac:grpSpMkLst>
            <pc:docMk/>
            <pc:sldMk cId="3551271637" sldId="337"/>
            <ac:grpSpMk id="56" creationId="{1AB33F1F-05D3-4D42-A1DF-0AF4CF32F5EF}"/>
          </ac:grpSpMkLst>
        </pc:grpChg>
        <pc:grpChg chg="mod">
          <ac:chgData name="hassan MH" userId="84cd2103f36ef0dc" providerId="LiveId" clId="{DEB09C12-C376-40B2-8D42-A50FB6EF1F24}" dt="2022-04-15T15:06:03.647" v="1349" actId="165"/>
          <ac:grpSpMkLst>
            <pc:docMk/>
            <pc:sldMk cId="3551271637" sldId="337"/>
            <ac:grpSpMk id="69" creationId="{3CDBDBA6-8D4A-4900-8209-92398F727080}"/>
          </ac:grpSpMkLst>
        </pc:grpChg>
        <pc:grpChg chg="mod">
          <ac:chgData name="hassan MH" userId="84cd2103f36ef0dc" providerId="LiveId" clId="{DEB09C12-C376-40B2-8D42-A50FB6EF1F24}" dt="2022-04-15T15:06:03.647" v="1349" actId="165"/>
          <ac:grpSpMkLst>
            <pc:docMk/>
            <pc:sldMk cId="3551271637" sldId="337"/>
            <ac:grpSpMk id="74" creationId="{83866720-1CC5-4058-88B5-B47E8400F39C}"/>
          </ac:grpSpMkLst>
        </pc:grpChg>
        <pc:grpChg chg="add del mod">
          <ac:chgData name="hassan MH" userId="84cd2103f36ef0dc" providerId="LiveId" clId="{DEB09C12-C376-40B2-8D42-A50FB6EF1F24}" dt="2022-04-15T15:06:03.647" v="1349" actId="165"/>
          <ac:grpSpMkLst>
            <pc:docMk/>
            <pc:sldMk cId="3551271637" sldId="337"/>
            <ac:grpSpMk id="79" creationId="{CD98A029-5130-41F5-AC32-741C3D7E995C}"/>
          </ac:grpSpMkLst>
        </pc:grpChg>
        <pc:grpChg chg="add del mod">
          <ac:chgData name="hassan MH" userId="84cd2103f36ef0dc" providerId="LiveId" clId="{DEB09C12-C376-40B2-8D42-A50FB6EF1F24}" dt="2022-04-15T16:01:34.871" v="2182" actId="478"/>
          <ac:grpSpMkLst>
            <pc:docMk/>
            <pc:sldMk cId="3551271637" sldId="337"/>
            <ac:grpSpMk id="80" creationId="{BE178148-E548-4046-9F4C-B055A60BB5A9}"/>
          </ac:grpSpMkLst>
        </pc:grpChg>
        <pc:grpChg chg="add del mod">
          <ac:chgData name="hassan MH" userId="84cd2103f36ef0dc" providerId="LiveId" clId="{DEB09C12-C376-40B2-8D42-A50FB6EF1F24}" dt="2022-04-15T17:00:11.091" v="2347" actId="21"/>
          <ac:grpSpMkLst>
            <pc:docMk/>
            <pc:sldMk cId="3551271637" sldId="337"/>
            <ac:grpSpMk id="81" creationId="{03699133-CA73-4669-83B5-E5B5F0EA6F92}"/>
          </ac:grpSpMkLst>
        </pc:grpChg>
        <pc:grpChg chg="add mod">
          <ac:chgData name="hassan MH" userId="84cd2103f36ef0dc" providerId="LiveId" clId="{DEB09C12-C376-40B2-8D42-A50FB6EF1F24}" dt="2022-04-15T16:01:41.654" v="2185" actId="164"/>
          <ac:grpSpMkLst>
            <pc:docMk/>
            <pc:sldMk cId="3551271637" sldId="337"/>
            <ac:grpSpMk id="82" creationId="{2ADD2179-D89F-497F-9E93-9F73CF6BD7F4}"/>
          </ac:grpSpMkLst>
        </pc:grpChg>
        <pc:grpChg chg="add mod">
          <ac:chgData name="hassan MH" userId="84cd2103f36ef0dc" providerId="LiveId" clId="{DEB09C12-C376-40B2-8D42-A50FB6EF1F24}" dt="2022-04-15T16:01:41.654" v="2185" actId="164"/>
          <ac:grpSpMkLst>
            <pc:docMk/>
            <pc:sldMk cId="3551271637" sldId="337"/>
            <ac:grpSpMk id="273" creationId="{ECBE5A8E-725F-4B8B-8FCF-04A6858968A4}"/>
          </ac:grpSpMkLst>
        </pc:grpChg>
        <pc:grpChg chg="mod">
          <ac:chgData name="hassan MH" userId="84cd2103f36ef0dc" providerId="LiveId" clId="{DEB09C12-C376-40B2-8D42-A50FB6EF1F24}" dt="2022-04-15T14:54:53.226" v="1244"/>
          <ac:grpSpMkLst>
            <pc:docMk/>
            <pc:sldMk cId="3551271637" sldId="337"/>
            <ac:grpSpMk id="274" creationId="{9651A00C-60C2-4E39-A546-DD6C1416A8EF}"/>
          </ac:grpSpMkLst>
        </pc:grpChg>
        <pc:grpChg chg="mod">
          <ac:chgData name="hassan MH" userId="84cd2103f36ef0dc" providerId="LiveId" clId="{DEB09C12-C376-40B2-8D42-A50FB6EF1F24}" dt="2022-04-15T14:54:53.226" v="1244"/>
          <ac:grpSpMkLst>
            <pc:docMk/>
            <pc:sldMk cId="3551271637" sldId="337"/>
            <ac:grpSpMk id="275" creationId="{853E7121-4034-4B33-A3BE-C8318B5FD2FF}"/>
          </ac:grpSpMkLst>
        </pc:grpChg>
        <pc:grpChg chg="mod">
          <ac:chgData name="hassan MH" userId="84cd2103f36ef0dc" providerId="LiveId" clId="{DEB09C12-C376-40B2-8D42-A50FB6EF1F24}" dt="2022-04-15T14:54:53.226" v="1244"/>
          <ac:grpSpMkLst>
            <pc:docMk/>
            <pc:sldMk cId="3551271637" sldId="337"/>
            <ac:grpSpMk id="276" creationId="{5368AB8D-79DB-470A-8783-A30BAF860151}"/>
          </ac:grpSpMkLst>
        </pc:grpChg>
        <pc:grpChg chg="mod">
          <ac:chgData name="hassan MH" userId="84cd2103f36ef0dc" providerId="LiveId" clId="{DEB09C12-C376-40B2-8D42-A50FB6EF1F24}" dt="2022-04-15T14:54:53.226" v="1244"/>
          <ac:grpSpMkLst>
            <pc:docMk/>
            <pc:sldMk cId="3551271637" sldId="337"/>
            <ac:grpSpMk id="277" creationId="{2DFF8044-8FE2-4DE8-AE00-0C7751A326C8}"/>
          </ac:grpSpMkLst>
        </pc:grpChg>
        <pc:grpChg chg="mod">
          <ac:chgData name="hassan MH" userId="84cd2103f36ef0dc" providerId="LiveId" clId="{DEB09C12-C376-40B2-8D42-A50FB6EF1F24}" dt="2022-04-15T14:54:53.226" v="1244"/>
          <ac:grpSpMkLst>
            <pc:docMk/>
            <pc:sldMk cId="3551271637" sldId="337"/>
            <ac:grpSpMk id="286" creationId="{24A214F8-8817-4481-A338-F06CCA609450}"/>
          </ac:grpSpMkLst>
        </pc:grpChg>
        <pc:grpChg chg="mod">
          <ac:chgData name="hassan MH" userId="84cd2103f36ef0dc" providerId="LiveId" clId="{DEB09C12-C376-40B2-8D42-A50FB6EF1F24}" dt="2022-04-15T14:54:53.226" v="1244"/>
          <ac:grpSpMkLst>
            <pc:docMk/>
            <pc:sldMk cId="3551271637" sldId="337"/>
            <ac:grpSpMk id="313" creationId="{A3EB7ABE-0D38-46C4-9742-56A4A3346264}"/>
          </ac:grpSpMkLst>
        </pc:grpChg>
        <pc:grpChg chg="mod">
          <ac:chgData name="hassan MH" userId="84cd2103f36ef0dc" providerId="LiveId" clId="{DEB09C12-C376-40B2-8D42-A50FB6EF1F24}" dt="2022-04-15T14:54:53.226" v="1244"/>
          <ac:grpSpMkLst>
            <pc:docMk/>
            <pc:sldMk cId="3551271637" sldId="337"/>
            <ac:grpSpMk id="314" creationId="{657CD8DE-10E6-49F2-A38B-25294BC10A26}"/>
          </ac:grpSpMkLst>
        </pc:grpChg>
        <pc:grpChg chg="add del mod">
          <ac:chgData name="hassan MH" userId="84cd2103f36ef0dc" providerId="LiveId" clId="{DEB09C12-C376-40B2-8D42-A50FB6EF1F24}" dt="2022-04-15T15:02:20.413" v="1279"/>
          <ac:grpSpMkLst>
            <pc:docMk/>
            <pc:sldMk cId="3551271637" sldId="337"/>
            <ac:grpSpMk id="332" creationId="{E3BAB213-C436-4B42-AEFD-65A2F827899C}"/>
          </ac:grpSpMkLst>
        </pc:grpChg>
        <pc:grpChg chg="add mod">
          <ac:chgData name="hassan MH" userId="84cd2103f36ef0dc" providerId="LiveId" clId="{DEB09C12-C376-40B2-8D42-A50FB6EF1F24}" dt="2022-04-15T16:01:32.087" v="2181" actId="164"/>
          <ac:grpSpMkLst>
            <pc:docMk/>
            <pc:sldMk cId="3551271637" sldId="337"/>
            <ac:grpSpMk id="380" creationId="{FE8501EB-2B5F-4684-86A2-69500A20056E}"/>
          </ac:grpSpMkLst>
        </pc:grpChg>
        <pc:grpChg chg="add mod">
          <ac:chgData name="hassan MH" userId="84cd2103f36ef0dc" providerId="LiveId" clId="{DEB09C12-C376-40B2-8D42-A50FB6EF1F24}" dt="2022-04-15T16:01:32.087" v="2181" actId="164"/>
          <ac:grpSpMkLst>
            <pc:docMk/>
            <pc:sldMk cId="3551271637" sldId="337"/>
            <ac:grpSpMk id="432" creationId="{8F953228-9DD8-4F01-85A3-2D51F729809B}"/>
          </ac:grpSpMkLst>
        </pc:grpChg>
        <pc:grpChg chg="mod">
          <ac:chgData name="hassan MH" userId="84cd2103f36ef0dc" providerId="LiveId" clId="{DEB09C12-C376-40B2-8D42-A50FB6EF1F24}" dt="2022-04-15T15:38:46.759" v="1787"/>
          <ac:grpSpMkLst>
            <pc:docMk/>
            <pc:sldMk cId="3551271637" sldId="337"/>
            <ac:grpSpMk id="433" creationId="{52F8824E-825F-411B-A408-6F01C86B2E92}"/>
          </ac:grpSpMkLst>
        </pc:grpChg>
        <pc:grpChg chg="mod">
          <ac:chgData name="hassan MH" userId="84cd2103f36ef0dc" providerId="LiveId" clId="{DEB09C12-C376-40B2-8D42-A50FB6EF1F24}" dt="2022-04-15T15:38:46.759" v="1787"/>
          <ac:grpSpMkLst>
            <pc:docMk/>
            <pc:sldMk cId="3551271637" sldId="337"/>
            <ac:grpSpMk id="434" creationId="{8DC2717D-4872-4517-8A09-C1C2F96B70CB}"/>
          </ac:grpSpMkLst>
        </pc:grpChg>
        <pc:grpChg chg="mod">
          <ac:chgData name="hassan MH" userId="84cd2103f36ef0dc" providerId="LiveId" clId="{DEB09C12-C376-40B2-8D42-A50FB6EF1F24}" dt="2022-04-15T15:38:46.759" v="1787"/>
          <ac:grpSpMkLst>
            <pc:docMk/>
            <pc:sldMk cId="3551271637" sldId="337"/>
            <ac:grpSpMk id="436" creationId="{681FAA69-6AE9-472E-823E-FB01B971262A}"/>
          </ac:grpSpMkLst>
        </pc:grpChg>
        <pc:grpChg chg="mod">
          <ac:chgData name="hassan MH" userId="84cd2103f36ef0dc" providerId="LiveId" clId="{DEB09C12-C376-40B2-8D42-A50FB6EF1F24}" dt="2022-04-15T15:38:46.759" v="1787"/>
          <ac:grpSpMkLst>
            <pc:docMk/>
            <pc:sldMk cId="3551271637" sldId="337"/>
            <ac:grpSpMk id="446" creationId="{087410C1-C431-430C-BF29-DF31C2D1310A}"/>
          </ac:grpSpMkLst>
        </pc:grpChg>
        <pc:grpChg chg="add mod">
          <ac:chgData name="hassan MH" userId="84cd2103f36ef0dc" providerId="LiveId" clId="{DEB09C12-C376-40B2-8D42-A50FB6EF1F24}" dt="2022-04-15T16:01:32.087" v="2181" actId="164"/>
          <ac:grpSpMkLst>
            <pc:docMk/>
            <pc:sldMk cId="3551271637" sldId="337"/>
            <ac:grpSpMk id="452" creationId="{807ECCF9-B99C-45DF-B22C-A79F43C52804}"/>
          </ac:grpSpMkLst>
        </pc:grpChg>
        <pc:grpChg chg="mod">
          <ac:chgData name="hassan MH" userId="84cd2103f36ef0dc" providerId="LiveId" clId="{DEB09C12-C376-40B2-8D42-A50FB6EF1F24}" dt="2022-04-15T15:39:07.462" v="1793" actId="571"/>
          <ac:grpSpMkLst>
            <pc:docMk/>
            <pc:sldMk cId="3551271637" sldId="337"/>
            <ac:grpSpMk id="453" creationId="{FB3B0C93-947B-4317-80CD-536559B9E182}"/>
          </ac:grpSpMkLst>
        </pc:grpChg>
        <pc:grpChg chg="mod">
          <ac:chgData name="hassan MH" userId="84cd2103f36ef0dc" providerId="LiveId" clId="{DEB09C12-C376-40B2-8D42-A50FB6EF1F24}" dt="2022-04-15T15:39:07.462" v="1793" actId="571"/>
          <ac:grpSpMkLst>
            <pc:docMk/>
            <pc:sldMk cId="3551271637" sldId="337"/>
            <ac:grpSpMk id="454" creationId="{B1ADE760-CE5C-4FE2-A622-476DA9AC6823}"/>
          </ac:grpSpMkLst>
        </pc:grpChg>
        <pc:grpChg chg="mod">
          <ac:chgData name="hassan MH" userId="84cd2103f36ef0dc" providerId="LiveId" clId="{DEB09C12-C376-40B2-8D42-A50FB6EF1F24}" dt="2022-04-15T15:39:07.462" v="1793" actId="571"/>
          <ac:grpSpMkLst>
            <pc:docMk/>
            <pc:sldMk cId="3551271637" sldId="337"/>
            <ac:grpSpMk id="456" creationId="{7E5EF21E-B28C-477A-9344-E6D28E098258}"/>
          </ac:grpSpMkLst>
        </pc:grpChg>
        <pc:grpChg chg="mod">
          <ac:chgData name="hassan MH" userId="84cd2103f36ef0dc" providerId="LiveId" clId="{DEB09C12-C376-40B2-8D42-A50FB6EF1F24}" dt="2022-04-15T15:39:07.462" v="1793" actId="571"/>
          <ac:grpSpMkLst>
            <pc:docMk/>
            <pc:sldMk cId="3551271637" sldId="337"/>
            <ac:grpSpMk id="466" creationId="{2A496D90-8B91-43BE-9AFF-A4EAE7B63FA5}"/>
          </ac:grpSpMkLst>
        </pc:grpChg>
        <pc:picChg chg="del mod ord">
          <ac:chgData name="hassan MH" userId="84cd2103f36ef0dc" providerId="LiveId" clId="{DEB09C12-C376-40B2-8D42-A50FB6EF1F24}" dt="2022-04-15T16:01:35.610" v="2183" actId="478"/>
          <ac:picMkLst>
            <pc:docMk/>
            <pc:sldMk cId="3551271637" sldId="337"/>
            <ac:picMk id="22" creationId="{8E954309-8309-435D-AD98-CED17F6DCDD2}"/>
          </ac:picMkLst>
        </pc:picChg>
        <pc:picChg chg="mod ord">
          <ac:chgData name="hassan MH" userId="84cd2103f36ef0dc" providerId="LiveId" clId="{DEB09C12-C376-40B2-8D42-A50FB6EF1F24}" dt="2022-04-15T15:08:34.702" v="1398" actId="164"/>
          <ac:picMkLst>
            <pc:docMk/>
            <pc:sldMk cId="3551271637" sldId="337"/>
            <ac:picMk id="24" creationId="{D82FCFA6-E29F-4EDE-B510-0F8F15D93F92}"/>
          </ac:picMkLst>
        </pc:picChg>
        <pc:picChg chg="add del mod">
          <ac:chgData name="hassan MH" userId="84cd2103f36ef0dc" providerId="LiveId" clId="{DEB09C12-C376-40B2-8D42-A50FB6EF1F24}" dt="2022-04-15T16:58:36.511" v="2303"/>
          <ac:picMkLst>
            <pc:docMk/>
            <pc:sldMk cId="3551271637" sldId="337"/>
            <ac:picMk id="83" creationId="{7BB30004-2AE5-41D8-A3C5-106C4B3F6C05}"/>
          </ac:picMkLst>
        </pc:picChg>
        <pc:picChg chg="add mod">
          <ac:chgData name="hassan MH" userId="84cd2103f36ef0dc" providerId="LiveId" clId="{DEB09C12-C376-40B2-8D42-A50FB6EF1F24}" dt="2022-04-15T17:00:16.629" v="2350" actId="1076"/>
          <ac:picMkLst>
            <pc:docMk/>
            <pc:sldMk cId="3551271637" sldId="337"/>
            <ac:picMk id="84" creationId="{6C7060DC-C0E1-495D-8F10-32E4033FC24D}"/>
          </ac:picMkLst>
        </pc:picChg>
        <pc:picChg chg="add del mod">
          <ac:chgData name="hassan MH" userId="84cd2103f36ef0dc" providerId="LiveId" clId="{DEB09C12-C376-40B2-8D42-A50FB6EF1F24}" dt="2022-04-15T15:04:39.484" v="1312" actId="27803"/>
          <ac:picMkLst>
            <pc:docMk/>
            <pc:sldMk cId="3551271637" sldId="337"/>
            <ac:picMk id="430" creationId="{E13427BA-579A-4C0C-A202-49F351DE3CCD}"/>
          </ac:picMkLst>
        </pc:picChg>
        <pc:picChg chg="add del mod">
          <ac:chgData name="hassan MH" userId="84cd2103f36ef0dc" providerId="LiveId" clId="{DEB09C12-C376-40B2-8D42-A50FB6EF1F24}" dt="2022-04-15T15:38:55.574" v="1791" actId="478"/>
          <ac:picMkLst>
            <pc:docMk/>
            <pc:sldMk cId="3551271637" sldId="337"/>
            <ac:picMk id="431" creationId="{D0AF2481-1149-493D-8828-C42C98EB3B3B}"/>
          </ac:picMkLst>
        </pc:picChg>
      </pc:sldChg>
      <pc:sldChg chg="addSp delSp modSp add mod ord modNotesTx">
        <pc:chgData name="hassan MH" userId="84cd2103f36ef0dc" providerId="LiveId" clId="{DEB09C12-C376-40B2-8D42-A50FB6EF1F24}" dt="2022-04-15T16:56:22.187" v="2261"/>
        <pc:sldMkLst>
          <pc:docMk/>
          <pc:sldMk cId="4283023616" sldId="338"/>
        </pc:sldMkLst>
        <pc:spChg chg="mod">
          <ac:chgData name="hassan MH" userId="84cd2103f36ef0dc" providerId="LiveId" clId="{DEB09C12-C376-40B2-8D42-A50FB6EF1F24}" dt="2022-04-15T16:00:20.294" v="2157" actId="164"/>
          <ac:spMkLst>
            <pc:docMk/>
            <pc:sldMk cId="4283023616" sldId="338"/>
            <ac:spMk id="13" creationId="{10953DA8-2034-4987-84AE-99F02925F3DA}"/>
          </ac:spMkLst>
        </pc:spChg>
        <pc:spChg chg="mod">
          <ac:chgData name="hassan MH" userId="84cd2103f36ef0dc" providerId="LiveId" clId="{DEB09C12-C376-40B2-8D42-A50FB6EF1F24}" dt="2022-04-15T14:43:44.104" v="1110" actId="20577"/>
          <ac:spMkLst>
            <pc:docMk/>
            <pc:sldMk cId="4283023616" sldId="338"/>
            <ac:spMk id="14" creationId="{FF46C56F-2A13-4DD9-95CC-91FEFF572BE9}"/>
          </ac:spMkLst>
        </pc:spChg>
        <pc:spChg chg="add mod">
          <ac:chgData name="hassan MH" userId="84cd2103f36ef0dc" providerId="LiveId" clId="{DEB09C12-C376-40B2-8D42-A50FB6EF1F24}" dt="2022-04-15T16:00:24.990" v="2158" actId="164"/>
          <ac:spMkLst>
            <pc:docMk/>
            <pc:sldMk cId="4283023616" sldId="338"/>
            <ac:spMk id="19" creationId="{7E8CC648-F614-4CAD-A77C-B728931F7DAC}"/>
          </ac:spMkLst>
        </pc:spChg>
        <pc:spChg chg="mod">
          <ac:chgData name="hassan MH" userId="84cd2103f36ef0dc" providerId="LiveId" clId="{DEB09C12-C376-40B2-8D42-A50FB6EF1F24}" dt="2022-04-15T14:41:16.977" v="1061" actId="164"/>
          <ac:spMkLst>
            <pc:docMk/>
            <pc:sldMk cId="4283023616" sldId="338"/>
            <ac:spMk id="20" creationId="{DDB83184-C0F0-4D85-91C8-9C410CE836B1}"/>
          </ac:spMkLst>
        </pc:spChg>
        <pc:spChg chg="add mod">
          <ac:chgData name="hassan MH" userId="84cd2103f36ef0dc" providerId="LiveId" clId="{DEB09C12-C376-40B2-8D42-A50FB6EF1F24}" dt="2022-04-15T16:00:29.262" v="2159" actId="164"/>
          <ac:spMkLst>
            <pc:docMk/>
            <pc:sldMk cId="4283023616" sldId="338"/>
            <ac:spMk id="25" creationId="{33AEC07B-32FC-4303-A244-D1CA32499EAB}"/>
          </ac:spMkLst>
        </pc:spChg>
        <pc:spChg chg="del">
          <ac:chgData name="hassan MH" userId="84cd2103f36ef0dc" providerId="LiveId" clId="{DEB09C12-C376-40B2-8D42-A50FB6EF1F24}" dt="2022-04-15T14:41:42.312" v="1072" actId="478"/>
          <ac:spMkLst>
            <pc:docMk/>
            <pc:sldMk cId="4283023616" sldId="338"/>
            <ac:spMk id="27" creationId="{2E90DD76-ED58-4189-82B5-F47DDC761056}"/>
          </ac:spMkLst>
        </pc:spChg>
        <pc:spChg chg="mod">
          <ac:chgData name="hassan MH" userId="84cd2103f36ef0dc" providerId="LiveId" clId="{DEB09C12-C376-40B2-8D42-A50FB6EF1F24}" dt="2022-04-15T14:45:35.550" v="1133" actId="207"/>
          <ac:spMkLst>
            <pc:docMk/>
            <pc:sldMk cId="4283023616" sldId="338"/>
            <ac:spMk id="28" creationId="{F5A99E9D-B218-49DD-8388-25DA759D7FE1}"/>
          </ac:spMkLst>
        </pc:spChg>
        <pc:spChg chg="mod">
          <ac:chgData name="hassan MH" userId="84cd2103f36ef0dc" providerId="LiveId" clId="{DEB09C12-C376-40B2-8D42-A50FB6EF1F24}" dt="2022-04-15T14:45:39.967" v="1134" actId="207"/>
          <ac:spMkLst>
            <pc:docMk/>
            <pc:sldMk cId="4283023616" sldId="338"/>
            <ac:spMk id="30" creationId="{36276105-0B59-4F00-A9FE-B39581EED4A3}"/>
          </ac:spMkLst>
        </pc:spChg>
        <pc:spChg chg="add mod">
          <ac:chgData name="hassan MH" userId="84cd2103f36ef0dc" providerId="LiveId" clId="{DEB09C12-C376-40B2-8D42-A50FB6EF1F24}" dt="2022-04-15T16:00:20.294" v="2157" actId="164"/>
          <ac:spMkLst>
            <pc:docMk/>
            <pc:sldMk cId="4283023616" sldId="338"/>
            <ac:spMk id="32" creationId="{718BC350-EB26-41AA-96FA-4BF6B9B28A9E}"/>
          </ac:spMkLst>
        </pc:spChg>
        <pc:spChg chg="add mod">
          <ac:chgData name="hassan MH" userId="84cd2103f36ef0dc" providerId="LiveId" clId="{DEB09C12-C376-40B2-8D42-A50FB6EF1F24}" dt="2022-04-15T16:00:29.262" v="2159" actId="164"/>
          <ac:spMkLst>
            <pc:docMk/>
            <pc:sldMk cId="4283023616" sldId="338"/>
            <ac:spMk id="33" creationId="{5EF1032A-E05C-42D7-94E4-0BCC713586E3}"/>
          </ac:spMkLst>
        </pc:spChg>
        <pc:spChg chg="add mod">
          <ac:chgData name="hassan MH" userId="84cd2103f36ef0dc" providerId="LiveId" clId="{DEB09C12-C376-40B2-8D42-A50FB6EF1F24}" dt="2022-04-15T16:00:24.990" v="2158" actId="164"/>
          <ac:spMkLst>
            <pc:docMk/>
            <pc:sldMk cId="4283023616" sldId="338"/>
            <ac:spMk id="34" creationId="{9F56760A-0864-45A0-8EBD-09C5B9EFEA1B}"/>
          </ac:spMkLst>
        </pc:spChg>
        <pc:grpChg chg="add mod">
          <ac:chgData name="hassan MH" userId="84cd2103f36ef0dc" providerId="LiveId" clId="{DEB09C12-C376-40B2-8D42-A50FB6EF1F24}" dt="2022-04-15T16:00:20.294" v="2157" actId="164"/>
          <ac:grpSpMkLst>
            <pc:docMk/>
            <pc:sldMk cId="4283023616" sldId="338"/>
            <ac:grpSpMk id="2" creationId="{5F58608A-4C84-43B6-99BC-B72549C8D7DB}"/>
          </ac:grpSpMkLst>
        </pc:grpChg>
        <pc:grpChg chg="add mod ord">
          <ac:chgData name="hassan MH" userId="84cd2103f36ef0dc" providerId="LiveId" clId="{DEB09C12-C376-40B2-8D42-A50FB6EF1F24}" dt="2022-04-15T16:00:24.990" v="2158" actId="164"/>
          <ac:grpSpMkLst>
            <pc:docMk/>
            <pc:sldMk cId="4283023616" sldId="338"/>
            <ac:grpSpMk id="3" creationId="{09153FA2-219A-4054-84F9-DC020DBC9144}"/>
          </ac:grpSpMkLst>
        </pc:grpChg>
        <pc:grpChg chg="add mod">
          <ac:chgData name="hassan MH" userId="84cd2103f36ef0dc" providerId="LiveId" clId="{DEB09C12-C376-40B2-8D42-A50FB6EF1F24}" dt="2022-04-15T16:00:20.294" v="2157" actId="164"/>
          <ac:grpSpMkLst>
            <pc:docMk/>
            <pc:sldMk cId="4283023616" sldId="338"/>
            <ac:grpSpMk id="4" creationId="{A9587F5D-C1E2-4F5F-AB47-582FB80DA834}"/>
          </ac:grpSpMkLst>
        </pc:grpChg>
        <pc:grpChg chg="add mod">
          <ac:chgData name="hassan MH" userId="84cd2103f36ef0dc" providerId="LiveId" clId="{DEB09C12-C376-40B2-8D42-A50FB6EF1F24}" dt="2022-04-15T16:00:24.990" v="2158" actId="164"/>
          <ac:grpSpMkLst>
            <pc:docMk/>
            <pc:sldMk cId="4283023616" sldId="338"/>
            <ac:grpSpMk id="5" creationId="{92EA4898-7427-4602-B217-D5A39221FE3F}"/>
          </ac:grpSpMkLst>
        </pc:grpChg>
        <pc:grpChg chg="add mod">
          <ac:chgData name="hassan MH" userId="84cd2103f36ef0dc" providerId="LiveId" clId="{DEB09C12-C376-40B2-8D42-A50FB6EF1F24}" dt="2022-04-15T16:00:29.262" v="2159" actId="164"/>
          <ac:grpSpMkLst>
            <pc:docMk/>
            <pc:sldMk cId="4283023616" sldId="338"/>
            <ac:grpSpMk id="6" creationId="{3596A3C3-4776-4C5D-A3D1-3EC0FCD7A8B8}"/>
          </ac:grpSpMkLst>
        </pc:grpChg>
        <pc:grpChg chg="add mod">
          <ac:chgData name="hassan MH" userId="84cd2103f36ef0dc" providerId="LiveId" clId="{DEB09C12-C376-40B2-8D42-A50FB6EF1F24}" dt="2022-04-15T16:00:29.262" v="2159" actId="164"/>
          <ac:grpSpMkLst>
            <pc:docMk/>
            <pc:sldMk cId="4283023616" sldId="338"/>
            <ac:grpSpMk id="29" creationId="{051D4F35-015D-4EAB-BCA7-5FB612DE3719}"/>
          </ac:grpSpMkLst>
        </pc:grpChg>
        <pc:picChg chg="del mod">
          <ac:chgData name="hassan MH" userId="84cd2103f36ef0dc" providerId="LiveId" clId="{DEB09C12-C376-40B2-8D42-A50FB6EF1F24}" dt="2022-04-15T16:00:30.891" v="2160" actId="478"/>
          <ac:picMkLst>
            <pc:docMk/>
            <pc:sldMk cId="4283023616" sldId="338"/>
            <ac:picMk id="22" creationId="{8E954309-8309-435D-AD98-CED17F6DCDD2}"/>
          </ac:picMkLst>
        </pc:picChg>
        <pc:picChg chg="mod">
          <ac:chgData name="hassan MH" userId="84cd2103f36ef0dc" providerId="LiveId" clId="{DEB09C12-C376-40B2-8D42-A50FB6EF1F24}" dt="2022-04-15T14:42:38.566" v="1085" actId="164"/>
          <ac:picMkLst>
            <pc:docMk/>
            <pc:sldMk cId="4283023616" sldId="338"/>
            <ac:picMk id="24" creationId="{D82FCFA6-E29F-4EDE-B510-0F8F15D93F92}"/>
          </ac:picMkLst>
        </pc:picChg>
        <pc:picChg chg="mod">
          <ac:chgData name="hassan MH" userId="84cd2103f36ef0dc" providerId="LiveId" clId="{DEB09C12-C376-40B2-8D42-A50FB6EF1F24}" dt="2022-04-15T14:41:16.977" v="1061" actId="164"/>
          <ac:picMkLst>
            <pc:docMk/>
            <pc:sldMk cId="4283023616" sldId="338"/>
            <ac:picMk id="26" creationId="{D39E9CA6-8601-44E5-8E04-B80227C301ED}"/>
          </ac:picMkLst>
        </pc:picChg>
        <pc:picChg chg="mod">
          <ac:chgData name="hassan MH" userId="84cd2103f36ef0dc" providerId="LiveId" clId="{DEB09C12-C376-40B2-8D42-A50FB6EF1F24}" dt="2022-04-15T14:42:34.203" v="1083" actId="571"/>
          <ac:picMkLst>
            <pc:docMk/>
            <pc:sldMk cId="4283023616" sldId="338"/>
            <ac:picMk id="31" creationId="{CA8103F1-99D2-431A-9C06-634750A9B7A7}"/>
          </ac:picMkLst>
        </pc:picChg>
      </pc:sldChg>
      <pc:sldChg chg="addSp delSp modSp add mod modNotesTx">
        <pc:chgData name="hassan MH" userId="84cd2103f36ef0dc" providerId="LiveId" clId="{DEB09C12-C376-40B2-8D42-A50FB6EF1F24}" dt="2022-04-15T16:56:20.030" v="2260"/>
        <pc:sldMkLst>
          <pc:docMk/>
          <pc:sldMk cId="1120436275" sldId="339"/>
        </pc:sldMkLst>
        <pc:spChg chg="mod">
          <ac:chgData name="hassan MH" userId="84cd2103f36ef0dc" providerId="LiveId" clId="{DEB09C12-C376-40B2-8D42-A50FB6EF1F24}" dt="2022-04-15T16:00:35.501" v="2161" actId="164"/>
          <ac:spMkLst>
            <pc:docMk/>
            <pc:sldMk cId="1120436275" sldId="339"/>
            <ac:spMk id="13" creationId="{10953DA8-2034-4987-84AE-99F02925F3DA}"/>
          </ac:spMkLst>
        </pc:spChg>
        <pc:spChg chg="mod">
          <ac:chgData name="hassan MH" userId="84cd2103f36ef0dc" providerId="LiveId" clId="{DEB09C12-C376-40B2-8D42-A50FB6EF1F24}" dt="2022-04-15T16:00:37.818" v="2162" actId="164"/>
          <ac:spMkLst>
            <pc:docMk/>
            <pc:sldMk cId="1120436275" sldId="339"/>
            <ac:spMk id="19" creationId="{7E8CC648-F614-4CAD-A77C-B728931F7DAC}"/>
          </ac:spMkLst>
        </pc:spChg>
        <pc:spChg chg="mod">
          <ac:chgData name="hassan MH" userId="84cd2103f36ef0dc" providerId="LiveId" clId="{DEB09C12-C376-40B2-8D42-A50FB6EF1F24}" dt="2022-04-15T16:00:39.414" v="2163" actId="164"/>
          <ac:spMkLst>
            <pc:docMk/>
            <pc:sldMk cId="1120436275" sldId="339"/>
            <ac:spMk id="25" creationId="{33AEC07B-32FC-4303-A244-D1CA32499EAB}"/>
          </ac:spMkLst>
        </pc:spChg>
        <pc:spChg chg="mod">
          <ac:chgData name="hassan MH" userId="84cd2103f36ef0dc" providerId="LiveId" clId="{DEB09C12-C376-40B2-8D42-A50FB6EF1F24}" dt="2022-04-15T16:00:35.501" v="2161" actId="164"/>
          <ac:spMkLst>
            <pc:docMk/>
            <pc:sldMk cId="1120436275" sldId="339"/>
            <ac:spMk id="32" creationId="{718BC350-EB26-41AA-96FA-4BF6B9B28A9E}"/>
          </ac:spMkLst>
        </pc:spChg>
        <pc:spChg chg="mod">
          <ac:chgData name="hassan MH" userId="84cd2103f36ef0dc" providerId="LiveId" clId="{DEB09C12-C376-40B2-8D42-A50FB6EF1F24}" dt="2022-04-15T16:00:39.414" v="2163" actId="164"/>
          <ac:spMkLst>
            <pc:docMk/>
            <pc:sldMk cId="1120436275" sldId="339"/>
            <ac:spMk id="33" creationId="{5EF1032A-E05C-42D7-94E4-0BCC713586E3}"/>
          </ac:spMkLst>
        </pc:spChg>
        <pc:spChg chg="mod">
          <ac:chgData name="hassan MH" userId="84cd2103f36ef0dc" providerId="LiveId" clId="{DEB09C12-C376-40B2-8D42-A50FB6EF1F24}" dt="2022-04-15T16:00:37.818" v="2162" actId="164"/>
          <ac:spMkLst>
            <pc:docMk/>
            <pc:sldMk cId="1120436275" sldId="339"/>
            <ac:spMk id="34" creationId="{9F56760A-0864-45A0-8EBD-09C5B9EFEA1B}"/>
          </ac:spMkLst>
        </pc:spChg>
        <pc:grpChg chg="mod">
          <ac:chgData name="hassan MH" userId="84cd2103f36ef0dc" providerId="LiveId" clId="{DEB09C12-C376-40B2-8D42-A50FB6EF1F24}" dt="2022-04-15T16:00:35.501" v="2161" actId="164"/>
          <ac:grpSpMkLst>
            <pc:docMk/>
            <pc:sldMk cId="1120436275" sldId="339"/>
            <ac:grpSpMk id="2" creationId="{5F58608A-4C84-43B6-99BC-B72549C8D7DB}"/>
          </ac:grpSpMkLst>
        </pc:grpChg>
        <pc:grpChg chg="mod">
          <ac:chgData name="hassan MH" userId="84cd2103f36ef0dc" providerId="LiveId" clId="{DEB09C12-C376-40B2-8D42-A50FB6EF1F24}" dt="2022-04-15T16:00:37.818" v="2162" actId="164"/>
          <ac:grpSpMkLst>
            <pc:docMk/>
            <pc:sldMk cId="1120436275" sldId="339"/>
            <ac:grpSpMk id="3" creationId="{09153FA2-219A-4054-84F9-DC020DBC9144}"/>
          </ac:grpSpMkLst>
        </pc:grpChg>
        <pc:grpChg chg="add mod">
          <ac:chgData name="hassan MH" userId="84cd2103f36ef0dc" providerId="LiveId" clId="{DEB09C12-C376-40B2-8D42-A50FB6EF1F24}" dt="2022-04-15T16:00:35.501" v="2161" actId="164"/>
          <ac:grpSpMkLst>
            <pc:docMk/>
            <pc:sldMk cId="1120436275" sldId="339"/>
            <ac:grpSpMk id="4" creationId="{D8AECE84-D3AB-4756-9679-41C077065BFD}"/>
          </ac:grpSpMkLst>
        </pc:grpChg>
        <pc:grpChg chg="add mod">
          <ac:chgData name="hassan MH" userId="84cd2103f36ef0dc" providerId="LiveId" clId="{DEB09C12-C376-40B2-8D42-A50FB6EF1F24}" dt="2022-04-15T16:00:42.403" v="2165" actId="1076"/>
          <ac:grpSpMkLst>
            <pc:docMk/>
            <pc:sldMk cId="1120436275" sldId="339"/>
            <ac:grpSpMk id="5" creationId="{D26C356C-4BCC-4262-A3EB-318FC43D47E9}"/>
          </ac:grpSpMkLst>
        </pc:grpChg>
        <pc:grpChg chg="add mod">
          <ac:chgData name="hassan MH" userId="84cd2103f36ef0dc" providerId="LiveId" clId="{DEB09C12-C376-40B2-8D42-A50FB6EF1F24}" dt="2022-04-15T16:00:39.414" v="2163" actId="164"/>
          <ac:grpSpMkLst>
            <pc:docMk/>
            <pc:sldMk cId="1120436275" sldId="339"/>
            <ac:grpSpMk id="6" creationId="{47E25C60-5FDA-4F21-8C1F-A064254EA425}"/>
          </ac:grpSpMkLst>
        </pc:grpChg>
        <pc:grpChg chg="mod">
          <ac:chgData name="hassan MH" userId="84cd2103f36ef0dc" providerId="LiveId" clId="{DEB09C12-C376-40B2-8D42-A50FB6EF1F24}" dt="2022-04-15T16:00:39.414" v="2163" actId="164"/>
          <ac:grpSpMkLst>
            <pc:docMk/>
            <pc:sldMk cId="1120436275" sldId="339"/>
            <ac:grpSpMk id="29" creationId="{051D4F35-015D-4EAB-BCA7-5FB612DE3719}"/>
          </ac:grpSpMkLst>
        </pc:grpChg>
        <pc:picChg chg="del">
          <ac:chgData name="hassan MH" userId="84cd2103f36ef0dc" providerId="LiveId" clId="{DEB09C12-C376-40B2-8D42-A50FB6EF1F24}" dt="2022-04-15T16:06:35.463" v="2238" actId="478"/>
          <ac:picMkLst>
            <pc:docMk/>
            <pc:sldMk cId="1120436275" sldId="339"/>
            <ac:picMk id="22" creationId="{8E954309-8309-435D-AD98-CED17F6DCDD2}"/>
          </ac:picMkLst>
        </pc:picChg>
      </pc:sldChg>
      <pc:sldChg chg="addSp delSp modSp add mod modNotesTx">
        <pc:chgData name="hassan MH" userId="84cd2103f36ef0dc" providerId="LiveId" clId="{DEB09C12-C376-40B2-8D42-A50FB6EF1F24}" dt="2022-04-15T16:59:55.829" v="2341" actId="1076"/>
        <pc:sldMkLst>
          <pc:docMk/>
          <pc:sldMk cId="2104249314" sldId="340"/>
        </pc:sldMkLst>
        <pc:spChg chg="del">
          <ac:chgData name="hassan MH" userId="84cd2103f36ef0dc" providerId="LiveId" clId="{DEB09C12-C376-40B2-8D42-A50FB6EF1F24}" dt="2022-04-15T16:01:51.155" v="2187" actId="478"/>
          <ac:spMkLst>
            <pc:docMk/>
            <pc:sldMk cId="2104249314" sldId="340"/>
            <ac:spMk id="28" creationId="{F5A99E9D-B218-49DD-8388-25DA759D7FE1}"/>
          </ac:spMkLst>
        </pc:spChg>
        <pc:spChg chg="mod">
          <ac:chgData name="hassan MH" userId="84cd2103f36ef0dc" providerId="LiveId" clId="{DEB09C12-C376-40B2-8D42-A50FB6EF1F24}" dt="2022-04-15T15:10:24.153" v="1423" actId="20577"/>
          <ac:spMkLst>
            <pc:docMk/>
            <pc:sldMk cId="2104249314" sldId="340"/>
            <ac:spMk id="31" creationId="{1AF59666-C334-4C56-8EB4-11CEFD4F12F8}"/>
          </ac:spMkLst>
        </pc:spChg>
        <pc:spChg chg="mod">
          <ac:chgData name="hassan MH" userId="84cd2103f36ef0dc" providerId="LiveId" clId="{DEB09C12-C376-40B2-8D42-A50FB6EF1F24}" dt="2022-04-15T16:01:47.545" v="2186" actId="164"/>
          <ac:spMkLst>
            <pc:docMk/>
            <pc:sldMk cId="2104249314" sldId="340"/>
            <ac:spMk id="32" creationId="{D8006052-8C72-4DE3-8ED1-AD19A69D62FE}"/>
          </ac:spMkLst>
        </pc:spChg>
        <pc:spChg chg="mod">
          <ac:chgData name="hassan MH" userId="84cd2103f36ef0dc" providerId="LiveId" clId="{DEB09C12-C376-40B2-8D42-A50FB6EF1F24}" dt="2022-04-15T15:18:51.932" v="1542" actId="207"/>
          <ac:spMkLst>
            <pc:docMk/>
            <pc:sldMk cId="2104249314" sldId="340"/>
            <ac:spMk id="226" creationId="{30D26BA1-E98A-494B-A1D6-BD30668F1C47}"/>
          </ac:spMkLst>
        </pc:spChg>
        <pc:spChg chg="mod">
          <ac:chgData name="hassan MH" userId="84cd2103f36ef0dc" providerId="LiveId" clId="{DEB09C12-C376-40B2-8D42-A50FB6EF1F24}" dt="2022-04-15T15:19:13.328" v="1553" actId="208"/>
          <ac:spMkLst>
            <pc:docMk/>
            <pc:sldMk cId="2104249314" sldId="340"/>
            <ac:spMk id="229" creationId="{B8EBB0C1-7488-4F12-8B25-5DFAB23566AE}"/>
          </ac:spMkLst>
        </pc:spChg>
        <pc:spChg chg="mod">
          <ac:chgData name="hassan MH" userId="84cd2103f36ef0dc" providerId="LiveId" clId="{DEB09C12-C376-40B2-8D42-A50FB6EF1F24}" dt="2022-04-15T15:19:15.553" v="1554" actId="208"/>
          <ac:spMkLst>
            <pc:docMk/>
            <pc:sldMk cId="2104249314" sldId="340"/>
            <ac:spMk id="230" creationId="{FE9F3813-C7CA-4696-9973-3DF723F61748}"/>
          </ac:spMkLst>
        </pc:spChg>
        <pc:spChg chg="mod">
          <ac:chgData name="hassan MH" userId="84cd2103f36ef0dc" providerId="LiveId" clId="{DEB09C12-C376-40B2-8D42-A50FB6EF1F24}" dt="2022-04-15T15:19:16.706" v="1555" actId="208"/>
          <ac:spMkLst>
            <pc:docMk/>
            <pc:sldMk cId="2104249314" sldId="340"/>
            <ac:spMk id="231" creationId="{8DBD2116-97C5-4D55-A739-DA8F78FDB017}"/>
          </ac:spMkLst>
        </pc:spChg>
        <pc:spChg chg="mod">
          <ac:chgData name="hassan MH" userId="84cd2103f36ef0dc" providerId="LiveId" clId="{DEB09C12-C376-40B2-8D42-A50FB6EF1F24}" dt="2022-04-15T15:19:18.082" v="1556" actId="208"/>
          <ac:spMkLst>
            <pc:docMk/>
            <pc:sldMk cId="2104249314" sldId="340"/>
            <ac:spMk id="232" creationId="{A3D2783C-DACF-453D-9371-A348CF229AD2}"/>
          </ac:spMkLst>
        </pc:spChg>
        <pc:spChg chg="mod">
          <ac:chgData name="hassan MH" userId="84cd2103f36ef0dc" providerId="LiveId" clId="{DEB09C12-C376-40B2-8D42-A50FB6EF1F24}" dt="2022-04-15T15:09:49.052" v="1414" actId="20577"/>
          <ac:spMkLst>
            <pc:docMk/>
            <pc:sldMk cId="2104249314" sldId="340"/>
            <ac:spMk id="241" creationId="{BF991983-0F66-43CE-AE92-7889CA41A22D}"/>
          </ac:spMkLst>
        </pc:spChg>
        <pc:grpChg chg="add mod">
          <ac:chgData name="hassan MH" userId="84cd2103f36ef0dc" providerId="LiveId" clId="{DEB09C12-C376-40B2-8D42-A50FB6EF1F24}" dt="2022-04-15T16:01:47.545" v="2186" actId="164"/>
          <ac:grpSpMkLst>
            <pc:docMk/>
            <pc:sldMk cId="2104249314" sldId="340"/>
            <ac:grpSpMk id="2" creationId="{AD44B71B-83C2-427A-99B0-46DF67158449}"/>
          </ac:grpSpMkLst>
        </pc:grpChg>
        <pc:grpChg chg="mod">
          <ac:chgData name="hassan MH" userId="84cd2103f36ef0dc" providerId="LiveId" clId="{DEB09C12-C376-40B2-8D42-A50FB6EF1F24}" dt="2022-04-15T16:01:47.545" v="2186" actId="164"/>
          <ac:grpSpMkLst>
            <pc:docMk/>
            <pc:sldMk cId="2104249314" sldId="340"/>
            <ac:grpSpMk id="96" creationId="{CF0204E8-ACCF-4EA9-AA19-4702DB190FCA}"/>
          </ac:grpSpMkLst>
        </pc:grpChg>
        <pc:grpChg chg="add del mod">
          <ac:chgData name="hassan MH" userId="84cd2103f36ef0dc" providerId="LiveId" clId="{DEB09C12-C376-40B2-8D42-A50FB6EF1F24}" dt="2022-04-15T16:59:50.599" v="2338" actId="21"/>
          <ac:grpSpMkLst>
            <pc:docMk/>
            <pc:sldMk cId="2104249314" sldId="340"/>
            <ac:grpSpMk id="204" creationId="{AC7F5205-B9AF-4513-928E-92C6A4100F6C}"/>
          </ac:grpSpMkLst>
        </pc:grpChg>
        <pc:picChg chg="add del mod">
          <ac:chgData name="hassan MH" userId="84cd2103f36ef0dc" providerId="LiveId" clId="{DEB09C12-C376-40B2-8D42-A50FB6EF1F24}" dt="2022-04-15T16:58:36.897" v="2306"/>
          <ac:picMkLst>
            <pc:docMk/>
            <pc:sldMk cId="2104249314" sldId="340"/>
            <ac:picMk id="3" creationId="{E6D39550-AB1E-454A-A6B1-959C2ADA7B2B}"/>
          </ac:picMkLst>
        </pc:picChg>
        <pc:picChg chg="add mod">
          <ac:chgData name="hassan MH" userId="84cd2103f36ef0dc" providerId="LiveId" clId="{DEB09C12-C376-40B2-8D42-A50FB6EF1F24}" dt="2022-04-15T16:59:55.829" v="2341" actId="1076"/>
          <ac:picMkLst>
            <pc:docMk/>
            <pc:sldMk cId="2104249314" sldId="340"/>
            <ac:picMk id="4" creationId="{02B36696-FD6D-47FD-83B4-305624C3B9E5}"/>
          </ac:picMkLst>
        </pc:picChg>
        <pc:picChg chg="del">
          <ac:chgData name="hassan MH" userId="84cd2103f36ef0dc" providerId="LiveId" clId="{DEB09C12-C376-40B2-8D42-A50FB6EF1F24}" dt="2022-04-15T16:01:51.155" v="2187" actId="478"/>
          <ac:picMkLst>
            <pc:docMk/>
            <pc:sldMk cId="2104249314" sldId="340"/>
            <ac:picMk id="22" creationId="{8E954309-8309-435D-AD98-CED17F6DCDD2}"/>
          </ac:picMkLst>
        </pc:picChg>
        <pc:picChg chg="del">
          <ac:chgData name="hassan MH" userId="84cd2103f36ef0dc" providerId="LiveId" clId="{DEB09C12-C376-40B2-8D42-A50FB6EF1F24}" dt="2022-04-15T16:01:51.155" v="2187" actId="478"/>
          <ac:picMkLst>
            <pc:docMk/>
            <pc:sldMk cId="2104249314" sldId="340"/>
            <ac:picMk id="24" creationId="{D82FCFA6-E29F-4EDE-B510-0F8F15D93F92}"/>
          </ac:picMkLst>
        </pc:picChg>
      </pc:sldChg>
      <pc:sldChg chg="del">
        <pc:chgData name="hassan MH" userId="84cd2103f36ef0dc" providerId="LiveId" clId="{DEB09C12-C376-40B2-8D42-A50FB6EF1F24}" dt="2022-04-15T12:33:46.260" v="0" actId="47"/>
        <pc:sldMkLst>
          <pc:docMk/>
          <pc:sldMk cId="3128794951" sldId="340"/>
        </pc:sldMkLst>
      </pc:sldChg>
      <pc:sldChg chg="del">
        <pc:chgData name="hassan MH" userId="84cd2103f36ef0dc" providerId="LiveId" clId="{DEB09C12-C376-40B2-8D42-A50FB6EF1F24}" dt="2022-04-15T12:33:46.260" v="0" actId="47"/>
        <pc:sldMkLst>
          <pc:docMk/>
          <pc:sldMk cId="3138501502" sldId="341"/>
        </pc:sldMkLst>
      </pc:sldChg>
      <pc:sldChg chg="addSp delSp modSp add mod replId modNotesTx">
        <pc:chgData name="hassan MH" userId="84cd2103f36ef0dc" providerId="LiveId" clId="{DEB09C12-C376-40B2-8D42-A50FB6EF1F24}" dt="2022-04-15T16:59:43.991" v="2336" actId="1076"/>
        <pc:sldMkLst>
          <pc:docMk/>
          <pc:sldMk cId="4208543937" sldId="341"/>
        </pc:sldMkLst>
        <pc:spChg chg="mod">
          <ac:chgData name="hassan MH" userId="84cd2103f36ef0dc" providerId="LiveId" clId="{DEB09C12-C376-40B2-8D42-A50FB6EF1F24}" dt="2022-04-15T15:16:22.510" v="1508" actId="27803"/>
          <ac:spMkLst>
            <pc:docMk/>
            <pc:sldMk cId="4208543937" sldId="341"/>
            <ac:spMk id="12" creationId="{38063B9D-E979-47D0-9273-4810139480DE}"/>
          </ac:spMkLst>
        </pc:spChg>
        <pc:spChg chg="mod">
          <ac:chgData name="hassan MH" userId="84cd2103f36ef0dc" providerId="LiveId" clId="{DEB09C12-C376-40B2-8D42-A50FB6EF1F24}" dt="2022-04-15T15:17:29.863" v="1524" actId="1076"/>
          <ac:spMkLst>
            <pc:docMk/>
            <pc:sldMk cId="4208543937" sldId="341"/>
            <ac:spMk id="13" creationId="{10953DA8-2034-4987-84AE-99F02925F3DA}"/>
          </ac:spMkLst>
        </pc:spChg>
        <pc:spChg chg="mod">
          <ac:chgData name="hassan MH" userId="84cd2103f36ef0dc" providerId="LiveId" clId="{DEB09C12-C376-40B2-8D42-A50FB6EF1F24}" dt="2022-04-15T15:16:22.510" v="1508" actId="27803"/>
          <ac:spMkLst>
            <pc:docMk/>
            <pc:sldMk cId="4208543937" sldId="341"/>
            <ac:spMk id="14" creationId="{E2CA3CA3-4BAA-4061-B20A-E0948F5CC32B}"/>
          </ac:spMkLst>
        </pc:spChg>
        <pc:spChg chg="mod">
          <ac:chgData name="hassan MH" userId="84cd2103f36ef0dc" providerId="LiveId" clId="{DEB09C12-C376-40B2-8D42-A50FB6EF1F24}" dt="2022-04-15T15:16:22.510" v="1508" actId="27803"/>
          <ac:spMkLst>
            <pc:docMk/>
            <pc:sldMk cId="4208543937" sldId="341"/>
            <ac:spMk id="15" creationId="{CC82DB05-CAB7-4713-912B-80C48F2B01B0}"/>
          </ac:spMkLst>
        </pc:spChg>
        <pc:spChg chg="mod">
          <ac:chgData name="hassan MH" userId="84cd2103f36ef0dc" providerId="LiveId" clId="{DEB09C12-C376-40B2-8D42-A50FB6EF1F24}" dt="2022-04-15T15:16:22.510" v="1508" actId="27803"/>
          <ac:spMkLst>
            <pc:docMk/>
            <pc:sldMk cId="4208543937" sldId="341"/>
            <ac:spMk id="16" creationId="{B33A8EBF-400A-419D-9113-2729E38AE0A3}"/>
          </ac:spMkLst>
        </pc:spChg>
        <pc:spChg chg="mod">
          <ac:chgData name="hassan MH" userId="84cd2103f36ef0dc" providerId="LiveId" clId="{DEB09C12-C376-40B2-8D42-A50FB6EF1F24}" dt="2022-04-15T15:16:22.510" v="1508" actId="27803"/>
          <ac:spMkLst>
            <pc:docMk/>
            <pc:sldMk cId="4208543937" sldId="341"/>
            <ac:spMk id="21" creationId="{E527591C-08E3-4C7B-AC9D-1840F35FA63C}"/>
          </ac:spMkLst>
        </pc:spChg>
        <pc:spChg chg="mod">
          <ac:chgData name="hassan MH" userId="84cd2103f36ef0dc" providerId="LiveId" clId="{DEB09C12-C376-40B2-8D42-A50FB6EF1F24}" dt="2022-04-15T15:16:22.510" v="1508" actId="27803"/>
          <ac:spMkLst>
            <pc:docMk/>
            <pc:sldMk cId="4208543937" sldId="341"/>
            <ac:spMk id="23" creationId="{31E9EC8E-ADFB-410B-AD71-273162DE87BC}"/>
          </ac:spMkLst>
        </pc:spChg>
        <pc:spChg chg="mod">
          <ac:chgData name="hassan MH" userId="84cd2103f36ef0dc" providerId="LiveId" clId="{DEB09C12-C376-40B2-8D42-A50FB6EF1F24}" dt="2022-04-15T15:16:22.510" v="1508" actId="27803"/>
          <ac:spMkLst>
            <pc:docMk/>
            <pc:sldMk cId="4208543937" sldId="341"/>
            <ac:spMk id="25" creationId="{A5CBCE3B-AC1B-4861-AE43-A3203A075B00}"/>
          </ac:spMkLst>
        </pc:spChg>
        <pc:spChg chg="del">
          <ac:chgData name="hassan MH" userId="84cd2103f36ef0dc" providerId="LiveId" clId="{DEB09C12-C376-40B2-8D42-A50FB6EF1F24}" dt="2022-04-15T16:01:59.553" v="2190" actId="478"/>
          <ac:spMkLst>
            <pc:docMk/>
            <pc:sldMk cId="4208543937" sldId="341"/>
            <ac:spMk id="28" creationId="{F5A99E9D-B218-49DD-8388-25DA759D7FE1}"/>
          </ac:spMkLst>
        </pc:spChg>
        <pc:spChg chg="mod">
          <ac:chgData name="hassan MH" userId="84cd2103f36ef0dc" providerId="LiveId" clId="{DEB09C12-C376-40B2-8D42-A50FB6EF1F24}" dt="2022-04-15T15:16:22.510" v="1508" actId="27803"/>
          <ac:spMkLst>
            <pc:docMk/>
            <pc:sldMk cId="4208543937" sldId="341"/>
            <ac:spMk id="29" creationId="{1B5BBB17-15E0-45B0-B843-D4EA3B52B3DB}"/>
          </ac:spMkLst>
        </pc:spChg>
        <pc:spChg chg="mod">
          <ac:chgData name="hassan MH" userId="84cd2103f36ef0dc" providerId="LiveId" clId="{DEB09C12-C376-40B2-8D42-A50FB6EF1F24}" dt="2022-04-15T15:17:16.052" v="1521" actId="207"/>
          <ac:spMkLst>
            <pc:docMk/>
            <pc:sldMk cId="4208543937" sldId="341"/>
            <ac:spMk id="30" creationId="{6723C7D5-2013-40FA-AECC-AF87D81D1902}"/>
          </ac:spMkLst>
        </pc:spChg>
        <pc:spChg chg="mod">
          <ac:chgData name="hassan MH" userId="84cd2103f36ef0dc" providerId="LiveId" clId="{DEB09C12-C376-40B2-8D42-A50FB6EF1F24}" dt="2022-04-15T16:01:55.979" v="2188" actId="164"/>
          <ac:spMkLst>
            <pc:docMk/>
            <pc:sldMk cId="4208543937" sldId="341"/>
            <ac:spMk id="32" creationId="{D8006052-8C72-4DE3-8ED1-AD19A69D62FE}"/>
          </ac:spMkLst>
        </pc:spChg>
        <pc:spChg chg="mod">
          <ac:chgData name="hassan MH" userId="84cd2103f36ef0dc" providerId="LiveId" clId="{DEB09C12-C376-40B2-8D42-A50FB6EF1F24}" dt="2022-04-15T15:16:22.510" v="1508" actId="27803"/>
          <ac:spMkLst>
            <pc:docMk/>
            <pc:sldMk cId="4208543937" sldId="341"/>
            <ac:spMk id="35" creationId="{AC6E6D7A-2658-4827-A172-15132017E2E3}"/>
          </ac:spMkLst>
        </pc:spChg>
        <pc:spChg chg="mod">
          <ac:chgData name="hassan MH" userId="84cd2103f36ef0dc" providerId="LiveId" clId="{DEB09C12-C376-40B2-8D42-A50FB6EF1F24}" dt="2022-04-15T15:16:22.510" v="1508" actId="27803"/>
          <ac:spMkLst>
            <pc:docMk/>
            <pc:sldMk cId="4208543937" sldId="341"/>
            <ac:spMk id="36" creationId="{0869A380-B7E3-496D-8BD4-C48F996ACA90}"/>
          </ac:spMkLst>
        </pc:spChg>
        <pc:spChg chg="mod">
          <ac:chgData name="hassan MH" userId="84cd2103f36ef0dc" providerId="LiveId" clId="{DEB09C12-C376-40B2-8D42-A50FB6EF1F24}" dt="2022-04-15T15:16:22.510" v="1508" actId="27803"/>
          <ac:spMkLst>
            <pc:docMk/>
            <pc:sldMk cId="4208543937" sldId="341"/>
            <ac:spMk id="37" creationId="{D7CE0779-B525-469D-A8F4-542339F83371}"/>
          </ac:spMkLst>
        </pc:spChg>
        <pc:spChg chg="mod">
          <ac:chgData name="hassan MH" userId="84cd2103f36ef0dc" providerId="LiveId" clId="{DEB09C12-C376-40B2-8D42-A50FB6EF1F24}" dt="2022-04-15T15:16:22.510" v="1508" actId="27803"/>
          <ac:spMkLst>
            <pc:docMk/>
            <pc:sldMk cId="4208543937" sldId="341"/>
            <ac:spMk id="38" creationId="{26013B53-0D94-452E-8559-1AB8892ECE7D}"/>
          </ac:spMkLst>
        </pc:spChg>
        <pc:spChg chg="mod">
          <ac:chgData name="hassan MH" userId="84cd2103f36ef0dc" providerId="LiveId" clId="{DEB09C12-C376-40B2-8D42-A50FB6EF1F24}" dt="2022-04-15T15:16:22.510" v="1508" actId="27803"/>
          <ac:spMkLst>
            <pc:docMk/>
            <pc:sldMk cId="4208543937" sldId="341"/>
            <ac:spMk id="39" creationId="{9115683C-AEEB-468C-9306-BCBBC4BDE879}"/>
          </ac:spMkLst>
        </pc:spChg>
        <pc:spChg chg="mod">
          <ac:chgData name="hassan MH" userId="84cd2103f36ef0dc" providerId="LiveId" clId="{DEB09C12-C376-40B2-8D42-A50FB6EF1F24}" dt="2022-04-15T15:17:09.476" v="1519" actId="207"/>
          <ac:spMkLst>
            <pc:docMk/>
            <pc:sldMk cId="4208543937" sldId="341"/>
            <ac:spMk id="41" creationId="{AE072679-BBB0-4711-8326-6DF3BCE80416}"/>
          </ac:spMkLst>
        </pc:spChg>
        <pc:spChg chg="mod">
          <ac:chgData name="hassan MH" userId="84cd2103f36ef0dc" providerId="LiveId" clId="{DEB09C12-C376-40B2-8D42-A50FB6EF1F24}" dt="2022-04-15T15:17:14.067" v="1520" actId="207"/>
          <ac:spMkLst>
            <pc:docMk/>
            <pc:sldMk cId="4208543937" sldId="341"/>
            <ac:spMk id="42" creationId="{1640CA11-BD72-4FDE-8AFF-6CF50B54EFB4}"/>
          </ac:spMkLst>
        </pc:spChg>
        <pc:spChg chg="mod">
          <ac:chgData name="hassan MH" userId="84cd2103f36ef0dc" providerId="LiveId" clId="{DEB09C12-C376-40B2-8D42-A50FB6EF1F24}" dt="2022-04-15T15:17:09.476" v="1519" actId="207"/>
          <ac:spMkLst>
            <pc:docMk/>
            <pc:sldMk cId="4208543937" sldId="341"/>
            <ac:spMk id="43" creationId="{BF056540-E90B-4BE1-8AD4-EDFA269E4B32}"/>
          </ac:spMkLst>
        </pc:spChg>
        <pc:spChg chg="mod">
          <ac:chgData name="hassan MH" userId="84cd2103f36ef0dc" providerId="LiveId" clId="{DEB09C12-C376-40B2-8D42-A50FB6EF1F24}" dt="2022-04-15T15:17:09.476" v="1519" actId="207"/>
          <ac:spMkLst>
            <pc:docMk/>
            <pc:sldMk cId="4208543937" sldId="341"/>
            <ac:spMk id="44" creationId="{DD4F89C0-EC76-4D07-92C8-FC518F80B6B8}"/>
          </ac:spMkLst>
        </pc:spChg>
        <pc:spChg chg="mod">
          <ac:chgData name="hassan MH" userId="84cd2103f36ef0dc" providerId="LiveId" clId="{DEB09C12-C376-40B2-8D42-A50FB6EF1F24}" dt="2022-04-15T15:17:09.476" v="1519" actId="207"/>
          <ac:spMkLst>
            <pc:docMk/>
            <pc:sldMk cId="4208543937" sldId="341"/>
            <ac:spMk id="45" creationId="{2DE1ACE1-A4D0-44BF-AF40-6C48B2507DDB}"/>
          </ac:spMkLst>
        </pc:spChg>
        <pc:spChg chg="mod">
          <ac:chgData name="hassan MH" userId="84cd2103f36ef0dc" providerId="LiveId" clId="{DEB09C12-C376-40B2-8D42-A50FB6EF1F24}" dt="2022-04-15T15:17:08.178" v="1517" actId="207"/>
          <ac:spMkLst>
            <pc:docMk/>
            <pc:sldMk cId="4208543937" sldId="341"/>
            <ac:spMk id="47" creationId="{A353D1AC-ADB2-4EF7-BA42-82114469B126}"/>
          </ac:spMkLst>
        </pc:spChg>
        <pc:spChg chg="mod">
          <ac:chgData name="hassan MH" userId="84cd2103f36ef0dc" providerId="LiveId" clId="{DEB09C12-C376-40B2-8D42-A50FB6EF1F24}" dt="2022-04-15T15:17:08.178" v="1517" actId="207"/>
          <ac:spMkLst>
            <pc:docMk/>
            <pc:sldMk cId="4208543937" sldId="341"/>
            <ac:spMk id="48" creationId="{67365A8A-2C4D-47D2-92A7-83E10C4E1D03}"/>
          </ac:spMkLst>
        </pc:spChg>
        <pc:spChg chg="mod">
          <ac:chgData name="hassan MH" userId="84cd2103f36ef0dc" providerId="LiveId" clId="{DEB09C12-C376-40B2-8D42-A50FB6EF1F24}" dt="2022-04-15T15:17:08.178" v="1517" actId="207"/>
          <ac:spMkLst>
            <pc:docMk/>
            <pc:sldMk cId="4208543937" sldId="341"/>
            <ac:spMk id="49" creationId="{21928BFC-59CA-45BB-B221-1D5E4A2B113A}"/>
          </ac:spMkLst>
        </pc:spChg>
        <pc:spChg chg="mod">
          <ac:chgData name="hassan MH" userId="84cd2103f36ef0dc" providerId="LiveId" clId="{DEB09C12-C376-40B2-8D42-A50FB6EF1F24}" dt="2022-04-15T15:17:08.178" v="1517" actId="207"/>
          <ac:spMkLst>
            <pc:docMk/>
            <pc:sldMk cId="4208543937" sldId="341"/>
            <ac:spMk id="50" creationId="{8F347235-F7E5-4796-B1C4-0971D69A1986}"/>
          </ac:spMkLst>
        </pc:spChg>
        <pc:spChg chg="mod">
          <ac:chgData name="hassan MH" userId="84cd2103f36ef0dc" providerId="LiveId" clId="{DEB09C12-C376-40B2-8D42-A50FB6EF1F24}" dt="2022-04-15T15:17:08.178" v="1517" actId="207"/>
          <ac:spMkLst>
            <pc:docMk/>
            <pc:sldMk cId="4208543937" sldId="341"/>
            <ac:spMk id="51" creationId="{696C6128-3FE6-4FFD-AB39-52AB13D86D92}"/>
          </ac:spMkLst>
        </pc:spChg>
        <pc:spChg chg="mod">
          <ac:chgData name="hassan MH" userId="84cd2103f36ef0dc" providerId="LiveId" clId="{DEB09C12-C376-40B2-8D42-A50FB6EF1F24}" dt="2022-04-15T15:16:30.212" v="1510" actId="207"/>
          <ac:spMkLst>
            <pc:docMk/>
            <pc:sldMk cId="4208543937" sldId="341"/>
            <ac:spMk id="53" creationId="{21DC87A5-D578-4029-A94B-C18192653A61}"/>
          </ac:spMkLst>
        </pc:spChg>
        <pc:spChg chg="mod">
          <ac:chgData name="hassan MH" userId="84cd2103f36ef0dc" providerId="LiveId" clId="{DEB09C12-C376-40B2-8D42-A50FB6EF1F24}" dt="2022-04-15T15:16:32.890" v="1511" actId="207"/>
          <ac:spMkLst>
            <pc:docMk/>
            <pc:sldMk cId="4208543937" sldId="341"/>
            <ac:spMk id="79" creationId="{5546CCBC-0B57-486D-90FF-4C7B0078D745}"/>
          </ac:spMkLst>
        </pc:spChg>
        <pc:spChg chg="mod">
          <ac:chgData name="hassan MH" userId="84cd2103f36ef0dc" providerId="LiveId" clId="{DEB09C12-C376-40B2-8D42-A50FB6EF1F24}" dt="2022-04-15T15:16:30.212" v="1510" actId="207"/>
          <ac:spMkLst>
            <pc:docMk/>
            <pc:sldMk cId="4208543937" sldId="341"/>
            <ac:spMk id="81" creationId="{3EDA238F-270C-4B5E-BB56-07CDBF4DB1FA}"/>
          </ac:spMkLst>
        </pc:spChg>
        <pc:spChg chg="mod">
          <ac:chgData name="hassan MH" userId="84cd2103f36ef0dc" providerId="LiveId" clId="{DEB09C12-C376-40B2-8D42-A50FB6EF1F24}" dt="2022-04-15T15:16:30.212" v="1510" actId="207"/>
          <ac:spMkLst>
            <pc:docMk/>
            <pc:sldMk cId="4208543937" sldId="341"/>
            <ac:spMk id="82" creationId="{C8391E4D-FE80-465A-B2F7-9B5160C1DCE2}"/>
          </ac:spMkLst>
        </pc:spChg>
        <pc:spChg chg="mod">
          <ac:chgData name="hassan MH" userId="84cd2103f36ef0dc" providerId="LiveId" clId="{DEB09C12-C376-40B2-8D42-A50FB6EF1F24}" dt="2022-04-15T15:16:30.212" v="1510" actId="207"/>
          <ac:spMkLst>
            <pc:docMk/>
            <pc:sldMk cId="4208543937" sldId="341"/>
            <ac:spMk id="83" creationId="{AC9B1AAF-F202-4CC1-953C-5B41CF2F2669}"/>
          </ac:spMkLst>
        </pc:spChg>
        <pc:spChg chg="mod">
          <ac:chgData name="hassan MH" userId="84cd2103f36ef0dc" providerId="LiveId" clId="{DEB09C12-C376-40B2-8D42-A50FB6EF1F24}" dt="2022-04-15T15:16:30.212" v="1510" actId="207"/>
          <ac:spMkLst>
            <pc:docMk/>
            <pc:sldMk cId="4208543937" sldId="341"/>
            <ac:spMk id="84" creationId="{41BBA506-FD84-4A75-9186-97AAE2F09A5B}"/>
          </ac:spMkLst>
        </pc:spChg>
        <pc:spChg chg="mod">
          <ac:chgData name="hassan MH" userId="84cd2103f36ef0dc" providerId="LiveId" clId="{DEB09C12-C376-40B2-8D42-A50FB6EF1F24}" dt="2022-04-15T15:16:30.212" v="1510" actId="207"/>
          <ac:spMkLst>
            <pc:docMk/>
            <pc:sldMk cId="4208543937" sldId="341"/>
            <ac:spMk id="85" creationId="{FCB337F4-6224-4A7A-8F7C-38127D29FFE4}"/>
          </ac:spMkLst>
        </pc:spChg>
        <pc:spChg chg="mod">
          <ac:chgData name="hassan MH" userId="84cd2103f36ef0dc" providerId="LiveId" clId="{DEB09C12-C376-40B2-8D42-A50FB6EF1F24}" dt="2022-04-15T15:16:22.510" v="1508" actId="27803"/>
          <ac:spMkLst>
            <pc:docMk/>
            <pc:sldMk cId="4208543937" sldId="341"/>
            <ac:spMk id="87" creationId="{A436D388-F8EF-42FA-9C15-FCE21944DAD0}"/>
          </ac:spMkLst>
        </pc:spChg>
        <pc:spChg chg="mod">
          <ac:chgData name="hassan MH" userId="84cd2103f36ef0dc" providerId="LiveId" clId="{DEB09C12-C376-40B2-8D42-A50FB6EF1F24}" dt="2022-04-15T15:16:22.510" v="1508" actId="27803"/>
          <ac:spMkLst>
            <pc:docMk/>
            <pc:sldMk cId="4208543937" sldId="341"/>
            <ac:spMk id="88" creationId="{B3BE20A2-7525-4254-9044-4ECF3EB15D68}"/>
          </ac:spMkLst>
        </pc:spChg>
        <pc:spChg chg="mod">
          <ac:chgData name="hassan MH" userId="84cd2103f36ef0dc" providerId="LiveId" clId="{DEB09C12-C376-40B2-8D42-A50FB6EF1F24}" dt="2022-04-15T15:16:22.510" v="1508" actId="27803"/>
          <ac:spMkLst>
            <pc:docMk/>
            <pc:sldMk cId="4208543937" sldId="341"/>
            <ac:spMk id="89" creationId="{BA581878-6608-4E70-8515-37B6FD8B6132}"/>
          </ac:spMkLst>
        </pc:spChg>
        <pc:spChg chg="mod">
          <ac:chgData name="hassan MH" userId="84cd2103f36ef0dc" providerId="LiveId" clId="{DEB09C12-C376-40B2-8D42-A50FB6EF1F24}" dt="2022-04-15T15:16:22.510" v="1508" actId="27803"/>
          <ac:spMkLst>
            <pc:docMk/>
            <pc:sldMk cId="4208543937" sldId="341"/>
            <ac:spMk id="90" creationId="{A274A6FA-BD3C-4B53-9C7F-D4475E852E91}"/>
          </ac:spMkLst>
        </pc:spChg>
        <pc:spChg chg="mod">
          <ac:chgData name="hassan MH" userId="84cd2103f36ef0dc" providerId="LiveId" clId="{DEB09C12-C376-40B2-8D42-A50FB6EF1F24}" dt="2022-04-15T15:16:22.510" v="1508" actId="27803"/>
          <ac:spMkLst>
            <pc:docMk/>
            <pc:sldMk cId="4208543937" sldId="341"/>
            <ac:spMk id="91" creationId="{F0274A3B-1BF0-4ED6-81F0-E1AC9B054333}"/>
          </ac:spMkLst>
        </pc:spChg>
        <pc:spChg chg="mod">
          <ac:chgData name="hassan MH" userId="84cd2103f36ef0dc" providerId="LiveId" clId="{DEB09C12-C376-40B2-8D42-A50FB6EF1F24}" dt="2022-04-15T15:39:38.276" v="1800"/>
          <ac:spMkLst>
            <pc:docMk/>
            <pc:sldMk cId="4208543937" sldId="341"/>
            <ac:spMk id="198" creationId="{92EB0355-1D18-448E-8A70-622314B7079F}"/>
          </ac:spMkLst>
        </pc:spChg>
        <pc:spChg chg="mod">
          <ac:chgData name="hassan MH" userId="84cd2103f36ef0dc" providerId="LiveId" clId="{DEB09C12-C376-40B2-8D42-A50FB6EF1F24}" dt="2022-04-15T15:39:38.276" v="1800"/>
          <ac:spMkLst>
            <pc:docMk/>
            <pc:sldMk cId="4208543937" sldId="341"/>
            <ac:spMk id="199" creationId="{59FCBB99-BB00-4CBE-BE16-6DD985496509}"/>
          </ac:spMkLst>
        </pc:spChg>
        <pc:spChg chg="mod">
          <ac:chgData name="hassan MH" userId="84cd2103f36ef0dc" providerId="LiveId" clId="{DEB09C12-C376-40B2-8D42-A50FB6EF1F24}" dt="2022-04-15T15:14:18.656" v="1484" actId="20577"/>
          <ac:spMkLst>
            <pc:docMk/>
            <pc:sldMk cId="4208543937" sldId="341"/>
            <ac:spMk id="330" creationId="{CA068C30-7340-45B4-B4F1-E24B7FBCBFC7}"/>
          </ac:spMkLst>
        </pc:spChg>
        <pc:spChg chg="mod">
          <ac:chgData name="hassan MH" userId="84cd2103f36ef0dc" providerId="LiveId" clId="{DEB09C12-C376-40B2-8D42-A50FB6EF1F24}" dt="2022-04-15T15:14:08.116" v="1481" actId="20577"/>
          <ac:spMkLst>
            <pc:docMk/>
            <pc:sldMk cId="4208543937" sldId="341"/>
            <ac:spMk id="331" creationId="{A668A7AD-D360-464C-95CD-05A1817379CF}"/>
          </ac:spMkLst>
        </pc:spChg>
        <pc:spChg chg="mod">
          <ac:chgData name="hassan MH" userId="84cd2103f36ef0dc" providerId="LiveId" clId="{DEB09C12-C376-40B2-8D42-A50FB6EF1F24}" dt="2022-04-15T15:17:25.983" v="1522" actId="14100"/>
          <ac:spMkLst>
            <pc:docMk/>
            <pc:sldMk cId="4208543937" sldId="341"/>
            <ac:spMk id="406" creationId="{D88FA1A5-BE9F-4116-81DE-55055227F11E}"/>
          </ac:spMkLst>
        </pc:spChg>
        <pc:spChg chg="mod">
          <ac:chgData name="hassan MH" userId="84cd2103f36ef0dc" providerId="LiveId" clId="{DEB09C12-C376-40B2-8D42-A50FB6EF1F24}" dt="2022-04-15T15:43:50.647" v="1915" actId="1076"/>
          <ac:spMkLst>
            <pc:docMk/>
            <pc:sldMk cId="4208543937" sldId="341"/>
            <ac:spMk id="413" creationId="{3FFAC284-2644-4688-91D2-445A3203D0C8}"/>
          </ac:spMkLst>
        </pc:spChg>
        <pc:spChg chg="mod">
          <ac:chgData name="hassan MH" userId="84cd2103f36ef0dc" providerId="LiveId" clId="{DEB09C12-C376-40B2-8D42-A50FB6EF1F24}" dt="2022-04-15T15:43:53.623" v="1916" actId="1076"/>
          <ac:spMkLst>
            <pc:docMk/>
            <pc:sldMk cId="4208543937" sldId="341"/>
            <ac:spMk id="414" creationId="{ACE40D3A-AE43-46A7-8395-D3376FD044B0}"/>
          </ac:spMkLst>
        </pc:spChg>
        <pc:spChg chg="mod">
          <ac:chgData name="hassan MH" userId="84cd2103f36ef0dc" providerId="LiveId" clId="{DEB09C12-C376-40B2-8D42-A50FB6EF1F24}" dt="2022-04-15T15:18:31.065" v="1538" actId="207"/>
          <ac:spMkLst>
            <pc:docMk/>
            <pc:sldMk cId="4208543937" sldId="341"/>
            <ac:spMk id="417" creationId="{29F24451-193F-4EB0-8D16-69E4ECBAB49F}"/>
          </ac:spMkLst>
        </pc:spChg>
        <pc:spChg chg="mod">
          <ac:chgData name="hassan MH" userId="84cd2103f36ef0dc" providerId="LiveId" clId="{DEB09C12-C376-40B2-8D42-A50FB6EF1F24}" dt="2022-04-15T15:18:24.664" v="1534" actId="207"/>
          <ac:spMkLst>
            <pc:docMk/>
            <pc:sldMk cId="4208543937" sldId="341"/>
            <ac:spMk id="418" creationId="{8FCB8F74-D2F7-4FC6-8325-AA0C6B05AB3A}"/>
          </ac:spMkLst>
        </pc:spChg>
        <pc:spChg chg="del">
          <ac:chgData name="hassan MH" userId="84cd2103f36ef0dc" providerId="LiveId" clId="{DEB09C12-C376-40B2-8D42-A50FB6EF1F24}" dt="2022-04-15T15:17:53.725" v="1528" actId="478"/>
          <ac:spMkLst>
            <pc:docMk/>
            <pc:sldMk cId="4208543937" sldId="341"/>
            <ac:spMk id="424" creationId="{CD2B7424-95D6-4101-92B5-41E8F3A9BB48}"/>
          </ac:spMkLst>
        </pc:spChg>
        <pc:spChg chg="del">
          <ac:chgData name="hassan MH" userId="84cd2103f36ef0dc" providerId="LiveId" clId="{DEB09C12-C376-40B2-8D42-A50FB6EF1F24}" dt="2022-04-15T15:17:51.524" v="1527" actId="478"/>
          <ac:spMkLst>
            <pc:docMk/>
            <pc:sldMk cId="4208543937" sldId="341"/>
            <ac:spMk id="425" creationId="{3534CC3A-AE9A-4191-A0E5-9011B6D5966E}"/>
          </ac:spMkLst>
        </pc:spChg>
        <pc:spChg chg="mod">
          <ac:chgData name="hassan MH" userId="84cd2103f36ef0dc" providerId="LiveId" clId="{DEB09C12-C376-40B2-8D42-A50FB6EF1F24}" dt="2022-04-15T15:18:26.829" v="1535" actId="207"/>
          <ac:spMkLst>
            <pc:docMk/>
            <pc:sldMk cId="4208543937" sldId="341"/>
            <ac:spMk id="426" creationId="{DEDDF4AE-3A2C-42E7-BE9E-FC1F8B30962B}"/>
          </ac:spMkLst>
        </pc:spChg>
        <pc:spChg chg="mod">
          <ac:chgData name="hassan MH" userId="84cd2103f36ef0dc" providerId="LiveId" clId="{DEB09C12-C376-40B2-8D42-A50FB6EF1F24}" dt="2022-04-15T15:18:28.254" v="1536" actId="207"/>
          <ac:spMkLst>
            <pc:docMk/>
            <pc:sldMk cId="4208543937" sldId="341"/>
            <ac:spMk id="427" creationId="{4A951227-1E9F-45C2-A803-A9CA7DC9DD1F}"/>
          </ac:spMkLst>
        </pc:spChg>
        <pc:grpChg chg="mod topLvl">
          <ac:chgData name="hassan MH" userId="84cd2103f36ef0dc" providerId="LiveId" clId="{DEB09C12-C376-40B2-8D42-A50FB6EF1F24}" dt="2022-04-15T15:15:05.696" v="1491" actId="164"/>
          <ac:grpSpMkLst>
            <pc:docMk/>
            <pc:sldMk cId="4208543937" sldId="341"/>
            <ac:grpSpMk id="2" creationId="{30001C80-E036-4D98-905F-442E8330181B}"/>
          </ac:grpSpMkLst>
        </pc:grpChg>
        <pc:grpChg chg="add mod">
          <ac:chgData name="hassan MH" userId="84cd2103f36ef0dc" providerId="LiveId" clId="{DEB09C12-C376-40B2-8D42-A50FB6EF1F24}" dt="2022-04-15T16:02:03.648" v="2191" actId="164"/>
          <ac:grpSpMkLst>
            <pc:docMk/>
            <pc:sldMk cId="4208543937" sldId="341"/>
            <ac:grpSpMk id="5" creationId="{9ECC7B5F-226B-42B0-B315-AB3A2F92D2B4}"/>
          </ac:grpSpMkLst>
        </pc:grpChg>
        <pc:grpChg chg="del mod">
          <ac:chgData name="hassan MH" userId="84cd2103f36ef0dc" providerId="LiveId" clId="{DEB09C12-C376-40B2-8D42-A50FB6EF1F24}" dt="2022-04-15T15:16:22.510" v="1508" actId="27803"/>
          <ac:grpSpMkLst>
            <pc:docMk/>
            <pc:sldMk cId="4208543937" sldId="341"/>
            <ac:grpSpMk id="6" creationId="{33CB1A7F-F057-4EBC-88E0-24CCCC683892}"/>
          </ac:grpSpMkLst>
        </pc:grpChg>
        <pc:grpChg chg="mod">
          <ac:chgData name="hassan MH" userId="84cd2103f36ef0dc" providerId="LiveId" clId="{DEB09C12-C376-40B2-8D42-A50FB6EF1F24}" dt="2022-04-15T15:17:33.651" v="1525" actId="164"/>
          <ac:grpSpMkLst>
            <pc:docMk/>
            <pc:sldMk cId="4208543937" sldId="341"/>
            <ac:grpSpMk id="11" creationId="{E95D40D7-ECC2-4D8C-A4DF-C87536A5DFC5}"/>
          </ac:grpSpMkLst>
        </pc:grpChg>
        <pc:grpChg chg="mod">
          <ac:chgData name="hassan MH" userId="84cd2103f36ef0dc" providerId="LiveId" clId="{DEB09C12-C376-40B2-8D42-A50FB6EF1F24}" dt="2022-04-15T15:17:33.651" v="1525" actId="164"/>
          <ac:grpSpMkLst>
            <pc:docMk/>
            <pc:sldMk cId="4208543937" sldId="341"/>
            <ac:grpSpMk id="27" creationId="{0519A862-FD88-447E-ACC3-9080636C8DEE}"/>
          </ac:grpSpMkLst>
        </pc:grpChg>
        <pc:grpChg chg="mod">
          <ac:chgData name="hassan MH" userId="84cd2103f36ef0dc" providerId="LiveId" clId="{DEB09C12-C376-40B2-8D42-A50FB6EF1F24}" dt="2022-04-15T15:17:33.651" v="1525" actId="164"/>
          <ac:grpSpMkLst>
            <pc:docMk/>
            <pc:sldMk cId="4208543937" sldId="341"/>
            <ac:grpSpMk id="40" creationId="{C85DA839-154F-4B51-A1CD-822D3D30F022}"/>
          </ac:grpSpMkLst>
        </pc:grpChg>
        <pc:grpChg chg="mod">
          <ac:chgData name="hassan MH" userId="84cd2103f36ef0dc" providerId="LiveId" clId="{DEB09C12-C376-40B2-8D42-A50FB6EF1F24}" dt="2022-04-15T15:17:33.651" v="1525" actId="164"/>
          <ac:grpSpMkLst>
            <pc:docMk/>
            <pc:sldMk cId="4208543937" sldId="341"/>
            <ac:grpSpMk id="46" creationId="{0B6EA1F0-A796-4348-89B2-70DECD3AD991}"/>
          </ac:grpSpMkLst>
        </pc:grpChg>
        <pc:grpChg chg="mod">
          <ac:chgData name="hassan MH" userId="84cd2103f36ef0dc" providerId="LiveId" clId="{DEB09C12-C376-40B2-8D42-A50FB6EF1F24}" dt="2022-04-15T15:17:33.651" v="1525" actId="164"/>
          <ac:grpSpMkLst>
            <pc:docMk/>
            <pc:sldMk cId="4208543937" sldId="341"/>
            <ac:grpSpMk id="52" creationId="{44BBD3ED-7669-4FAE-AE1A-CD6F7C6CC456}"/>
          </ac:grpSpMkLst>
        </pc:grpChg>
        <pc:grpChg chg="del">
          <ac:chgData name="hassan MH" userId="84cd2103f36ef0dc" providerId="LiveId" clId="{DEB09C12-C376-40B2-8D42-A50FB6EF1F24}" dt="2022-04-15T15:14:31.951" v="1485" actId="478"/>
          <ac:grpSpMkLst>
            <pc:docMk/>
            <pc:sldMk cId="4208543937" sldId="341"/>
            <ac:grpSpMk id="80" creationId="{BE178148-E548-4046-9F4C-B055A60BB5A9}"/>
          </ac:grpSpMkLst>
        </pc:grpChg>
        <pc:grpChg chg="mod">
          <ac:chgData name="hassan MH" userId="84cd2103f36ef0dc" providerId="LiveId" clId="{DEB09C12-C376-40B2-8D42-A50FB6EF1F24}" dt="2022-04-15T15:17:33.651" v="1525" actId="164"/>
          <ac:grpSpMkLst>
            <pc:docMk/>
            <pc:sldMk cId="4208543937" sldId="341"/>
            <ac:grpSpMk id="86" creationId="{BF8AE1E8-4570-4D7D-93D7-926C5B5E937C}"/>
          </ac:grpSpMkLst>
        </pc:grpChg>
        <pc:grpChg chg="add mod">
          <ac:chgData name="hassan MH" userId="84cd2103f36ef0dc" providerId="LiveId" clId="{DEB09C12-C376-40B2-8D42-A50FB6EF1F24}" dt="2022-04-15T16:02:03.648" v="2191" actId="164"/>
          <ac:grpSpMkLst>
            <pc:docMk/>
            <pc:sldMk cId="4208543937" sldId="341"/>
            <ac:grpSpMk id="92" creationId="{EA77BFC3-69F6-4F01-AF8D-20D48A61F198}"/>
          </ac:grpSpMkLst>
        </pc:grpChg>
        <pc:grpChg chg="add mod">
          <ac:chgData name="hassan MH" userId="84cd2103f36ef0dc" providerId="LiveId" clId="{DEB09C12-C376-40B2-8D42-A50FB6EF1F24}" dt="2022-04-15T16:01:55.979" v="2188" actId="164"/>
          <ac:grpSpMkLst>
            <pc:docMk/>
            <pc:sldMk cId="4208543937" sldId="341"/>
            <ac:grpSpMk id="93" creationId="{EF4AAC18-7841-43ED-AA28-6EC2C24F09AC}"/>
          </ac:grpSpMkLst>
        </pc:grpChg>
        <pc:grpChg chg="add del mod">
          <ac:chgData name="hassan MH" userId="84cd2103f36ef0dc" providerId="LiveId" clId="{DEB09C12-C376-40B2-8D42-A50FB6EF1F24}" dt="2022-04-15T16:59:38.477" v="2333" actId="21"/>
          <ac:grpSpMkLst>
            <pc:docMk/>
            <pc:sldMk cId="4208543937" sldId="341"/>
            <ac:grpSpMk id="94" creationId="{315D0C2B-9750-4432-BF30-40B266670717}"/>
          </ac:grpSpMkLst>
        </pc:grpChg>
        <pc:grpChg chg="add mod">
          <ac:chgData name="hassan MH" userId="84cd2103f36ef0dc" providerId="LiveId" clId="{DEB09C12-C376-40B2-8D42-A50FB6EF1F24}" dt="2022-04-15T16:02:03.648" v="2191" actId="164"/>
          <ac:grpSpMkLst>
            <pc:docMk/>
            <pc:sldMk cId="4208543937" sldId="341"/>
            <ac:grpSpMk id="195" creationId="{6CCA8FA6-C379-4C8A-A363-0E2BC9B7E222}"/>
          </ac:grpSpMkLst>
        </pc:grpChg>
        <pc:grpChg chg="mod">
          <ac:chgData name="hassan MH" userId="84cd2103f36ef0dc" providerId="LiveId" clId="{DEB09C12-C376-40B2-8D42-A50FB6EF1F24}" dt="2022-04-15T15:39:38.276" v="1800"/>
          <ac:grpSpMkLst>
            <pc:docMk/>
            <pc:sldMk cId="4208543937" sldId="341"/>
            <ac:grpSpMk id="196" creationId="{8D611FC2-647F-4B52-A7D2-BC5AAAEAA144}"/>
          </ac:grpSpMkLst>
        </pc:grpChg>
        <pc:grpChg chg="mod">
          <ac:chgData name="hassan MH" userId="84cd2103f36ef0dc" providerId="LiveId" clId="{DEB09C12-C376-40B2-8D42-A50FB6EF1F24}" dt="2022-04-15T16:01:55.979" v="2188" actId="164"/>
          <ac:grpSpMkLst>
            <pc:docMk/>
            <pc:sldMk cId="4208543937" sldId="341"/>
            <ac:grpSpMk id="273" creationId="{ECBE5A8E-725F-4B8B-8FCF-04A6858968A4}"/>
          </ac:grpSpMkLst>
        </pc:grpChg>
        <pc:grpChg chg="mod">
          <ac:chgData name="hassan MH" userId="84cd2103f36ef0dc" providerId="LiveId" clId="{DEB09C12-C376-40B2-8D42-A50FB6EF1F24}" dt="2022-04-15T16:02:03.648" v="2191" actId="164"/>
          <ac:grpSpMkLst>
            <pc:docMk/>
            <pc:sldMk cId="4208543937" sldId="341"/>
            <ac:grpSpMk id="380" creationId="{FE8501EB-2B5F-4684-86A2-69500A20056E}"/>
          </ac:grpSpMkLst>
        </pc:grpChg>
        <pc:picChg chg="add mod">
          <ac:chgData name="hassan MH" userId="84cd2103f36ef0dc" providerId="LiveId" clId="{DEB09C12-C376-40B2-8D42-A50FB6EF1F24}" dt="2022-04-15T15:15:05.696" v="1491" actId="164"/>
          <ac:picMkLst>
            <pc:docMk/>
            <pc:sldMk cId="4208543937" sldId="341"/>
            <ac:picMk id="4" creationId="{A257FBF2-B5EF-4BC4-B7CB-BE7D4C56F2AB}"/>
          </ac:picMkLst>
        </pc:picChg>
        <pc:picChg chg="del">
          <ac:chgData name="hassan MH" userId="84cd2103f36ef0dc" providerId="LiveId" clId="{DEB09C12-C376-40B2-8D42-A50FB6EF1F24}" dt="2022-04-15T16:01:59.036" v="2189" actId="478"/>
          <ac:picMkLst>
            <pc:docMk/>
            <pc:sldMk cId="4208543937" sldId="341"/>
            <ac:picMk id="22" creationId="{8E954309-8309-435D-AD98-CED17F6DCDD2}"/>
          </ac:picMkLst>
        </pc:picChg>
        <pc:picChg chg="del topLvl">
          <ac:chgData name="hassan MH" userId="84cd2103f36ef0dc" providerId="LiveId" clId="{DEB09C12-C376-40B2-8D42-A50FB6EF1F24}" dt="2022-04-15T15:14:31.951" v="1485" actId="478"/>
          <ac:picMkLst>
            <pc:docMk/>
            <pc:sldMk cId="4208543937" sldId="341"/>
            <ac:picMk id="24" creationId="{D82FCFA6-E29F-4EDE-B510-0F8F15D93F92}"/>
          </ac:picMkLst>
        </pc:picChg>
        <pc:picChg chg="add del mod">
          <ac:chgData name="hassan MH" userId="84cd2103f36ef0dc" providerId="LiveId" clId="{DEB09C12-C376-40B2-8D42-A50FB6EF1F24}" dt="2022-04-15T16:58:37.475" v="2310"/>
          <ac:picMkLst>
            <pc:docMk/>
            <pc:sldMk cId="4208543937" sldId="341"/>
            <ac:picMk id="95" creationId="{9709D1D7-4F99-4B84-87C2-BA3C7FDEDF1C}"/>
          </ac:picMkLst>
        </pc:picChg>
        <pc:picChg chg="add mod">
          <ac:chgData name="hassan MH" userId="84cd2103f36ef0dc" providerId="LiveId" clId="{DEB09C12-C376-40B2-8D42-A50FB6EF1F24}" dt="2022-04-15T16:59:43.991" v="2336" actId="1076"/>
          <ac:picMkLst>
            <pc:docMk/>
            <pc:sldMk cId="4208543937" sldId="341"/>
            <ac:picMk id="96" creationId="{6A91CC08-A8CC-42F6-A13E-B6A49B7F6B5F}"/>
          </ac:picMkLst>
        </pc:picChg>
        <pc:picChg chg="add del mod">
          <ac:chgData name="hassan MH" userId="84cd2103f36ef0dc" providerId="LiveId" clId="{DEB09C12-C376-40B2-8D42-A50FB6EF1F24}" dt="2022-04-15T15:16:22.510" v="1508" actId="27803"/>
          <ac:picMkLst>
            <pc:docMk/>
            <pc:sldMk cId="4208543937" sldId="341"/>
            <ac:picMk id="150" creationId="{02C5A599-69C8-4F47-9EDE-F518295C4A59}"/>
          </ac:picMkLst>
        </pc:picChg>
        <pc:picChg chg="mod">
          <ac:chgData name="hassan MH" userId="84cd2103f36ef0dc" providerId="LiveId" clId="{DEB09C12-C376-40B2-8D42-A50FB6EF1F24}" dt="2022-04-15T15:39:38.276" v="1800"/>
          <ac:picMkLst>
            <pc:docMk/>
            <pc:sldMk cId="4208543937" sldId="341"/>
            <ac:picMk id="197" creationId="{AB6BD171-94C9-49AA-802E-DD34CDB5DFCF}"/>
          </ac:picMkLst>
        </pc:picChg>
      </pc:sldChg>
      <pc:sldChg chg="del">
        <pc:chgData name="hassan MH" userId="84cd2103f36ef0dc" providerId="LiveId" clId="{DEB09C12-C376-40B2-8D42-A50FB6EF1F24}" dt="2022-04-15T12:33:46.260" v="0" actId="47"/>
        <pc:sldMkLst>
          <pc:docMk/>
          <pc:sldMk cId="520141901" sldId="342"/>
        </pc:sldMkLst>
      </pc:sldChg>
      <pc:sldChg chg="addSp delSp modSp add mod ord modNotesTx">
        <pc:chgData name="hassan MH" userId="84cd2103f36ef0dc" providerId="LiveId" clId="{DEB09C12-C376-40B2-8D42-A50FB6EF1F24}" dt="2022-04-15T16:59:33.325" v="2331" actId="1076"/>
        <pc:sldMkLst>
          <pc:docMk/>
          <pc:sldMk cId="1038211705" sldId="342"/>
        </pc:sldMkLst>
        <pc:spChg chg="mod">
          <ac:chgData name="hassan MH" userId="84cd2103f36ef0dc" providerId="LiveId" clId="{DEB09C12-C376-40B2-8D42-A50FB6EF1F24}" dt="2022-04-15T16:02:13.864" v="2198" actId="1076"/>
          <ac:spMkLst>
            <pc:docMk/>
            <pc:sldMk cId="1038211705" sldId="342"/>
            <ac:spMk id="13" creationId="{10953DA8-2034-4987-84AE-99F02925F3DA}"/>
          </ac:spMkLst>
        </pc:spChg>
        <pc:spChg chg="del">
          <ac:chgData name="hassan MH" userId="84cd2103f36ef0dc" providerId="LiveId" clId="{DEB09C12-C376-40B2-8D42-A50FB6EF1F24}" dt="2022-04-15T16:06:49.446" v="2244" actId="478"/>
          <ac:spMkLst>
            <pc:docMk/>
            <pc:sldMk cId="1038211705" sldId="342"/>
            <ac:spMk id="28" creationId="{F5A99E9D-B218-49DD-8388-25DA759D7FE1}"/>
          </ac:spMkLst>
        </pc:spChg>
        <pc:spChg chg="mod">
          <ac:chgData name="hassan MH" userId="84cd2103f36ef0dc" providerId="LiveId" clId="{DEB09C12-C376-40B2-8D42-A50FB6EF1F24}" dt="2022-04-15T15:12:16.822" v="1456" actId="20577"/>
          <ac:spMkLst>
            <pc:docMk/>
            <pc:sldMk cId="1038211705" sldId="342"/>
            <ac:spMk id="31" creationId="{1AF59666-C334-4C56-8EB4-11CEFD4F12F8}"/>
          </ac:spMkLst>
        </pc:spChg>
        <pc:spChg chg="mod">
          <ac:chgData name="hassan MH" userId="84cd2103f36ef0dc" providerId="LiveId" clId="{DEB09C12-C376-40B2-8D42-A50FB6EF1F24}" dt="2022-04-15T16:02:10.340" v="2194" actId="164"/>
          <ac:spMkLst>
            <pc:docMk/>
            <pc:sldMk cId="1038211705" sldId="342"/>
            <ac:spMk id="32" creationId="{D8006052-8C72-4DE3-8ED1-AD19A69D62FE}"/>
          </ac:spMkLst>
        </pc:spChg>
        <pc:spChg chg="mod">
          <ac:chgData name="hassan MH" userId="84cd2103f36ef0dc" providerId="LiveId" clId="{DEB09C12-C376-40B2-8D42-A50FB6EF1F24}" dt="2022-04-15T15:12:59.809" v="1468" actId="207"/>
          <ac:spMkLst>
            <pc:docMk/>
            <pc:sldMk cId="1038211705" sldId="342"/>
            <ac:spMk id="107" creationId="{9903B1A7-B0DC-4083-B573-D715B4798862}"/>
          </ac:spMkLst>
        </pc:spChg>
        <pc:spChg chg="mod">
          <ac:chgData name="hassan MH" userId="84cd2103f36ef0dc" providerId="LiveId" clId="{DEB09C12-C376-40B2-8D42-A50FB6EF1F24}" dt="2022-04-15T15:13:13.740" v="1473" actId="207"/>
          <ac:spMkLst>
            <pc:docMk/>
            <pc:sldMk cId="1038211705" sldId="342"/>
            <ac:spMk id="108" creationId="{CC5A5250-6CF9-416F-A068-DAEFDC6119BE}"/>
          </ac:spMkLst>
        </pc:spChg>
        <pc:spChg chg="mod">
          <ac:chgData name="hassan MH" userId="84cd2103f36ef0dc" providerId="LiveId" clId="{DEB09C12-C376-40B2-8D42-A50FB6EF1F24}" dt="2022-04-15T15:12:24.977" v="1458"/>
          <ac:spMkLst>
            <pc:docMk/>
            <pc:sldMk cId="1038211705" sldId="342"/>
            <ac:spMk id="109" creationId="{BC254315-0C9E-46FA-9AD5-104A482904EC}"/>
          </ac:spMkLst>
        </pc:spChg>
        <pc:spChg chg="mod">
          <ac:chgData name="hassan MH" userId="84cd2103f36ef0dc" providerId="LiveId" clId="{DEB09C12-C376-40B2-8D42-A50FB6EF1F24}" dt="2022-04-15T15:12:24.977" v="1458"/>
          <ac:spMkLst>
            <pc:docMk/>
            <pc:sldMk cId="1038211705" sldId="342"/>
            <ac:spMk id="110" creationId="{6EB7B6CD-2FD9-4E68-9477-5B3CD2B7A303}"/>
          </ac:spMkLst>
        </pc:spChg>
        <pc:spChg chg="mod">
          <ac:chgData name="hassan MH" userId="84cd2103f36ef0dc" providerId="LiveId" clId="{DEB09C12-C376-40B2-8D42-A50FB6EF1F24}" dt="2022-04-15T15:12:24.977" v="1458"/>
          <ac:spMkLst>
            <pc:docMk/>
            <pc:sldMk cId="1038211705" sldId="342"/>
            <ac:spMk id="111" creationId="{79C664F5-3CF9-477E-B973-C1445175D26F}"/>
          </ac:spMkLst>
        </pc:spChg>
        <pc:spChg chg="mod">
          <ac:chgData name="hassan MH" userId="84cd2103f36ef0dc" providerId="LiveId" clId="{DEB09C12-C376-40B2-8D42-A50FB6EF1F24}" dt="2022-04-15T15:12:24.977" v="1458"/>
          <ac:spMkLst>
            <pc:docMk/>
            <pc:sldMk cId="1038211705" sldId="342"/>
            <ac:spMk id="112" creationId="{7540EE85-11FD-46A0-AC02-F2EAFCF6FD77}"/>
          </ac:spMkLst>
        </pc:spChg>
        <pc:spChg chg="mod">
          <ac:chgData name="hassan MH" userId="84cd2103f36ef0dc" providerId="LiveId" clId="{DEB09C12-C376-40B2-8D42-A50FB6EF1F24}" dt="2022-04-15T15:12:58.806" v="1467" actId="207"/>
          <ac:spMkLst>
            <pc:docMk/>
            <pc:sldMk cId="1038211705" sldId="342"/>
            <ac:spMk id="114" creationId="{A9D39D8C-5FBC-4ABE-BEE3-E49DDC2D0D50}"/>
          </ac:spMkLst>
        </pc:spChg>
        <pc:spChg chg="mod">
          <ac:chgData name="hassan MH" userId="84cd2103f36ef0dc" providerId="LiveId" clId="{DEB09C12-C376-40B2-8D42-A50FB6EF1F24}" dt="2022-04-15T15:12:24.977" v="1458"/>
          <ac:spMkLst>
            <pc:docMk/>
            <pc:sldMk cId="1038211705" sldId="342"/>
            <ac:spMk id="116" creationId="{B7974D18-20E1-4EA5-91B5-1BCABFD028CC}"/>
          </ac:spMkLst>
        </pc:spChg>
        <pc:spChg chg="mod">
          <ac:chgData name="hassan MH" userId="84cd2103f36ef0dc" providerId="LiveId" clId="{DEB09C12-C376-40B2-8D42-A50FB6EF1F24}" dt="2022-04-15T15:19:42.575" v="1561" actId="207"/>
          <ac:spMkLst>
            <pc:docMk/>
            <pc:sldMk cId="1038211705" sldId="342"/>
            <ac:spMk id="119" creationId="{23026C6B-7360-4C83-9211-E5DEF1DED8A5}"/>
          </ac:spMkLst>
        </pc:spChg>
        <pc:spChg chg="mod">
          <ac:chgData name="hassan MH" userId="84cd2103f36ef0dc" providerId="LiveId" clId="{DEB09C12-C376-40B2-8D42-A50FB6EF1F24}" dt="2022-04-15T15:19:38.858" v="1560" actId="207"/>
          <ac:spMkLst>
            <pc:docMk/>
            <pc:sldMk cId="1038211705" sldId="342"/>
            <ac:spMk id="120" creationId="{EA2AC96C-18D6-4168-AC58-58FAC36EAF46}"/>
          </ac:spMkLst>
        </pc:spChg>
        <pc:spChg chg="mod">
          <ac:chgData name="hassan MH" userId="84cd2103f36ef0dc" providerId="LiveId" clId="{DEB09C12-C376-40B2-8D42-A50FB6EF1F24}" dt="2022-04-15T15:19:38.858" v="1560" actId="207"/>
          <ac:spMkLst>
            <pc:docMk/>
            <pc:sldMk cId="1038211705" sldId="342"/>
            <ac:spMk id="121" creationId="{E622B113-81C1-4EBD-A647-817D20A35C72}"/>
          </ac:spMkLst>
        </pc:spChg>
        <pc:spChg chg="mod">
          <ac:chgData name="hassan MH" userId="84cd2103f36ef0dc" providerId="LiveId" clId="{DEB09C12-C376-40B2-8D42-A50FB6EF1F24}" dt="2022-04-15T15:12:24.977" v="1458"/>
          <ac:spMkLst>
            <pc:docMk/>
            <pc:sldMk cId="1038211705" sldId="342"/>
            <ac:spMk id="122" creationId="{29CBAB05-7911-4C76-9B31-A084543FB15B}"/>
          </ac:spMkLst>
        </pc:spChg>
        <pc:spChg chg="mod">
          <ac:chgData name="hassan MH" userId="84cd2103f36ef0dc" providerId="LiveId" clId="{DEB09C12-C376-40B2-8D42-A50FB6EF1F24}" dt="2022-04-15T15:12:24.977" v="1458"/>
          <ac:spMkLst>
            <pc:docMk/>
            <pc:sldMk cId="1038211705" sldId="342"/>
            <ac:spMk id="123" creationId="{991944BA-59CC-4B64-9E23-B1E531190F12}"/>
          </ac:spMkLst>
        </pc:spChg>
        <pc:spChg chg="mod">
          <ac:chgData name="hassan MH" userId="84cd2103f36ef0dc" providerId="LiveId" clId="{DEB09C12-C376-40B2-8D42-A50FB6EF1F24}" dt="2022-04-15T15:19:34.384" v="1559" actId="208"/>
          <ac:spMkLst>
            <pc:docMk/>
            <pc:sldMk cId="1038211705" sldId="342"/>
            <ac:spMk id="124" creationId="{A1211DE2-8183-4290-9C84-8C9FB83D467F}"/>
          </ac:spMkLst>
        </pc:spChg>
        <pc:spChg chg="mod">
          <ac:chgData name="hassan MH" userId="84cd2103f36ef0dc" providerId="LiveId" clId="{DEB09C12-C376-40B2-8D42-A50FB6EF1F24}" dt="2022-04-15T15:19:34.384" v="1559" actId="208"/>
          <ac:spMkLst>
            <pc:docMk/>
            <pc:sldMk cId="1038211705" sldId="342"/>
            <ac:spMk id="125" creationId="{0940969A-C506-4A5F-AE56-C6BFAE035755}"/>
          </ac:spMkLst>
        </pc:spChg>
        <pc:spChg chg="mod">
          <ac:chgData name="hassan MH" userId="84cd2103f36ef0dc" providerId="LiveId" clId="{DEB09C12-C376-40B2-8D42-A50FB6EF1F24}" dt="2022-04-15T15:12:24.977" v="1458"/>
          <ac:spMkLst>
            <pc:docMk/>
            <pc:sldMk cId="1038211705" sldId="342"/>
            <ac:spMk id="126" creationId="{857FBDBA-45AC-4589-84CD-657B901DC760}"/>
          </ac:spMkLst>
        </pc:spChg>
        <pc:spChg chg="mod">
          <ac:chgData name="hassan MH" userId="84cd2103f36ef0dc" providerId="LiveId" clId="{DEB09C12-C376-40B2-8D42-A50FB6EF1F24}" dt="2022-04-15T15:12:24.977" v="1458"/>
          <ac:spMkLst>
            <pc:docMk/>
            <pc:sldMk cId="1038211705" sldId="342"/>
            <ac:spMk id="128" creationId="{0AD344DF-5CFE-4B84-B292-1106027B7C28}"/>
          </ac:spMkLst>
        </pc:spChg>
        <pc:spChg chg="mod">
          <ac:chgData name="hassan MH" userId="84cd2103f36ef0dc" providerId="LiveId" clId="{DEB09C12-C376-40B2-8D42-A50FB6EF1F24}" dt="2022-04-15T15:12:24.977" v="1458"/>
          <ac:spMkLst>
            <pc:docMk/>
            <pc:sldMk cId="1038211705" sldId="342"/>
            <ac:spMk id="129" creationId="{0773EA9D-B77A-4462-A6A6-5606302E6F0D}"/>
          </ac:spMkLst>
        </pc:spChg>
        <pc:spChg chg="mod">
          <ac:chgData name="hassan MH" userId="84cd2103f36ef0dc" providerId="LiveId" clId="{DEB09C12-C376-40B2-8D42-A50FB6EF1F24}" dt="2022-04-15T15:12:24.977" v="1458"/>
          <ac:spMkLst>
            <pc:docMk/>
            <pc:sldMk cId="1038211705" sldId="342"/>
            <ac:spMk id="130" creationId="{93DCFAD9-2226-4D72-AB8B-5412A9DC57FF}"/>
          </ac:spMkLst>
        </pc:spChg>
        <pc:spChg chg="mod">
          <ac:chgData name="hassan MH" userId="84cd2103f36ef0dc" providerId="LiveId" clId="{DEB09C12-C376-40B2-8D42-A50FB6EF1F24}" dt="2022-04-15T15:20:33.853" v="1571" actId="1076"/>
          <ac:spMkLst>
            <pc:docMk/>
            <pc:sldMk cId="1038211705" sldId="342"/>
            <ac:spMk id="131" creationId="{4D211C28-2007-40AE-ABB8-191E12444E0E}"/>
          </ac:spMkLst>
        </pc:spChg>
        <pc:spChg chg="mod">
          <ac:chgData name="hassan MH" userId="84cd2103f36ef0dc" providerId="LiveId" clId="{DEB09C12-C376-40B2-8D42-A50FB6EF1F24}" dt="2022-04-15T15:12:24.977" v="1458"/>
          <ac:spMkLst>
            <pc:docMk/>
            <pc:sldMk cId="1038211705" sldId="342"/>
            <ac:spMk id="132" creationId="{7A00B7B4-A5FF-4FD1-9D15-1A70B908ED32}"/>
          </ac:spMkLst>
        </pc:spChg>
        <pc:spChg chg="mod">
          <ac:chgData name="hassan MH" userId="84cd2103f36ef0dc" providerId="LiveId" clId="{DEB09C12-C376-40B2-8D42-A50FB6EF1F24}" dt="2022-04-15T15:12:24.977" v="1458"/>
          <ac:spMkLst>
            <pc:docMk/>
            <pc:sldMk cId="1038211705" sldId="342"/>
            <ac:spMk id="133" creationId="{54152FFC-F328-4C8E-91BE-8D3570130611}"/>
          </ac:spMkLst>
        </pc:spChg>
        <pc:spChg chg="mod">
          <ac:chgData name="hassan MH" userId="84cd2103f36ef0dc" providerId="LiveId" clId="{DEB09C12-C376-40B2-8D42-A50FB6EF1F24}" dt="2022-04-15T15:12:24.977" v="1458"/>
          <ac:spMkLst>
            <pc:docMk/>
            <pc:sldMk cId="1038211705" sldId="342"/>
            <ac:spMk id="134" creationId="{5900F7CE-4268-4AE7-856B-061D7EEA10C5}"/>
          </ac:spMkLst>
        </pc:spChg>
        <pc:spChg chg="mod">
          <ac:chgData name="hassan MH" userId="84cd2103f36ef0dc" providerId="LiveId" clId="{DEB09C12-C376-40B2-8D42-A50FB6EF1F24}" dt="2022-04-15T15:13:34.255" v="1479" actId="207"/>
          <ac:spMkLst>
            <pc:docMk/>
            <pc:sldMk cId="1038211705" sldId="342"/>
            <ac:spMk id="135" creationId="{E2884256-650D-4AB9-B7DE-92EF22EB914F}"/>
          </ac:spMkLst>
        </pc:spChg>
        <pc:spChg chg="mod">
          <ac:chgData name="hassan MH" userId="84cd2103f36ef0dc" providerId="LiveId" clId="{DEB09C12-C376-40B2-8D42-A50FB6EF1F24}" dt="2022-04-15T15:12:50.643" v="1464" actId="207"/>
          <ac:spMkLst>
            <pc:docMk/>
            <pc:sldMk cId="1038211705" sldId="342"/>
            <ac:spMk id="136" creationId="{1D3A3FD5-CB51-4D46-9FF0-DD49B4B1F299}"/>
          </ac:spMkLst>
        </pc:spChg>
        <pc:spChg chg="mod">
          <ac:chgData name="hassan MH" userId="84cd2103f36ef0dc" providerId="LiveId" clId="{DEB09C12-C376-40B2-8D42-A50FB6EF1F24}" dt="2022-04-15T15:12:24.977" v="1458"/>
          <ac:spMkLst>
            <pc:docMk/>
            <pc:sldMk cId="1038211705" sldId="342"/>
            <ac:spMk id="137" creationId="{E9C10BA0-1DDA-43B5-8784-B37F4BFE53E3}"/>
          </ac:spMkLst>
        </pc:spChg>
        <pc:spChg chg="mod">
          <ac:chgData name="hassan MH" userId="84cd2103f36ef0dc" providerId="LiveId" clId="{DEB09C12-C376-40B2-8D42-A50FB6EF1F24}" dt="2022-04-15T15:12:55.344" v="1466" actId="207"/>
          <ac:spMkLst>
            <pc:docMk/>
            <pc:sldMk cId="1038211705" sldId="342"/>
            <ac:spMk id="138" creationId="{767C5718-946D-4B43-8F2A-9BFA6F84AA92}"/>
          </ac:spMkLst>
        </pc:spChg>
        <pc:spChg chg="mod">
          <ac:chgData name="hassan MH" userId="84cd2103f36ef0dc" providerId="LiveId" clId="{DEB09C12-C376-40B2-8D42-A50FB6EF1F24}" dt="2022-04-15T15:13:10.860" v="1472" actId="207"/>
          <ac:spMkLst>
            <pc:docMk/>
            <pc:sldMk cId="1038211705" sldId="342"/>
            <ac:spMk id="139" creationId="{AC497188-3E26-4BA3-9A65-80C7C76F3CC4}"/>
          </ac:spMkLst>
        </pc:spChg>
        <pc:spChg chg="mod">
          <ac:chgData name="hassan MH" userId="84cd2103f36ef0dc" providerId="LiveId" clId="{DEB09C12-C376-40B2-8D42-A50FB6EF1F24}" dt="2022-04-15T15:13:10.331" v="1471" actId="207"/>
          <ac:spMkLst>
            <pc:docMk/>
            <pc:sldMk cId="1038211705" sldId="342"/>
            <ac:spMk id="140" creationId="{6405A0DF-841A-429A-B30B-4D1F92E19691}"/>
          </ac:spMkLst>
        </pc:spChg>
        <pc:spChg chg="mod">
          <ac:chgData name="hassan MH" userId="84cd2103f36ef0dc" providerId="LiveId" clId="{DEB09C12-C376-40B2-8D42-A50FB6EF1F24}" dt="2022-04-15T15:12:45.908" v="1463" actId="207"/>
          <ac:spMkLst>
            <pc:docMk/>
            <pc:sldMk cId="1038211705" sldId="342"/>
            <ac:spMk id="141" creationId="{1B0043A4-D50D-476D-AE65-B55C251EDB5B}"/>
          </ac:spMkLst>
        </pc:spChg>
        <pc:spChg chg="mod">
          <ac:chgData name="hassan MH" userId="84cd2103f36ef0dc" providerId="LiveId" clId="{DEB09C12-C376-40B2-8D42-A50FB6EF1F24}" dt="2022-04-15T15:12:24.977" v="1458"/>
          <ac:spMkLst>
            <pc:docMk/>
            <pc:sldMk cId="1038211705" sldId="342"/>
            <ac:spMk id="142" creationId="{CCDAAB45-F836-42A2-8893-A06AAC36690B}"/>
          </ac:spMkLst>
        </pc:spChg>
        <pc:spChg chg="mod">
          <ac:chgData name="hassan MH" userId="84cd2103f36ef0dc" providerId="LiveId" clId="{DEB09C12-C376-40B2-8D42-A50FB6EF1F24}" dt="2022-04-15T15:12:54.223" v="1465" actId="207"/>
          <ac:spMkLst>
            <pc:docMk/>
            <pc:sldMk cId="1038211705" sldId="342"/>
            <ac:spMk id="143" creationId="{64584E7C-F06A-4236-97C6-6B7B4EE4C113}"/>
          </ac:spMkLst>
        </pc:spChg>
        <pc:spChg chg="mod">
          <ac:chgData name="hassan MH" userId="84cd2103f36ef0dc" providerId="LiveId" clId="{DEB09C12-C376-40B2-8D42-A50FB6EF1F24}" dt="2022-04-15T15:13:07.005" v="1469" actId="207"/>
          <ac:spMkLst>
            <pc:docMk/>
            <pc:sldMk cId="1038211705" sldId="342"/>
            <ac:spMk id="144" creationId="{6D4EE65A-AA29-4324-BB87-64FF45F2C3FD}"/>
          </ac:spMkLst>
        </pc:spChg>
        <pc:spChg chg="mod">
          <ac:chgData name="hassan MH" userId="84cd2103f36ef0dc" providerId="LiveId" clId="{DEB09C12-C376-40B2-8D42-A50FB6EF1F24}" dt="2022-04-15T15:13:09.149" v="1470" actId="207"/>
          <ac:spMkLst>
            <pc:docMk/>
            <pc:sldMk cId="1038211705" sldId="342"/>
            <ac:spMk id="145" creationId="{64761E09-0260-4A46-BF63-75E00DECF36B}"/>
          </ac:spMkLst>
        </pc:spChg>
        <pc:spChg chg="mod">
          <ac:chgData name="hassan MH" userId="84cd2103f36ef0dc" providerId="LiveId" clId="{DEB09C12-C376-40B2-8D42-A50FB6EF1F24}" dt="2022-04-15T15:12:45.908" v="1463" actId="207"/>
          <ac:spMkLst>
            <pc:docMk/>
            <pc:sldMk cId="1038211705" sldId="342"/>
            <ac:spMk id="146" creationId="{4742EE9F-014D-4CAF-BFEC-A587BA71C5D3}"/>
          </ac:spMkLst>
        </pc:spChg>
        <pc:spChg chg="mod">
          <ac:chgData name="hassan MH" userId="84cd2103f36ef0dc" providerId="LiveId" clId="{DEB09C12-C376-40B2-8D42-A50FB6EF1F24}" dt="2022-04-15T15:12:24.977" v="1458"/>
          <ac:spMkLst>
            <pc:docMk/>
            <pc:sldMk cId="1038211705" sldId="342"/>
            <ac:spMk id="147" creationId="{64151549-F038-416B-AD46-D246CEA1C973}"/>
          </ac:spMkLst>
        </pc:spChg>
        <pc:spChg chg="mod">
          <ac:chgData name="hassan MH" userId="84cd2103f36ef0dc" providerId="LiveId" clId="{DEB09C12-C376-40B2-8D42-A50FB6EF1F24}" dt="2022-04-15T15:12:24.977" v="1458"/>
          <ac:spMkLst>
            <pc:docMk/>
            <pc:sldMk cId="1038211705" sldId="342"/>
            <ac:spMk id="148" creationId="{E8F10BEF-1548-4A1A-8F52-83625F554F33}"/>
          </ac:spMkLst>
        </pc:spChg>
        <pc:spChg chg="mod">
          <ac:chgData name="hassan MH" userId="84cd2103f36ef0dc" providerId="LiveId" clId="{DEB09C12-C376-40B2-8D42-A50FB6EF1F24}" dt="2022-04-15T15:12:24.977" v="1458"/>
          <ac:spMkLst>
            <pc:docMk/>
            <pc:sldMk cId="1038211705" sldId="342"/>
            <ac:spMk id="149" creationId="{F63C5113-7B18-419A-AB85-D84EB866AFAB}"/>
          </ac:spMkLst>
        </pc:spChg>
        <pc:spChg chg="mod">
          <ac:chgData name="hassan MH" userId="84cd2103f36ef0dc" providerId="LiveId" clId="{DEB09C12-C376-40B2-8D42-A50FB6EF1F24}" dt="2022-04-15T15:12:24.977" v="1458"/>
          <ac:spMkLst>
            <pc:docMk/>
            <pc:sldMk cId="1038211705" sldId="342"/>
            <ac:spMk id="150" creationId="{6F7DBA15-79CB-4711-A111-9FD7A81F1FF8}"/>
          </ac:spMkLst>
        </pc:spChg>
        <pc:spChg chg="mod">
          <ac:chgData name="hassan MH" userId="84cd2103f36ef0dc" providerId="LiveId" clId="{DEB09C12-C376-40B2-8D42-A50FB6EF1F24}" dt="2022-04-15T15:12:24.977" v="1458"/>
          <ac:spMkLst>
            <pc:docMk/>
            <pc:sldMk cId="1038211705" sldId="342"/>
            <ac:spMk id="151" creationId="{0F54A82A-4603-4A08-9D16-6ED2C43A304C}"/>
          </ac:spMkLst>
        </pc:spChg>
        <pc:spChg chg="mod">
          <ac:chgData name="hassan MH" userId="84cd2103f36ef0dc" providerId="LiveId" clId="{DEB09C12-C376-40B2-8D42-A50FB6EF1F24}" dt="2022-04-15T15:12:24.977" v="1458"/>
          <ac:spMkLst>
            <pc:docMk/>
            <pc:sldMk cId="1038211705" sldId="342"/>
            <ac:spMk id="154" creationId="{AD5D0D37-5DED-4E12-BB5A-CE0DFDB90526}"/>
          </ac:spMkLst>
        </pc:spChg>
        <pc:spChg chg="mod">
          <ac:chgData name="hassan MH" userId="84cd2103f36ef0dc" providerId="LiveId" clId="{DEB09C12-C376-40B2-8D42-A50FB6EF1F24}" dt="2022-04-15T15:12:24.977" v="1458"/>
          <ac:spMkLst>
            <pc:docMk/>
            <pc:sldMk cId="1038211705" sldId="342"/>
            <ac:spMk id="155" creationId="{210FBAC5-4B88-4112-B9B2-62088C58BDC4}"/>
          </ac:spMkLst>
        </pc:spChg>
        <pc:spChg chg="mod">
          <ac:chgData name="hassan MH" userId="84cd2103f36ef0dc" providerId="LiveId" clId="{DEB09C12-C376-40B2-8D42-A50FB6EF1F24}" dt="2022-04-15T15:12:24.977" v="1458"/>
          <ac:spMkLst>
            <pc:docMk/>
            <pc:sldMk cId="1038211705" sldId="342"/>
            <ac:spMk id="156" creationId="{C660FD5D-3BD4-4936-BE58-88BA4B912EBF}"/>
          </ac:spMkLst>
        </pc:spChg>
        <pc:spChg chg="mod">
          <ac:chgData name="hassan MH" userId="84cd2103f36ef0dc" providerId="LiveId" clId="{DEB09C12-C376-40B2-8D42-A50FB6EF1F24}" dt="2022-04-15T15:12:24.977" v="1458"/>
          <ac:spMkLst>
            <pc:docMk/>
            <pc:sldMk cId="1038211705" sldId="342"/>
            <ac:spMk id="157" creationId="{A6C4DDC1-209C-4932-9C70-21F0EA1C5826}"/>
          </ac:spMkLst>
        </pc:spChg>
        <pc:spChg chg="mod">
          <ac:chgData name="hassan MH" userId="84cd2103f36ef0dc" providerId="LiveId" clId="{DEB09C12-C376-40B2-8D42-A50FB6EF1F24}" dt="2022-04-15T15:12:24.977" v="1458"/>
          <ac:spMkLst>
            <pc:docMk/>
            <pc:sldMk cId="1038211705" sldId="342"/>
            <ac:spMk id="158" creationId="{B7C7DE78-4032-4C12-BA5F-619FB2D71AA7}"/>
          </ac:spMkLst>
        </pc:spChg>
        <pc:spChg chg="mod">
          <ac:chgData name="hassan MH" userId="84cd2103f36ef0dc" providerId="LiveId" clId="{DEB09C12-C376-40B2-8D42-A50FB6EF1F24}" dt="2022-04-15T15:12:24.977" v="1458"/>
          <ac:spMkLst>
            <pc:docMk/>
            <pc:sldMk cId="1038211705" sldId="342"/>
            <ac:spMk id="159" creationId="{9F78E046-16A2-4DDB-B200-33EC638A2952}"/>
          </ac:spMkLst>
        </pc:spChg>
        <pc:spChg chg="mod">
          <ac:chgData name="hassan MH" userId="84cd2103f36ef0dc" providerId="LiveId" clId="{DEB09C12-C376-40B2-8D42-A50FB6EF1F24}" dt="2022-04-15T15:12:24.977" v="1458"/>
          <ac:spMkLst>
            <pc:docMk/>
            <pc:sldMk cId="1038211705" sldId="342"/>
            <ac:spMk id="160" creationId="{0737D3ED-0133-4655-92D3-E499BACF9729}"/>
          </ac:spMkLst>
        </pc:spChg>
        <pc:spChg chg="mod">
          <ac:chgData name="hassan MH" userId="84cd2103f36ef0dc" providerId="LiveId" clId="{DEB09C12-C376-40B2-8D42-A50FB6EF1F24}" dt="2022-04-15T15:12:24.977" v="1458"/>
          <ac:spMkLst>
            <pc:docMk/>
            <pc:sldMk cId="1038211705" sldId="342"/>
            <ac:spMk id="161" creationId="{79DFD938-EF70-4E78-BC03-520B2FAF823F}"/>
          </ac:spMkLst>
        </pc:spChg>
        <pc:spChg chg="mod">
          <ac:chgData name="hassan MH" userId="84cd2103f36ef0dc" providerId="LiveId" clId="{DEB09C12-C376-40B2-8D42-A50FB6EF1F24}" dt="2022-04-15T15:12:24.977" v="1458"/>
          <ac:spMkLst>
            <pc:docMk/>
            <pc:sldMk cId="1038211705" sldId="342"/>
            <ac:spMk id="162" creationId="{983C17B1-0BC0-4EB3-90F9-AB6616E0CCCB}"/>
          </ac:spMkLst>
        </pc:spChg>
        <pc:spChg chg="mod">
          <ac:chgData name="hassan MH" userId="84cd2103f36ef0dc" providerId="LiveId" clId="{DEB09C12-C376-40B2-8D42-A50FB6EF1F24}" dt="2022-04-15T15:12:39.742" v="1462" actId="207"/>
          <ac:spMkLst>
            <pc:docMk/>
            <pc:sldMk cId="1038211705" sldId="342"/>
            <ac:spMk id="163" creationId="{D5E8B717-1F44-4F63-8596-71FE419A613F}"/>
          </ac:spMkLst>
        </pc:spChg>
        <pc:spChg chg="mod">
          <ac:chgData name="hassan MH" userId="84cd2103f36ef0dc" providerId="LiveId" clId="{DEB09C12-C376-40B2-8D42-A50FB6EF1F24}" dt="2022-04-15T15:13:31.092" v="1478" actId="207"/>
          <ac:spMkLst>
            <pc:docMk/>
            <pc:sldMk cId="1038211705" sldId="342"/>
            <ac:spMk id="164" creationId="{3AD317CD-1CFB-4437-8B2C-377E074B9C09}"/>
          </ac:spMkLst>
        </pc:spChg>
        <pc:spChg chg="mod">
          <ac:chgData name="hassan MH" userId="84cd2103f36ef0dc" providerId="LiveId" clId="{DEB09C12-C376-40B2-8D42-A50FB6EF1F24}" dt="2022-04-15T15:12:06.457" v="1452" actId="1076"/>
          <ac:spMkLst>
            <pc:docMk/>
            <pc:sldMk cId="1038211705" sldId="342"/>
            <ac:spMk id="241" creationId="{BF991983-0F66-43CE-AE92-7889CA41A22D}"/>
          </ac:spMkLst>
        </pc:spChg>
        <pc:grpChg chg="add mod">
          <ac:chgData name="hassan MH" userId="84cd2103f36ef0dc" providerId="LiveId" clId="{DEB09C12-C376-40B2-8D42-A50FB6EF1F24}" dt="2022-04-15T16:02:10.340" v="2194" actId="164"/>
          <ac:grpSpMkLst>
            <pc:docMk/>
            <pc:sldMk cId="1038211705" sldId="342"/>
            <ac:grpSpMk id="2" creationId="{CD71A42D-D601-46CE-A781-42D1F507DB82}"/>
          </ac:grpSpMkLst>
        </pc:grpChg>
        <pc:grpChg chg="mod">
          <ac:chgData name="hassan MH" userId="84cd2103f36ef0dc" providerId="LiveId" clId="{DEB09C12-C376-40B2-8D42-A50FB6EF1F24}" dt="2022-04-15T16:02:10.340" v="2194" actId="164"/>
          <ac:grpSpMkLst>
            <pc:docMk/>
            <pc:sldMk cId="1038211705" sldId="342"/>
            <ac:grpSpMk id="96" creationId="{CF0204E8-ACCF-4EA9-AA19-4702DB190FCA}"/>
          </ac:grpSpMkLst>
        </pc:grpChg>
        <pc:grpChg chg="add del mod">
          <ac:chgData name="hassan MH" userId="84cd2103f36ef0dc" providerId="LiveId" clId="{DEB09C12-C376-40B2-8D42-A50FB6EF1F24}" dt="2022-04-15T16:59:26.084" v="2326" actId="21"/>
          <ac:grpSpMkLst>
            <pc:docMk/>
            <pc:sldMk cId="1038211705" sldId="342"/>
            <ac:grpSpMk id="105" creationId="{435A7C01-366C-4B2C-8857-A703E02FE43C}"/>
          </ac:grpSpMkLst>
        </pc:grpChg>
        <pc:grpChg chg="mod">
          <ac:chgData name="hassan MH" userId="84cd2103f36ef0dc" providerId="LiveId" clId="{DEB09C12-C376-40B2-8D42-A50FB6EF1F24}" dt="2022-04-15T15:12:24.977" v="1458"/>
          <ac:grpSpMkLst>
            <pc:docMk/>
            <pc:sldMk cId="1038211705" sldId="342"/>
            <ac:grpSpMk id="106" creationId="{9ED74766-6A38-42E4-A15C-AE2B7BB35009}"/>
          </ac:grpSpMkLst>
        </pc:grpChg>
        <pc:grpChg chg="mod">
          <ac:chgData name="hassan MH" userId="84cd2103f36ef0dc" providerId="LiveId" clId="{DEB09C12-C376-40B2-8D42-A50FB6EF1F24}" dt="2022-04-15T15:12:24.977" v="1458"/>
          <ac:grpSpMkLst>
            <pc:docMk/>
            <pc:sldMk cId="1038211705" sldId="342"/>
            <ac:grpSpMk id="115" creationId="{B7F21EED-005B-48C4-AA75-CB2E4E274F8F}"/>
          </ac:grpSpMkLst>
        </pc:grpChg>
        <pc:grpChg chg="mod">
          <ac:chgData name="hassan MH" userId="84cd2103f36ef0dc" providerId="LiveId" clId="{DEB09C12-C376-40B2-8D42-A50FB6EF1F24}" dt="2022-04-15T15:12:24.977" v="1458"/>
          <ac:grpSpMkLst>
            <pc:docMk/>
            <pc:sldMk cId="1038211705" sldId="342"/>
            <ac:grpSpMk id="117" creationId="{F0C77EFE-3F1D-4C00-9204-A541B087221A}"/>
          </ac:grpSpMkLst>
        </pc:grpChg>
        <pc:grpChg chg="mod">
          <ac:chgData name="hassan MH" userId="84cd2103f36ef0dc" providerId="LiveId" clId="{DEB09C12-C376-40B2-8D42-A50FB6EF1F24}" dt="2022-04-15T15:12:24.977" v="1458"/>
          <ac:grpSpMkLst>
            <pc:docMk/>
            <pc:sldMk cId="1038211705" sldId="342"/>
            <ac:grpSpMk id="118" creationId="{A51615FB-11DE-4DA0-A8FA-D5CB4D6004BB}"/>
          </ac:grpSpMkLst>
        </pc:grpChg>
        <pc:grpChg chg="del">
          <ac:chgData name="hassan MH" userId="84cd2103f36ef0dc" providerId="LiveId" clId="{DEB09C12-C376-40B2-8D42-A50FB6EF1F24}" dt="2022-04-15T15:12:19.445" v="1457" actId="478"/>
          <ac:grpSpMkLst>
            <pc:docMk/>
            <pc:sldMk cId="1038211705" sldId="342"/>
            <ac:grpSpMk id="204" creationId="{AC7F5205-B9AF-4513-928E-92C6A4100F6C}"/>
          </ac:grpSpMkLst>
        </pc:grpChg>
        <pc:picChg chg="add del mod">
          <ac:chgData name="hassan MH" userId="84cd2103f36ef0dc" providerId="LiveId" clId="{DEB09C12-C376-40B2-8D42-A50FB6EF1F24}" dt="2022-04-15T16:58:37.914" v="2313"/>
          <ac:picMkLst>
            <pc:docMk/>
            <pc:sldMk cId="1038211705" sldId="342"/>
            <ac:picMk id="3" creationId="{E4E73C08-A50F-47B8-8DA7-EF471434FB39}"/>
          </ac:picMkLst>
        </pc:picChg>
        <pc:picChg chg="add mod">
          <ac:chgData name="hassan MH" userId="84cd2103f36ef0dc" providerId="LiveId" clId="{DEB09C12-C376-40B2-8D42-A50FB6EF1F24}" dt="2022-04-15T16:59:33.325" v="2331" actId="1076"/>
          <ac:picMkLst>
            <pc:docMk/>
            <pc:sldMk cId="1038211705" sldId="342"/>
            <ac:picMk id="4" creationId="{E922C442-7DAC-4D3B-807E-728683B1C831}"/>
          </ac:picMkLst>
        </pc:picChg>
        <pc:picChg chg="del">
          <ac:chgData name="hassan MH" userId="84cd2103f36ef0dc" providerId="LiveId" clId="{DEB09C12-C376-40B2-8D42-A50FB6EF1F24}" dt="2022-04-15T16:06:49.043" v="2243" actId="478"/>
          <ac:picMkLst>
            <pc:docMk/>
            <pc:sldMk cId="1038211705" sldId="342"/>
            <ac:picMk id="22" creationId="{8E954309-8309-435D-AD98-CED17F6DCDD2}"/>
          </ac:picMkLst>
        </pc:picChg>
        <pc:picChg chg="del">
          <ac:chgData name="hassan MH" userId="84cd2103f36ef0dc" providerId="LiveId" clId="{DEB09C12-C376-40B2-8D42-A50FB6EF1F24}" dt="2022-04-15T16:06:48.621" v="2242" actId="478"/>
          <ac:picMkLst>
            <pc:docMk/>
            <pc:sldMk cId="1038211705" sldId="342"/>
            <ac:picMk id="24" creationId="{D82FCFA6-E29F-4EDE-B510-0F8F15D93F92}"/>
          </ac:picMkLst>
        </pc:picChg>
      </pc:sldChg>
      <pc:sldChg chg="add del setBg">
        <pc:chgData name="hassan MH" userId="84cd2103f36ef0dc" providerId="LiveId" clId="{DEB09C12-C376-40B2-8D42-A50FB6EF1F24}" dt="2022-04-15T15:22:26.297" v="1589"/>
        <pc:sldMkLst>
          <pc:docMk/>
          <pc:sldMk cId="149408093" sldId="343"/>
        </pc:sldMkLst>
      </pc:sldChg>
      <pc:sldChg chg="addSp delSp modSp mod modNotesTx">
        <pc:chgData name="hassan MH" userId="84cd2103f36ef0dc" providerId="LiveId" clId="{DEB09C12-C376-40B2-8D42-A50FB6EF1F24}" dt="2022-04-15T16:58:54.874" v="2322" actId="1076"/>
        <pc:sldMkLst>
          <pc:docMk/>
          <pc:sldMk cId="1188057779" sldId="343"/>
        </pc:sldMkLst>
        <pc:spChg chg="del">
          <ac:chgData name="hassan MH" userId="84cd2103f36ef0dc" providerId="LiveId" clId="{DEB09C12-C376-40B2-8D42-A50FB6EF1F24}" dt="2022-04-15T16:06:52.261" v="2246" actId="478"/>
          <ac:spMkLst>
            <pc:docMk/>
            <pc:sldMk cId="1188057779" sldId="343"/>
            <ac:spMk id="28" creationId="{F5A99E9D-B218-49DD-8388-25DA759D7FE1}"/>
          </ac:spMkLst>
        </pc:spChg>
        <pc:spChg chg="mod">
          <ac:chgData name="hassan MH" userId="84cd2103f36ef0dc" providerId="LiveId" clId="{DEB09C12-C376-40B2-8D42-A50FB6EF1F24}" dt="2022-04-15T16:02:23.423" v="2202" actId="164"/>
          <ac:spMkLst>
            <pc:docMk/>
            <pc:sldMk cId="1188057779" sldId="343"/>
            <ac:spMk id="32" creationId="{D8006052-8C72-4DE3-8ED1-AD19A69D62FE}"/>
          </ac:spMkLst>
        </pc:spChg>
        <pc:spChg chg="mod">
          <ac:chgData name="hassan MH" userId="84cd2103f36ef0dc" providerId="LiveId" clId="{DEB09C12-C376-40B2-8D42-A50FB6EF1F24}" dt="2022-04-15T15:24:39.273" v="1626" actId="27803"/>
          <ac:spMkLst>
            <pc:docMk/>
            <pc:sldMk cId="1188057779" sldId="343"/>
            <ac:spMk id="93" creationId="{42DB58EF-C17E-41DE-BA06-EA8BB931C774}"/>
          </ac:spMkLst>
        </pc:spChg>
        <pc:spChg chg="mod">
          <ac:chgData name="hassan MH" userId="84cd2103f36ef0dc" providerId="LiveId" clId="{DEB09C12-C376-40B2-8D42-A50FB6EF1F24}" dt="2022-04-15T15:24:39.273" v="1626" actId="27803"/>
          <ac:spMkLst>
            <pc:docMk/>
            <pc:sldMk cId="1188057779" sldId="343"/>
            <ac:spMk id="94" creationId="{A54CE9A9-FB0B-4A69-AF85-2C28CB665DC1}"/>
          </ac:spMkLst>
        </pc:spChg>
        <pc:spChg chg="mod">
          <ac:chgData name="hassan MH" userId="84cd2103f36ef0dc" providerId="LiveId" clId="{DEB09C12-C376-40B2-8D42-A50FB6EF1F24}" dt="2022-04-15T15:25:05.339" v="1633" actId="207"/>
          <ac:spMkLst>
            <pc:docMk/>
            <pc:sldMk cId="1188057779" sldId="343"/>
            <ac:spMk id="95" creationId="{6C54168E-EFA4-4872-B856-A6B5B9ACD25F}"/>
          </ac:spMkLst>
        </pc:spChg>
        <pc:spChg chg="mod">
          <ac:chgData name="hassan MH" userId="84cd2103f36ef0dc" providerId="LiveId" clId="{DEB09C12-C376-40B2-8D42-A50FB6EF1F24}" dt="2022-04-15T15:24:39.273" v="1626" actId="27803"/>
          <ac:spMkLst>
            <pc:docMk/>
            <pc:sldMk cId="1188057779" sldId="343"/>
            <ac:spMk id="96" creationId="{10BD4AFB-FDAB-48E9-B77E-4B173BD7CB80}"/>
          </ac:spMkLst>
        </pc:spChg>
        <pc:spChg chg="mod">
          <ac:chgData name="hassan MH" userId="84cd2103f36ef0dc" providerId="LiveId" clId="{DEB09C12-C376-40B2-8D42-A50FB6EF1F24}" dt="2022-04-15T15:24:46.596" v="1628" actId="207"/>
          <ac:spMkLst>
            <pc:docMk/>
            <pc:sldMk cId="1188057779" sldId="343"/>
            <ac:spMk id="97" creationId="{FDDFAB47-8C90-487C-BAE2-D44228BCC334}"/>
          </ac:spMkLst>
        </pc:spChg>
        <pc:spChg chg="mod">
          <ac:chgData name="hassan MH" userId="84cd2103f36ef0dc" providerId="LiveId" clId="{DEB09C12-C376-40B2-8D42-A50FB6EF1F24}" dt="2022-04-15T15:24:39.273" v="1626" actId="27803"/>
          <ac:spMkLst>
            <pc:docMk/>
            <pc:sldMk cId="1188057779" sldId="343"/>
            <ac:spMk id="98" creationId="{0516A591-FAC7-45CA-8A6B-6628A43818B8}"/>
          </ac:spMkLst>
        </pc:spChg>
        <pc:spChg chg="mod">
          <ac:chgData name="hassan MH" userId="84cd2103f36ef0dc" providerId="LiveId" clId="{DEB09C12-C376-40B2-8D42-A50FB6EF1F24}" dt="2022-04-15T15:24:39.273" v="1626" actId="27803"/>
          <ac:spMkLst>
            <pc:docMk/>
            <pc:sldMk cId="1188057779" sldId="343"/>
            <ac:spMk id="100" creationId="{9E76A027-FA79-49FB-BBE5-58EE5CB1F4FC}"/>
          </ac:spMkLst>
        </pc:spChg>
        <pc:spChg chg="mod">
          <ac:chgData name="hassan MH" userId="84cd2103f36ef0dc" providerId="LiveId" clId="{DEB09C12-C376-40B2-8D42-A50FB6EF1F24}" dt="2022-04-15T15:24:39.273" v="1626" actId="27803"/>
          <ac:spMkLst>
            <pc:docMk/>
            <pc:sldMk cId="1188057779" sldId="343"/>
            <ac:spMk id="101" creationId="{7B39B6CF-8DE8-49BB-AB5F-53204C3F71B6}"/>
          </ac:spMkLst>
        </pc:spChg>
        <pc:spChg chg="mod topLvl">
          <ac:chgData name="hassan MH" userId="84cd2103f36ef0dc" providerId="LiveId" clId="{DEB09C12-C376-40B2-8D42-A50FB6EF1F24}" dt="2022-04-15T15:25:18.326" v="1635" actId="164"/>
          <ac:spMkLst>
            <pc:docMk/>
            <pc:sldMk cId="1188057779" sldId="343"/>
            <ac:spMk id="189" creationId="{33EF89F3-76BB-4298-A90C-B478495A7F8A}"/>
          </ac:spMkLst>
        </pc:spChg>
        <pc:spChg chg="mod topLvl">
          <ac:chgData name="hassan MH" userId="84cd2103f36ef0dc" providerId="LiveId" clId="{DEB09C12-C376-40B2-8D42-A50FB6EF1F24}" dt="2022-04-15T15:25:18.326" v="1635" actId="164"/>
          <ac:spMkLst>
            <pc:docMk/>
            <pc:sldMk cId="1188057779" sldId="343"/>
            <ac:spMk id="190" creationId="{7F43281A-7E02-47E1-81D9-AE0CFC472A47}"/>
          </ac:spMkLst>
        </pc:spChg>
        <pc:spChg chg="mod topLvl">
          <ac:chgData name="hassan MH" userId="84cd2103f36ef0dc" providerId="LiveId" clId="{DEB09C12-C376-40B2-8D42-A50FB6EF1F24}" dt="2022-04-15T15:25:18.326" v="1635" actId="164"/>
          <ac:spMkLst>
            <pc:docMk/>
            <pc:sldMk cId="1188057779" sldId="343"/>
            <ac:spMk id="191" creationId="{15ADE4E0-E0D7-4002-A296-5F06DAEE97B4}"/>
          </ac:spMkLst>
        </pc:spChg>
        <pc:spChg chg="mod topLvl">
          <ac:chgData name="hassan MH" userId="84cd2103f36ef0dc" providerId="LiveId" clId="{DEB09C12-C376-40B2-8D42-A50FB6EF1F24}" dt="2022-04-15T15:25:18.326" v="1635" actId="164"/>
          <ac:spMkLst>
            <pc:docMk/>
            <pc:sldMk cId="1188057779" sldId="343"/>
            <ac:spMk id="192" creationId="{F68ECE7B-4B47-4DD2-B797-91F17A23F8C7}"/>
          </ac:spMkLst>
        </pc:spChg>
        <pc:spChg chg="mod topLvl">
          <ac:chgData name="hassan MH" userId="84cd2103f36ef0dc" providerId="LiveId" clId="{DEB09C12-C376-40B2-8D42-A50FB6EF1F24}" dt="2022-04-15T15:25:18.326" v="1635" actId="164"/>
          <ac:spMkLst>
            <pc:docMk/>
            <pc:sldMk cId="1188057779" sldId="343"/>
            <ac:spMk id="193" creationId="{348F57A8-B534-4021-87FF-B607ECD0DE13}"/>
          </ac:spMkLst>
        </pc:spChg>
        <pc:spChg chg="mod topLvl">
          <ac:chgData name="hassan MH" userId="84cd2103f36ef0dc" providerId="LiveId" clId="{DEB09C12-C376-40B2-8D42-A50FB6EF1F24}" dt="2022-04-15T15:25:18.326" v="1635" actId="164"/>
          <ac:spMkLst>
            <pc:docMk/>
            <pc:sldMk cId="1188057779" sldId="343"/>
            <ac:spMk id="194" creationId="{DC3F3906-643D-40E3-A6EF-457DFA3766CA}"/>
          </ac:spMkLst>
        </pc:spChg>
        <pc:spChg chg="mod topLvl">
          <ac:chgData name="hassan MH" userId="84cd2103f36ef0dc" providerId="LiveId" clId="{DEB09C12-C376-40B2-8D42-A50FB6EF1F24}" dt="2022-04-15T15:25:18.326" v="1635" actId="164"/>
          <ac:spMkLst>
            <pc:docMk/>
            <pc:sldMk cId="1188057779" sldId="343"/>
            <ac:spMk id="195" creationId="{5D8AD656-632C-49FC-893D-35547F204ACF}"/>
          </ac:spMkLst>
        </pc:spChg>
        <pc:spChg chg="mod topLvl">
          <ac:chgData name="hassan MH" userId="84cd2103f36ef0dc" providerId="LiveId" clId="{DEB09C12-C376-40B2-8D42-A50FB6EF1F24}" dt="2022-04-15T15:25:18.326" v="1635" actId="164"/>
          <ac:spMkLst>
            <pc:docMk/>
            <pc:sldMk cId="1188057779" sldId="343"/>
            <ac:spMk id="196" creationId="{3C69D2BC-3A39-4943-AFF6-2681F3AE51C3}"/>
          </ac:spMkLst>
        </pc:spChg>
        <pc:spChg chg="mod topLvl">
          <ac:chgData name="hassan MH" userId="84cd2103f36ef0dc" providerId="LiveId" clId="{DEB09C12-C376-40B2-8D42-A50FB6EF1F24}" dt="2022-04-15T15:25:18.326" v="1635" actId="164"/>
          <ac:spMkLst>
            <pc:docMk/>
            <pc:sldMk cId="1188057779" sldId="343"/>
            <ac:spMk id="197" creationId="{71C95462-6101-4447-AF3A-E3E40E294BD5}"/>
          </ac:spMkLst>
        </pc:spChg>
        <pc:spChg chg="mod topLvl">
          <ac:chgData name="hassan MH" userId="84cd2103f36ef0dc" providerId="LiveId" clId="{DEB09C12-C376-40B2-8D42-A50FB6EF1F24}" dt="2022-04-15T15:25:18.326" v="1635" actId="164"/>
          <ac:spMkLst>
            <pc:docMk/>
            <pc:sldMk cId="1188057779" sldId="343"/>
            <ac:spMk id="198" creationId="{0ABEB9E1-FEB0-4669-9B20-23D934BE0AC1}"/>
          </ac:spMkLst>
        </pc:spChg>
        <pc:spChg chg="mod topLvl">
          <ac:chgData name="hassan MH" userId="84cd2103f36ef0dc" providerId="LiveId" clId="{DEB09C12-C376-40B2-8D42-A50FB6EF1F24}" dt="2022-04-15T15:25:18.326" v="1635" actId="164"/>
          <ac:spMkLst>
            <pc:docMk/>
            <pc:sldMk cId="1188057779" sldId="343"/>
            <ac:spMk id="199" creationId="{B2388987-5C83-40C3-9594-645A2BBAC10C}"/>
          </ac:spMkLst>
        </pc:spChg>
        <pc:spChg chg="mod topLvl">
          <ac:chgData name="hassan MH" userId="84cd2103f36ef0dc" providerId="LiveId" clId="{DEB09C12-C376-40B2-8D42-A50FB6EF1F24}" dt="2022-04-15T15:25:18.326" v="1635" actId="164"/>
          <ac:spMkLst>
            <pc:docMk/>
            <pc:sldMk cId="1188057779" sldId="343"/>
            <ac:spMk id="200" creationId="{FED5C560-A128-4691-9FC1-125FE442EC7A}"/>
          </ac:spMkLst>
        </pc:spChg>
        <pc:spChg chg="mod topLvl">
          <ac:chgData name="hassan MH" userId="84cd2103f36ef0dc" providerId="LiveId" clId="{DEB09C12-C376-40B2-8D42-A50FB6EF1F24}" dt="2022-04-15T15:25:18.326" v="1635" actId="164"/>
          <ac:spMkLst>
            <pc:docMk/>
            <pc:sldMk cId="1188057779" sldId="343"/>
            <ac:spMk id="201" creationId="{9E179B74-48FA-4CFF-B16E-499D09999BB6}"/>
          </ac:spMkLst>
        </pc:spChg>
        <pc:spChg chg="mod topLvl">
          <ac:chgData name="hassan MH" userId="84cd2103f36ef0dc" providerId="LiveId" clId="{DEB09C12-C376-40B2-8D42-A50FB6EF1F24}" dt="2022-04-15T15:25:18.326" v="1635" actId="164"/>
          <ac:spMkLst>
            <pc:docMk/>
            <pc:sldMk cId="1188057779" sldId="343"/>
            <ac:spMk id="202" creationId="{A25E67AD-D4F5-4B7D-A46C-19CAEF498FC4}"/>
          </ac:spMkLst>
        </pc:spChg>
        <pc:spChg chg="mod topLvl">
          <ac:chgData name="hassan MH" userId="84cd2103f36ef0dc" providerId="LiveId" clId="{DEB09C12-C376-40B2-8D42-A50FB6EF1F24}" dt="2022-04-15T15:25:18.326" v="1635" actId="164"/>
          <ac:spMkLst>
            <pc:docMk/>
            <pc:sldMk cId="1188057779" sldId="343"/>
            <ac:spMk id="203" creationId="{B3CB4BE7-B3A4-41F0-82CD-193DA668952B}"/>
          </ac:spMkLst>
        </pc:spChg>
        <pc:spChg chg="mod topLvl">
          <ac:chgData name="hassan MH" userId="84cd2103f36ef0dc" providerId="LiveId" clId="{DEB09C12-C376-40B2-8D42-A50FB6EF1F24}" dt="2022-04-15T15:25:18.326" v="1635" actId="164"/>
          <ac:spMkLst>
            <pc:docMk/>
            <pc:sldMk cId="1188057779" sldId="343"/>
            <ac:spMk id="204" creationId="{7E4EEE51-B3C8-4870-B719-25E94E1B95F2}"/>
          </ac:spMkLst>
        </pc:spChg>
        <pc:spChg chg="mod topLvl">
          <ac:chgData name="hassan MH" userId="84cd2103f36ef0dc" providerId="LiveId" clId="{DEB09C12-C376-40B2-8D42-A50FB6EF1F24}" dt="2022-04-15T15:25:18.326" v="1635" actId="164"/>
          <ac:spMkLst>
            <pc:docMk/>
            <pc:sldMk cId="1188057779" sldId="343"/>
            <ac:spMk id="205" creationId="{83454F58-3DC3-4F8E-A0D6-C7B8B847CD12}"/>
          </ac:spMkLst>
        </pc:spChg>
        <pc:spChg chg="mod topLvl">
          <ac:chgData name="hassan MH" userId="84cd2103f36ef0dc" providerId="LiveId" clId="{DEB09C12-C376-40B2-8D42-A50FB6EF1F24}" dt="2022-04-15T15:25:18.326" v="1635" actId="164"/>
          <ac:spMkLst>
            <pc:docMk/>
            <pc:sldMk cId="1188057779" sldId="343"/>
            <ac:spMk id="206" creationId="{70A49C00-A78E-4744-9821-1BFEC20A495F}"/>
          </ac:spMkLst>
        </pc:spChg>
        <pc:spChg chg="mod topLvl">
          <ac:chgData name="hassan MH" userId="84cd2103f36ef0dc" providerId="LiveId" clId="{DEB09C12-C376-40B2-8D42-A50FB6EF1F24}" dt="2022-04-15T15:25:18.326" v="1635" actId="164"/>
          <ac:spMkLst>
            <pc:docMk/>
            <pc:sldMk cId="1188057779" sldId="343"/>
            <ac:spMk id="207" creationId="{6281D78B-100C-4AAB-A18C-CC6922FE855C}"/>
          </ac:spMkLst>
        </pc:spChg>
        <pc:spChg chg="mod topLvl">
          <ac:chgData name="hassan MH" userId="84cd2103f36ef0dc" providerId="LiveId" clId="{DEB09C12-C376-40B2-8D42-A50FB6EF1F24}" dt="2022-04-15T15:25:18.326" v="1635" actId="164"/>
          <ac:spMkLst>
            <pc:docMk/>
            <pc:sldMk cId="1188057779" sldId="343"/>
            <ac:spMk id="208" creationId="{75BB4EB9-E356-4BA9-9162-2EB80B138096}"/>
          </ac:spMkLst>
        </pc:spChg>
        <pc:spChg chg="mod topLvl">
          <ac:chgData name="hassan MH" userId="84cd2103f36ef0dc" providerId="LiveId" clId="{DEB09C12-C376-40B2-8D42-A50FB6EF1F24}" dt="2022-04-15T15:25:18.326" v="1635" actId="164"/>
          <ac:spMkLst>
            <pc:docMk/>
            <pc:sldMk cId="1188057779" sldId="343"/>
            <ac:spMk id="209" creationId="{C4D95CE1-4AEA-44FC-916B-DE198C1CF07B}"/>
          </ac:spMkLst>
        </pc:spChg>
        <pc:spChg chg="mod topLvl">
          <ac:chgData name="hassan MH" userId="84cd2103f36ef0dc" providerId="LiveId" clId="{DEB09C12-C376-40B2-8D42-A50FB6EF1F24}" dt="2022-04-15T15:25:18.326" v="1635" actId="164"/>
          <ac:spMkLst>
            <pc:docMk/>
            <pc:sldMk cId="1188057779" sldId="343"/>
            <ac:spMk id="210" creationId="{17840AFF-B5EF-4C68-A1F4-C4FB876FF105}"/>
          </ac:spMkLst>
        </pc:spChg>
        <pc:spChg chg="mod topLvl">
          <ac:chgData name="hassan MH" userId="84cd2103f36ef0dc" providerId="LiveId" clId="{DEB09C12-C376-40B2-8D42-A50FB6EF1F24}" dt="2022-04-15T15:25:30.981" v="1638" actId="14100"/>
          <ac:spMkLst>
            <pc:docMk/>
            <pc:sldMk cId="1188057779" sldId="343"/>
            <ac:spMk id="211" creationId="{5E47DF4C-6D4F-4302-9D86-F5F0BD1717CE}"/>
          </ac:spMkLst>
        </pc:spChg>
        <pc:spChg chg="mod topLvl">
          <ac:chgData name="hassan MH" userId="84cd2103f36ef0dc" providerId="LiveId" clId="{DEB09C12-C376-40B2-8D42-A50FB6EF1F24}" dt="2022-04-15T15:25:18.326" v="1635" actId="164"/>
          <ac:spMkLst>
            <pc:docMk/>
            <pc:sldMk cId="1188057779" sldId="343"/>
            <ac:spMk id="214" creationId="{33AD58C3-F165-4267-B949-5C830BF7FA88}"/>
          </ac:spMkLst>
        </pc:spChg>
        <pc:spChg chg="mod">
          <ac:chgData name="hassan MH" userId="84cd2103f36ef0dc" providerId="LiveId" clId="{DEB09C12-C376-40B2-8D42-A50FB6EF1F24}" dt="2022-04-15T15:24:03.611" v="1620" actId="165"/>
          <ac:spMkLst>
            <pc:docMk/>
            <pc:sldMk cId="1188057779" sldId="343"/>
            <ac:spMk id="216" creationId="{77A5F8D1-2FCC-491E-988C-38230F01C53B}"/>
          </ac:spMkLst>
        </pc:spChg>
        <pc:spChg chg="mod">
          <ac:chgData name="hassan MH" userId="84cd2103f36ef0dc" providerId="LiveId" clId="{DEB09C12-C376-40B2-8D42-A50FB6EF1F24}" dt="2022-04-15T15:24:03.611" v="1620" actId="165"/>
          <ac:spMkLst>
            <pc:docMk/>
            <pc:sldMk cId="1188057779" sldId="343"/>
            <ac:spMk id="217" creationId="{3EFD973E-5A78-45EA-9607-B2052C486527}"/>
          </ac:spMkLst>
        </pc:spChg>
        <pc:spChg chg="mod">
          <ac:chgData name="hassan MH" userId="84cd2103f36ef0dc" providerId="LiveId" clId="{DEB09C12-C376-40B2-8D42-A50FB6EF1F24}" dt="2022-04-15T15:24:03.611" v="1620" actId="165"/>
          <ac:spMkLst>
            <pc:docMk/>
            <pc:sldMk cId="1188057779" sldId="343"/>
            <ac:spMk id="218" creationId="{B77FFE6C-2F94-426E-A2D7-6646CCC13DAC}"/>
          </ac:spMkLst>
        </pc:spChg>
        <pc:spChg chg="mod">
          <ac:chgData name="hassan MH" userId="84cd2103f36ef0dc" providerId="LiveId" clId="{DEB09C12-C376-40B2-8D42-A50FB6EF1F24}" dt="2022-04-15T15:24:03.611" v="1620" actId="165"/>
          <ac:spMkLst>
            <pc:docMk/>
            <pc:sldMk cId="1188057779" sldId="343"/>
            <ac:spMk id="220" creationId="{96CED684-3265-48A5-8FCC-0E9B49A129B8}"/>
          </ac:spMkLst>
        </pc:spChg>
        <pc:spChg chg="mod">
          <ac:chgData name="hassan MH" userId="84cd2103f36ef0dc" providerId="LiveId" clId="{DEB09C12-C376-40B2-8D42-A50FB6EF1F24}" dt="2022-04-15T15:24:03.611" v="1620" actId="165"/>
          <ac:spMkLst>
            <pc:docMk/>
            <pc:sldMk cId="1188057779" sldId="343"/>
            <ac:spMk id="221" creationId="{BCE5D363-F880-4086-9DF7-707DEA2B057F}"/>
          </ac:spMkLst>
        </pc:spChg>
        <pc:spChg chg="mod">
          <ac:chgData name="hassan MH" userId="84cd2103f36ef0dc" providerId="LiveId" clId="{DEB09C12-C376-40B2-8D42-A50FB6EF1F24}" dt="2022-04-15T15:24:03.611" v="1620" actId="165"/>
          <ac:spMkLst>
            <pc:docMk/>
            <pc:sldMk cId="1188057779" sldId="343"/>
            <ac:spMk id="222" creationId="{EE718B62-931D-4EFE-9390-F72311A93537}"/>
          </ac:spMkLst>
        </pc:spChg>
        <pc:spChg chg="mod">
          <ac:chgData name="hassan MH" userId="84cd2103f36ef0dc" providerId="LiveId" clId="{DEB09C12-C376-40B2-8D42-A50FB6EF1F24}" dt="2022-04-15T15:24:03.611" v="1620" actId="165"/>
          <ac:spMkLst>
            <pc:docMk/>
            <pc:sldMk cId="1188057779" sldId="343"/>
            <ac:spMk id="223" creationId="{16BD310F-559F-4E0C-AE27-614783C94C69}"/>
          </ac:spMkLst>
        </pc:spChg>
        <pc:spChg chg="mod">
          <ac:chgData name="hassan MH" userId="84cd2103f36ef0dc" providerId="LiveId" clId="{DEB09C12-C376-40B2-8D42-A50FB6EF1F24}" dt="2022-04-15T15:24:03.611" v="1620" actId="165"/>
          <ac:spMkLst>
            <pc:docMk/>
            <pc:sldMk cId="1188057779" sldId="343"/>
            <ac:spMk id="224" creationId="{1CB99B1E-8406-4CBF-9D56-EB5CA240CF65}"/>
          </ac:spMkLst>
        </pc:spChg>
        <pc:spChg chg="mod">
          <ac:chgData name="hassan MH" userId="84cd2103f36ef0dc" providerId="LiveId" clId="{DEB09C12-C376-40B2-8D42-A50FB6EF1F24}" dt="2022-04-15T15:24:03.611" v="1620" actId="165"/>
          <ac:spMkLst>
            <pc:docMk/>
            <pc:sldMk cId="1188057779" sldId="343"/>
            <ac:spMk id="225" creationId="{74A50F60-19ED-446C-8F80-38AEE720BAFB}"/>
          </ac:spMkLst>
        </pc:spChg>
        <pc:spChg chg="mod">
          <ac:chgData name="hassan MH" userId="84cd2103f36ef0dc" providerId="LiveId" clId="{DEB09C12-C376-40B2-8D42-A50FB6EF1F24}" dt="2022-04-15T15:24:03.611" v="1620" actId="165"/>
          <ac:spMkLst>
            <pc:docMk/>
            <pc:sldMk cId="1188057779" sldId="343"/>
            <ac:spMk id="226" creationId="{670C8E3E-DD5D-4B1A-BE34-68964D3C9F41}"/>
          </ac:spMkLst>
        </pc:spChg>
        <pc:spChg chg="mod">
          <ac:chgData name="hassan MH" userId="84cd2103f36ef0dc" providerId="LiveId" clId="{DEB09C12-C376-40B2-8D42-A50FB6EF1F24}" dt="2022-04-15T15:24:03.611" v="1620" actId="165"/>
          <ac:spMkLst>
            <pc:docMk/>
            <pc:sldMk cId="1188057779" sldId="343"/>
            <ac:spMk id="227" creationId="{BC10F6FF-7DAA-4644-B7E0-7C10A8AD27AC}"/>
          </ac:spMkLst>
        </pc:spChg>
        <pc:spChg chg="mod">
          <ac:chgData name="hassan MH" userId="84cd2103f36ef0dc" providerId="LiveId" clId="{DEB09C12-C376-40B2-8D42-A50FB6EF1F24}" dt="2022-04-15T15:24:03.611" v="1620" actId="165"/>
          <ac:spMkLst>
            <pc:docMk/>
            <pc:sldMk cId="1188057779" sldId="343"/>
            <ac:spMk id="228" creationId="{D896A25C-C228-46FD-A089-7AC35A6E6154}"/>
          </ac:spMkLst>
        </pc:spChg>
        <pc:spChg chg="mod">
          <ac:chgData name="hassan MH" userId="84cd2103f36ef0dc" providerId="LiveId" clId="{DEB09C12-C376-40B2-8D42-A50FB6EF1F24}" dt="2022-04-15T15:24:03.611" v="1620" actId="165"/>
          <ac:spMkLst>
            <pc:docMk/>
            <pc:sldMk cId="1188057779" sldId="343"/>
            <ac:spMk id="229" creationId="{4EB835D9-F937-4135-8204-BC08061091BD}"/>
          </ac:spMkLst>
        </pc:spChg>
        <pc:spChg chg="mod">
          <ac:chgData name="hassan MH" userId="84cd2103f36ef0dc" providerId="LiveId" clId="{DEB09C12-C376-40B2-8D42-A50FB6EF1F24}" dt="2022-04-15T15:24:03.611" v="1620" actId="165"/>
          <ac:spMkLst>
            <pc:docMk/>
            <pc:sldMk cId="1188057779" sldId="343"/>
            <ac:spMk id="230" creationId="{FAF3F4D3-A107-4764-8AD8-56348FD61853}"/>
          </ac:spMkLst>
        </pc:spChg>
        <pc:spChg chg="mod">
          <ac:chgData name="hassan MH" userId="84cd2103f36ef0dc" providerId="LiveId" clId="{DEB09C12-C376-40B2-8D42-A50FB6EF1F24}" dt="2022-04-15T15:24:03.611" v="1620" actId="165"/>
          <ac:spMkLst>
            <pc:docMk/>
            <pc:sldMk cId="1188057779" sldId="343"/>
            <ac:spMk id="231" creationId="{446B2F04-D17D-4902-88B5-4A8F3A30EDCB}"/>
          </ac:spMkLst>
        </pc:spChg>
        <pc:spChg chg="mod">
          <ac:chgData name="hassan MH" userId="84cd2103f36ef0dc" providerId="LiveId" clId="{DEB09C12-C376-40B2-8D42-A50FB6EF1F24}" dt="2022-04-15T15:24:03.611" v="1620" actId="165"/>
          <ac:spMkLst>
            <pc:docMk/>
            <pc:sldMk cId="1188057779" sldId="343"/>
            <ac:spMk id="232" creationId="{7FA18E3C-7B9F-4CBE-8A40-A6A2313DCE90}"/>
          </ac:spMkLst>
        </pc:spChg>
        <pc:spChg chg="mod">
          <ac:chgData name="hassan MH" userId="84cd2103f36ef0dc" providerId="LiveId" clId="{DEB09C12-C376-40B2-8D42-A50FB6EF1F24}" dt="2022-04-15T15:24:03.611" v="1620" actId="165"/>
          <ac:spMkLst>
            <pc:docMk/>
            <pc:sldMk cId="1188057779" sldId="343"/>
            <ac:spMk id="233" creationId="{24D1C8A2-7437-456B-AF02-D61085665BBE}"/>
          </ac:spMkLst>
        </pc:spChg>
        <pc:spChg chg="mod">
          <ac:chgData name="hassan MH" userId="84cd2103f36ef0dc" providerId="LiveId" clId="{DEB09C12-C376-40B2-8D42-A50FB6EF1F24}" dt="2022-04-15T15:24:03.611" v="1620" actId="165"/>
          <ac:spMkLst>
            <pc:docMk/>
            <pc:sldMk cId="1188057779" sldId="343"/>
            <ac:spMk id="234" creationId="{211892FB-6850-4BAE-97B7-1331C4F75255}"/>
          </ac:spMkLst>
        </pc:spChg>
        <pc:spChg chg="mod">
          <ac:chgData name="hassan MH" userId="84cd2103f36ef0dc" providerId="LiveId" clId="{DEB09C12-C376-40B2-8D42-A50FB6EF1F24}" dt="2022-04-15T15:24:03.611" v="1620" actId="165"/>
          <ac:spMkLst>
            <pc:docMk/>
            <pc:sldMk cId="1188057779" sldId="343"/>
            <ac:spMk id="235" creationId="{83AD57A3-A448-406C-A416-5B48768233F8}"/>
          </ac:spMkLst>
        </pc:spChg>
        <pc:spChg chg="mod">
          <ac:chgData name="hassan MH" userId="84cd2103f36ef0dc" providerId="LiveId" clId="{DEB09C12-C376-40B2-8D42-A50FB6EF1F24}" dt="2022-04-15T15:24:03.611" v="1620" actId="165"/>
          <ac:spMkLst>
            <pc:docMk/>
            <pc:sldMk cId="1188057779" sldId="343"/>
            <ac:spMk id="236" creationId="{47A5423C-7718-4D6E-9F0E-E794D12CC00F}"/>
          </ac:spMkLst>
        </pc:spChg>
        <pc:spChg chg="mod">
          <ac:chgData name="hassan MH" userId="84cd2103f36ef0dc" providerId="LiveId" clId="{DEB09C12-C376-40B2-8D42-A50FB6EF1F24}" dt="2022-04-15T15:24:03.611" v="1620" actId="165"/>
          <ac:spMkLst>
            <pc:docMk/>
            <pc:sldMk cId="1188057779" sldId="343"/>
            <ac:spMk id="237" creationId="{E4CAB1F1-02E1-412C-99FC-2AE6829BE62F}"/>
          </ac:spMkLst>
        </pc:spChg>
        <pc:spChg chg="mod">
          <ac:chgData name="hassan MH" userId="84cd2103f36ef0dc" providerId="LiveId" clId="{DEB09C12-C376-40B2-8D42-A50FB6EF1F24}" dt="2022-04-15T15:24:03.611" v="1620" actId="165"/>
          <ac:spMkLst>
            <pc:docMk/>
            <pc:sldMk cId="1188057779" sldId="343"/>
            <ac:spMk id="238" creationId="{E849BCD4-9145-4E09-A25B-79DE0BE902BD}"/>
          </ac:spMkLst>
        </pc:spChg>
        <pc:spChg chg="mod">
          <ac:chgData name="hassan MH" userId="84cd2103f36ef0dc" providerId="LiveId" clId="{DEB09C12-C376-40B2-8D42-A50FB6EF1F24}" dt="2022-04-15T15:24:03.611" v="1620" actId="165"/>
          <ac:spMkLst>
            <pc:docMk/>
            <pc:sldMk cId="1188057779" sldId="343"/>
            <ac:spMk id="239" creationId="{C3E1217A-BA10-4D02-8526-88483201998E}"/>
          </ac:spMkLst>
        </pc:spChg>
        <pc:spChg chg="mod">
          <ac:chgData name="hassan MH" userId="84cd2103f36ef0dc" providerId="LiveId" clId="{DEB09C12-C376-40B2-8D42-A50FB6EF1F24}" dt="2022-04-15T15:24:03.611" v="1620" actId="165"/>
          <ac:spMkLst>
            <pc:docMk/>
            <pc:sldMk cId="1188057779" sldId="343"/>
            <ac:spMk id="240" creationId="{06D5C812-71FE-44F0-AE3A-CB5B08800612}"/>
          </ac:spMkLst>
        </pc:spChg>
        <pc:spChg chg="mod">
          <ac:chgData name="hassan MH" userId="84cd2103f36ef0dc" providerId="LiveId" clId="{DEB09C12-C376-40B2-8D42-A50FB6EF1F24}" dt="2022-04-15T15:24:03.611" v="1620" actId="165"/>
          <ac:spMkLst>
            <pc:docMk/>
            <pc:sldMk cId="1188057779" sldId="343"/>
            <ac:spMk id="241" creationId="{63050E10-2502-47DB-9463-7FCA7C8C9B85}"/>
          </ac:spMkLst>
        </pc:spChg>
        <pc:spChg chg="mod">
          <ac:chgData name="hassan MH" userId="84cd2103f36ef0dc" providerId="LiveId" clId="{DEB09C12-C376-40B2-8D42-A50FB6EF1F24}" dt="2022-04-15T15:24:03.611" v="1620" actId="165"/>
          <ac:spMkLst>
            <pc:docMk/>
            <pc:sldMk cId="1188057779" sldId="343"/>
            <ac:spMk id="242" creationId="{1AB5297F-82B1-4060-ACEE-FD4C055A035D}"/>
          </ac:spMkLst>
        </pc:spChg>
        <pc:spChg chg="mod">
          <ac:chgData name="hassan MH" userId="84cd2103f36ef0dc" providerId="LiveId" clId="{DEB09C12-C376-40B2-8D42-A50FB6EF1F24}" dt="2022-04-15T15:24:03.611" v="1620" actId="165"/>
          <ac:spMkLst>
            <pc:docMk/>
            <pc:sldMk cId="1188057779" sldId="343"/>
            <ac:spMk id="243" creationId="{180A7790-6ACF-4034-9F5C-FFEB33330F9D}"/>
          </ac:spMkLst>
        </pc:spChg>
        <pc:spChg chg="mod">
          <ac:chgData name="hassan MH" userId="84cd2103f36ef0dc" providerId="LiveId" clId="{DEB09C12-C376-40B2-8D42-A50FB6EF1F24}" dt="2022-04-15T15:24:03.611" v="1620" actId="165"/>
          <ac:spMkLst>
            <pc:docMk/>
            <pc:sldMk cId="1188057779" sldId="343"/>
            <ac:spMk id="244" creationId="{E3A8AFE7-3C3B-4B30-8D6C-9DF0EA4C6945}"/>
          </ac:spMkLst>
        </pc:spChg>
        <pc:spChg chg="mod">
          <ac:chgData name="hassan MH" userId="84cd2103f36ef0dc" providerId="LiveId" clId="{DEB09C12-C376-40B2-8D42-A50FB6EF1F24}" dt="2022-04-15T15:24:03.611" v="1620" actId="165"/>
          <ac:spMkLst>
            <pc:docMk/>
            <pc:sldMk cId="1188057779" sldId="343"/>
            <ac:spMk id="245" creationId="{0C79DF00-985C-4798-B72D-1C787F850E66}"/>
          </ac:spMkLst>
        </pc:spChg>
        <pc:spChg chg="mod">
          <ac:chgData name="hassan MH" userId="84cd2103f36ef0dc" providerId="LiveId" clId="{DEB09C12-C376-40B2-8D42-A50FB6EF1F24}" dt="2022-04-15T15:24:03.611" v="1620" actId="165"/>
          <ac:spMkLst>
            <pc:docMk/>
            <pc:sldMk cId="1188057779" sldId="343"/>
            <ac:spMk id="246" creationId="{88E52701-9542-4485-9FE0-DED17426B5FD}"/>
          </ac:spMkLst>
        </pc:spChg>
        <pc:spChg chg="mod">
          <ac:chgData name="hassan MH" userId="84cd2103f36ef0dc" providerId="LiveId" clId="{DEB09C12-C376-40B2-8D42-A50FB6EF1F24}" dt="2022-04-15T15:23:39.047" v="1615" actId="20577"/>
          <ac:spMkLst>
            <pc:docMk/>
            <pc:sldMk cId="1188057779" sldId="343"/>
            <ac:spMk id="330" creationId="{CA068C30-7340-45B4-B4F1-E24B7FBCBFC7}"/>
          </ac:spMkLst>
        </pc:spChg>
        <pc:spChg chg="mod">
          <ac:chgData name="hassan MH" userId="84cd2103f36ef0dc" providerId="LiveId" clId="{DEB09C12-C376-40B2-8D42-A50FB6EF1F24}" dt="2022-04-15T15:23:08.786" v="1611" actId="1076"/>
          <ac:spMkLst>
            <pc:docMk/>
            <pc:sldMk cId="1188057779" sldId="343"/>
            <ac:spMk id="331" creationId="{A668A7AD-D360-464C-95CD-05A1817379CF}"/>
          </ac:spMkLst>
        </pc:spChg>
        <pc:grpChg chg="del">
          <ac:chgData name="hassan MH" userId="84cd2103f36ef0dc" providerId="LiveId" clId="{DEB09C12-C376-40B2-8D42-A50FB6EF1F24}" dt="2022-04-15T15:22:32.327" v="1591" actId="478"/>
          <ac:grpSpMkLst>
            <pc:docMk/>
            <pc:sldMk cId="1188057779" sldId="343"/>
            <ac:grpSpMk id="5" creationId="{9ECC7B5F-226B-42B0-B315-AB3A2F92D2B4}"/>
          </ac:grpSpMkLst>
        </pc:grpChg>
        <pc:grpChg chg="del mod">
          <ac:chgData name="hassan MH" userId="84cd2103f36ef0dc" providerId="LiveId" clId="{DEB09C12-C376-40B2-8D42-A50FB6EF1F24}" dt="2022-04-15T15:24:39.273" v="1626" actId="27803"/>
          <ac:grpSpMkLst>
            <pc:docMk/>
            <pc:sldMk cId="1188057779" sldId="343"/>
            <ac:grpSpMk id="24" creationId="{5C50D6B9-50D6-451A-B617-F047E2DC4A1F}"/>
          </ac:grpSpMkLst>
        </pc:grpChg>
        <pc:grpChg chg="mod">
          <ac:chgData name="hassan MH" userId="84cd2103f36ef0dc" providerId="LiveId" clId="{DEB09C12-C376-40B2-8D42-A50FB6EF1F24}" dt="2022-04-15T15:24:58.863" v="1631" actId="164"/>
          <ac:grpSpMkLst>
            <pc:docMk/>
            <pc:sldMk cId="1188057779" sldId="343"/>
            <ac:grpSpMk id="80" creationId="{1C5A2F37-EC08-493A-8034-4ACEB5EF08AE}"/>
          </ac:grpSpMkLst>
        </pc:grpChg>
        <pc:grpChg chg="del">
          <ac:chgData name="hassan MH" userId="84cd2103f36ef0dc" providerId="LiveId" clId="{DEB09C12-C376-40B2-8D42-A50FB6EF1F24}" dt="2022-04-15T15:22:32.949" v="1592" actId="478"/>
          <ac:grpSpMkLst>
            <pc:docMk/>
            <pc:sldMk cId="1188057779" sldId="343"/>
            <ac:grpSpMk id="92" creationId="{EA77BFC3-69F6-4F01-AF8D-20D48A61F198}"/>
          </ac:grpSpMkLst>
        </pc:grpChg>
        <pc:grpChg chg="mod">
          <ac:chgData name="hassan MH" userId="84cd2103f36ef0dc" providerId="LiveId" clId="{DEB09C12-C376-40B2-8D42-A50FB6EF1F24}" dt="2022-04-15T15:24:58.863" v="1631" actId="164"/>
          <ac:grpSpMkLst>
            <pc:docMk/>
            <pc:sldMk cId="1188057779" sldId="343"/>
            <ac:grpSpMk id="99" creationId="{DBB55EB9-D893-40A9-935D-06F7CA59B7AE}"/>
          </ac:grpSpMkLst>
        </pc:grpChg>
        <pc:grpChg chg="add mod">
          <ac:chgData name="hassan MH" userId="84cd2103f36ef0dc" providerId="LiveId" clId="{DEB09C12-C376-40B2-8D42-A50FB6EF1F24}" dt="2022-04-15T16:02:20.667" v="2201" actId="164"/>
          <ac:grpSpMkLst>
            <pc:docMk/>
            <pc:sldMk cId="1188057779" sldId="343"/>
            <ac:grpSpMk id="102" creationId="{741698B0-4AF5-450F-8CBB-E2EF74B35C85}"/>
          </ac:grpSpMkLst>
        </pc:grpChg>
        <pc:grpChg chg="add mod">
          <ac:chgData name="hassan MH" userId="84cd2103f36ef0dc" providerId="LiveId" clId="{DEB09C12-C376-40B2-8D42-A50FB6EF1F24}" dt="2022-04-15T16:02:20.667" v="2201" actId="164"/>
          <ac:grpSpMkLst>
            <pc:docMk/>
            <pc:sldMk cId="1188057779" sldId="343"/>
            <ac:grpSpMk id="103" creationId="{A13EEC93-F863-49F3-865A-F533FADBAD06}"/>
          </ac:grpSpMkLst>
        </pc:grpChg>
        <pc:grpChg chg="add del mod">
          <ac:chgData name="hassan MH" userId="84cd2103f36ef0dc" providerId="LiveId" clId="{DEB09C12-C376-40B2-8D42-A50FB6EF1F24}" dt="2022-04-15T16:58:49.850" v="2319" actId="21"/>
          <ac:grpSpMkLst>
            <pc:docMk/>
            <pc:sldMk cId="1188057779" sldId="343"/>
            <ac:grpSpMk id="104" creationId="{23E0720A-4EFD-49FD-B18C-D4B051B63074}"/>
          </ac:grpSpMkLst>
        </pc:grpChg>
        <pc:grpChg chg="add mod">
          <ac:chgData name="hassan MH" userId="84cd2103f36ef0dc" providerId="LiveId" clId="{DEB09C12-C376-40B2-8D42-A50FB6EF1F24}" dt="2022-04-15T16:02:24.589" v="2204" actId="1076"/>
          <ac:grpSpMkLst>
            <pc:docMk/>
            <pc:sldMk cId="1188057779" sldId="343"/>
            <ac:grpSpMk id="105" creationId="{4B64679F-51E2-43A9-BF7C-81F1486872DB}"/>
          </ac:grpSpMkLst>
        </pc:grpChg>
        <pc:grpChg chg="add del mod">
          <ac:chgData name="hassan MH" userId="84cd2103f36ef0dc" providerId="LiveId" clId="{DEB09C12-C376-40B2-8D42-A50FB6EF1F24}" dt="2022-04-15T15:24:03.611" v="1620" actId="165"/>
          <ac:grpSpMkLst>
            <pc:docMk/>
            <pc:sldMk cId="1188057779" sldId="343"/>
            <ac:grpSpMk id="188" creationId="{862F0163-EF11-46A5-BC33-9EEB2E479662}"/>
          </ac:grpSpMkLst>
        </pc:grpChg>
        <pc:grpChg chg="mod topLvl">
          <ac:chgData name="hassan MH" userId="84cd2103f36ef0dc" providerId="LiveId" clId="{DEB09C12-C376-40B2-8D42-A50FB6EF1F24}" dt="2022-04-15T15:25:18.326" v="1635" actId="164"/>
          <ac:grpSpMkLst>
            <pc:docMk/>
            <pc:sldMk cId="1188057779" sldId="343"/>
            <ac:grpSpMk id="212" creationId="{47C6540A-D597-421E-9813-A722DE6E154D}"/>
          </ac:grpSpMkLst>
        </pc:grpChg>
        <pc:grpChg chg="del mod topLvl">
          <ac:chgData name="hassan MH" userId="84cd2103f36ef0dc" providerId="LiveId" clId="{DEB09C12-C376-40B2-8D42-A50FB6EF1F24}" dt="2022-04-15T15:24:06.598" v="1621" actId="478"/>
          <ac:grpSpMkLst>
            <pc:docMk/>
            <pc:sldMk cId="1188057779" sldId="343"/>
            <ac:grpSpMk id="213" creationId="{B750C3B1-E2FD-4048-9B66-466E348F81E0}"/>
          </ac:grpSpMkLst>
        </pc:grpChg>
        <pc:grpChg chg="mod">
          <ac:chgData name="hassan MH" userId="84cd2103f36ef0dc" providerId="LiveId" clId="{DEB09C12-C376-40B2-8D42-A50FB6EF1F24}" dt="2022-04-15T15:24:03.611" v="1620" actId="165"/>
          <ac:grpSpMkLst>
            <pc:docMk/>
            <pc:sldMk cId="1188057779" sldId="343"/>
            <ac:grpSpMk id="215" creationId="{55454CF6-B830-4F41-A397-CB0B34CC7F0C}"/>
          </ac:grpSpMkLst>
        </pc:grpChg>
        <pc:grpChg chg="mod">
          <ac:chgData name="hassan MH" userId="84cd2103f36ef0dc" providerId="LiveId" clId="{DEB09C12-C376-40B2-8D42-A50FB6EF1F24}" dt="2022-04-15T15:24:03.611" v="1620" actId="165"/>
          <ac:grpSpMkLst>
            <pc:docMk/>
            <pc:sldMk cId="1188057779" sldId="343"/>
            <ac:grpSpMk id="219" creationId="{D8106527-CB86-482C-BA00-2C18956493FF}"/>
          </ac:grpSpMkLst>
        </pc:grpChg>
        <pc:grpChg chg="mod">
          <ac:chgData name="hassan MH" userId="84cd2103f36ef0dc" providerId="LiveId" clId="{DEB09C12-C376-40B2-8D42-A50FB6EF1F24}" dt="2022-04-15T16:02:23.423" v="2202" actId="164"/>
          <ac:grpSpMkLst>
            <pc:docMk/>
            <pc:sldMk cId="1188057779" sldId="343"/>
            <ac:grpSpMk id="273" creationId="{ECBE5A8E-725F-4B8B-8FCF-04A6858968A4}"/>
          </ac:grpSpMkLst>
        </pc:grpChg>
        <pc:grpChg chg="del">
          <ac:chgData name="hassan MH" userId="84cd2103f36ef0dc" providerId="LiveId" clId="{DEB09C12-C376-40B2-8D42-A50FB6EF1F24}" dt="2022-04-15T15:22:31.082" v="1590" actId="478"/>
          <ac:grpSpMkLst>
            <pc:docMk/>
            <pc:sldMk cId="1188057779" sldId="343"/>
            <ac:grpSpMk id="380" creationId="{FE8501EB-2B5F-4684-86A2-69500A20056E}"/>
          </ac:grpSpMkLst>
        </pc:grpChg>
        <pc:picChg chg="add del mod">
          <ac:chgData name="hassan MH" userId="84cd2103f36ef0dc" providerId="LiveId" clId="{DEB09C12-C376-40B2-8D42-A50FB6EF1F24}" dt="2022-04-15T15:24:39.273" v="1626" actId="27803"/>
          <ac:picMkLst>
            <pc:docMk/>
            <pc:sldMk cId="1188057779" sldId="343"/>
            <ac:picMk id="6" creationId="{A71B3DB8-39A6-4CCE-A78B-78BBF8C3ACA9}"/>
          </ac:picMkLst>
        </pc:picChg>
        <pc:picChg chg="del">
          <ac:chgData name="hassan MH" userId="84cd2103f36ef0dc" providerId="LiveId" clId="{DEB09C12-C376-40B2-8D42-A50FB6EF1F24}" dt="2022-04-15T16:06:51.900" v="2245" actId="478"/>
          <ac:picMkLst>
            <pc:docMk/>
            <pc:sldMk cId="1188057779" sldId="343"/>
            <ac:picMk id="22" creationId="{8E954309-8309-435D-AD98-CED17F6DCDD2}"/>
          </ac:picMkLst>
        </pc:picChg>
        <pc:picChg chg="add del mod">
          <ac:chgData name="hassan MH" userId="84cd2103f36ef0dc" providerId="LiveId" clId="{DEB09C12-C376-40B2-8D42-A50FB6EF1F24}" dt="2022-04-15T16:58:38.382" v="2316"/>
          <ac:picMkLst>
            <pc:docMk/>
            <pc:sldMk cId="1188057779" sldId="343"/>
            <ac:picMk id="106" creationId="{9B0B5808-30E0-4BD6-A469-0B177691A096}"/>
          </ac:picMkLst>
        </pc:picChg>
        <pc:picChg chg="add mod">
          <ac:chgData name="hassan MH" userId="84cd2103f36ef0dc" providerId="LiveId" clId="{DEB09C12-C376-40B2-8D42-A50FB6EF1F24}" dt="2022-04-15T16:58:54.874" v="2322" actId="1076"/>
          <ac:picMkLst>
            <pc:docMk/>
            <pc:sldMk cId="1188057779" sldId="343"/>
            <ac:picMk id="107" creationId="{8F3508C1-A9D3-4F3C-A084-7C4C23F6A256}"/>
          </ac:picMkLst>
        </pc:picChg>
      </pc:sldChg>
      <pc:sldChg chg="del">
        <pc:chgData name="hassan MH" userId="84cd2103f36ef0dc" providerId="LiveId" clId="{DEB09C12-C376-40B2-8D42-A50FB6EF1F24}" dt="2022-04-15T12:33:46.260" v="0" actId="47"/>
        <pc:sldMkLst>
          <pc:docMk/>
          <pc:sldMk cId="4285557536" sldId="343"/>
        </pc:sldMkLst>
      </pc:sldChg>
      <pc:sldChg chg="del">
        <pc:chgData name="hassan MH" userId="84cd2103f36ef0dc" providerId="LiveId" clId="{DEB09C12-C376-40B2-8D42-A50FB6EF1F24}" dt="2022-04-15T12:33:46.260" v="0" actId="47"/>
        <pc:sldMkLst>
          <pc:docMk/>
          <pc:sldMk cId="3155908382" sldId="344"/>
        </pc:sldMkLst>
      </pc:sldChg>
      <pc:sldChg chg="add del setBg">
        <pc:chgData name="hassan MH" userId="84cd2103f36ef0dc" providerId="LiveId" clId="{DEB09C12-C376-40B2-8D42-A50FB6EF1F24}" dt="2022-04-15T15:29:08.684" v="1663"/>
        <pc:sldMkLst>
          <pc:docMk/>
          <pc:sldMk cId="4095508631" sldId="344"/>
        </pc:sldMkLst>
      </pc:sldChg>
      <pc:sldChg chg="addSp delSp modSp mod modNotesTx">
        <pc:chgData name="hassan MH" userId="84cd2103f36ef0dc" providerId="LiveId" clId="{DEB09C12-C376-40B2-8D42-A50FB6EF1F24}" dt="2022-04-15T17:00:02.089" v="2345" actId="1076"/>
        <pc:sldMkLst>
          <pc:docMk/>
          <pc:sldMk cId="4106468095" sldId="344"/>
        </pc:sldMkLst>
        <pc:spChg chg="mod">
          <ac:chgData name="hassan MH" userId="84cd2103f36ef0dc" providerId="LiveId" clId="{DEB09C12-C376-40B2-8D42-A50FB6EF1F24}" dt="2022-04-15T15:40:10.889" v="1807" actId="1076"/>
          <ac:spMkLst>
            <pc:docMk/>
            <pc:sldMk cId="4106468095" sldId="344"/>
            <ac:spMk id="8" creationId="{7D491AE9-538C-4C21-B0C1-3D0004632857}"/>
          </ac:spMkLst>
        </pc:spChg>
        <pc:spChg chg="mod topLvl">
          <ac:chgData name="hassan MH" userId="84cd2103f36ef0dc" providerId="LiveId" clId="{DEB09C12-C376-40B2-8D42-A50FB6EF1F24}" dt="2022-04-15T15:34:57.555" v="1758" actId="164"/>
          <ac:spMkLst>
            <pc:docMk/>
            <pc:sldMk cId="4106468095" sldId="344"/>
            <ac:spMk id="13" creationId="{10953DA8-2034-4987-84AE-99F02925F3DA}"/>
          </ac:spMkLst>
        </pc:spChg>
        <pc:spChg chg="mod">
          <ac:chgData name="hassan MH" userId="84cd2103f36ef0dc" providerId="LiveId" clId="{DEB09C12-C376-40B2-8D42-A50FB6EF1F24}" dt="2022-04-15T15:30:25.189" v="1686" actId="20577"/>
          <ac:spMkLst>
            <pc:docMk/>
            <pc:sldMk cId="4106468095" sldId="344"/>
            <ac:spMk id="14" creationId="{FF46C56F-2A13-4DD9-95CC-91FEFF572BE9}"/>
          </ac:spMkLst>
        </pc:spChg>
        <pc:spChg chg="del">
          <ac:chgData name="hassan MH" userId="84cd2103f36ef0dc" providerId="LiveId" clId="{DEB09C12-C376-40B2-8D42-A50FB6EF1F24}" dt="2022-04-15T15:29:17.485" v="1666" actId="478"/>
          <ac:spMkLst>
            <pc:docMk/>
            <pc:sldMk cId="4106468095" sldId="344"/>
            <ac:spMk id="19" creationId="{7E8CC648-F614-4CAD-A77C-B728931F7DAC}"/>
          </ac:spMkLst>
        </pc:spChg>
        <pc:spChg chg="mod">
          <ac:chgData name="hassan MH" userId="84cd2103f36ef0dc" providerId="LiveId" clId="{DEB09C12-C376-40B2-8D42-A50FB6EF1F24}" dt="2022-04-15T15:42:57.587" v="1894" actId="1076"/>
          <ac:spMkLst>
            <pc:docMk/>
            <pc:sldMk cId="4106468095" sldId="344"/>
            <ac:spMk id="20" creationId="{DDB83184-C0F0-4D85-91C8-9C410CE836B1}"/>
          </ac:spMkLst>
        </pc:spChg>
        <pc:spChg chg="del">
          <ac:chgData name="hassan MH" userId="84cd2103f36ef0dc" providerId="LiveId" clId="{DEB09C12-C376-40B2-8D42-A50FB6EF1F24}" dt="2022-04-15T15:29:36.580" v="1671" actId="478"/>
          <ac:spMkLst>
            <pc:docMk/>
            <pc:sldMk cId="4106468095" sldId="344"/>
            <ac:spMk id="25" creationId="{33AEC07B-32FC-4303-A244-D1CA32499EAB}"/>
          </ac:spMkLst>
        </pc:spChg>
        <pc:spChg chg="mod topLvl">
          <ac:chgData name="hassan MH" userId="84cd2103f36ef0dc" providerId="LiveId" clId="{DEB09C12-C376-40B2-8D42-A50FB6EF1F24}" dt="2022-04-15T16:02:37.725" v="2205" actId="164"/>
          <ac:spMkLst>
            <pc:docMk/>
            <pc:sldMk cId="4106468095" sldId="344"/>
            <ac:spMk id="32" creationId="{718BC350-EB26-41AA-96FA-4BF6B9B28A9E}"/>
          </ac:spMkLst>
        </pc:spChg>
        <pc:spChg chg="del">
          <ac:chgData name="hassan MH" userId="84cd2103f36ef0dc" providerId="LiveId" clId="{DEB09C12-C376-40B2-8D42-A50FB6EF1F24}" dt="2022-04-15T15:29:36.580" v="1671" actId="478"/>
          <ac:spMkLst>
            <pc:docMk/>
            <pc:sldMk cId="4106468095" sldId="344"/>
            <ac:spMk id="33" creationId="{5EF1032A-E05C-42D7-94E4-0BCC713586E3}"/>
          </ac:spMkLst>
        </pc:spChg>
        <pc:spChg chg="del">
          <ac:chgData name="hassan MH" userId="84cd2103f36ef0dc" providerId="LiveId" clId="{DEB09C12-C376-40B2-8D42-A50FB6EF1F24}" dt="2022-04-15T15:29:16.320" v="1664" actId="478"/>
          <ac:spMkLst>
            <pc:docMk/>
            <pc:sldMk cId="4106468095" sldId="344"/>
            <ac:spMk id="34" creationId="{9F56760A-0864-45A0-8EBD-09C5B9EFEA1B}"/>
          </ac:spMkLst>
        </pc:spChg>
        <pc:spChg chg="mod topLvl">
          <ac:chgData name="hassan MH" userId="84cd2103f36ef0dc" providerId="LiveId" clId="{DEB09C12-C376-40B2-8D42-A50FB6EF1F24}" dt="2022-04-15T16:57:05.146" v="2271" actId="165"/>
          <ac:spMkLst>
            <pc:docMk/>
            <pc:sldMk cId="4106468095" sldId="344"/>
            <ac:spMk id="35" creationId="{728F9791-EA1B-475C-A09B-5BE5962B6286}"/>
          </ac:spMkLst>
        </pc:spChg>
        <pc:spChg chg="del mod topLvl">
          <ac:chgData name="hassan MH" userId="84cd2103f36ef0dc" providerId="LiveId" clId="{DEB09C12-C376-40B2-8D42-A50FB6EF1F24}" dt="2022-04-15T15:29:54.020" v="1676" actId="478"/>
          <ac:spMkLst>
            <pc:docMk/>
            <pc:sldMk cId="4106468095" sldId="344"/>
            <ac:spMk id="37" creationId="{C36971DA-F049-4FBC-AC5D-F70BF630C8B3}"/>
          </ac:spMkLst>
        </pc:spChg>
        <pc:spChg chg="mod">
          <ac:chgData name="hassan MH" userId="84cd2103f36ef0dc" providerId="LiveId" clId="{DEB09C12-C376-40B2-8D42-A50FB6EF1F24}" dt="2022-04-15T15:29:50.894" v="1675" actId="165"/>
          <ac:spMkLst>
            <pc:docMk/>
            <pc:sldMk cId="4106468095" sldId="344"/>
            <ac:spMk id="38" creationId="{63327E2F-B710-4C3B-9B01-8E82B22DC271}"/>
          </ac:spMkLst>
        </pc:spChg>
        <pc:spChg chg="mod">
          <ac:chgData name="hassan MH" userId="84cd2103f36ef0dc" providerId="LiveId" clId="{DEB09C12-C376-40B2-8D42-A50FB6EF1F24}" dt="2022-04-15T16:57:05.146" v="2271" actId="165"/>
          <ac:spMkLst>
            <pc:docMk/>
            <pc:sldMk cId="4106468095" sldId="344"/>
            <ac:spMk id="41" creationId="{C2684B5A-A56A-4E52-83C7-EDF5E242618A}"/>
          </ac:spMkLst>
        </pc:spChg>
        <pc:spChg chg="mod">
          <ac:chgData name="hassan MH" userId="84cd2103f36ef0dc" providerId="LiveId" clId="{DEB09C12-C376-40B2-8D42-A50FB6EF1F24}" dt="2022-04-15T16:57:05.146" v="2271" actId="165"/>
          <ac:spMkLst>
            <pc:docMk/>
            <pc:sldMk cId="4106468095" sldId="344"/>
            <ac:spMk id="42" creationId="{6AE986D4-6811-4F0C-AF45-19897847A081}"/>
          </ac:spMkLst>
        </pc:spChg>
        <pc:spChg chg="mod">
          <ac:chgData name="hassan MH" userId="84cd2103f36ef0dc" providerId="LiveId" clId="{DEB09C12-C376-40B2-8D42-A50FB6EF1F24}" dt="2022-04-15T16:57:05.146" v="2271" actId="165"/>
          <ac:spMkLst>
            <pc:docMk/>
            <pc:sldMk cId="4106468095" sldId="344"/>
            <ac:spMk id="43" creationId="{9091019D-71F8-4FF5-92CD-A3E0D23AD606}"/>
          </ac:spMkLst>
        </pc:spChg>
        <pc:spChg chg="mod">
          <ac:chgData name="hassan MH" userId="84cd2103f36ef0dc" providerId="LiveId" clId="{DEB09C12-C376-40B2-8D42-A50FB6EF1F24}" dt="2022-04-15T16:57:05.146" v="2271" actId="165"/>
          <ac:spMkLst>
            <pc:docMk/>
            <pc:sldMk cId="4106468095" sldId="344"/>
            <ac:spMk id="44" creationId="{935D0F37-AF74-4E95-8FDD-F7F4D86D2C3B}"/>
          </ac:spMkLst>
        </pc:spChg>
        <pc:spChg chg="mod">
          <ac:chgData name="hassan MH" userId="84cd2103f36ef0dc" providerId="LiveId" clId="{DEB09C12-C376-40B2-8D42-A50FB6EF1F24}" dt="2022-04-15T16:57:05.146" v="2271" actId="165"/>
          <ac:spMkLst>
            <pc:docMk/>
            <pc:sldMk cId="4106468095" sldId="344"/>
            <ac:spMk id="45" creationId="{8B012809-2726-45A4-814F-EE036071C9A7}"/>
          </ac:spMkLst>
        </pc:spChg>
        <pc:spChg chg="mod">
          <ac:chgData name="hassan MH" userId="84cd2103f36ef0dc" providerId="LiveId" clId="{DEB09C12-C376-40B2-8D42-A50FB6EF1F24}" dt="2022-04-15T16:57:05.146" v="2271" actId="165"/>
          <ac:spMkLst>
            <pc:docMk/>
            <pc:sldMk cId="4106468095" sldId="344"/>
            <ac:spMk id="46" creationId="{5C375BE1-C45C-4819-9162-E3CD877F68B0}"/>
          </ac:spMkLst>
        </pc:spChg>
        <pc:spChg chg="mod">
          <ac:chgData name="hassan MH" userId="84cd2103f36ef0dc" providerId="LiveId" clId="{DEB09C12-C376-40B2-8D42-A50FB6EF1F24}" dt="2022-04-15T16:57:05.146" v="2271" actId="165"/>
          <ac:spMkLst>
            <pc:docMk/>
            <pc:sldMk cId="4106468095" sldId="344"/>
            <ac:spMk id="47" creationId="{5BB93C76-937A-40CF-B113-044A959EB7E6}"/>
          </ac:spMkLst>
        </pc:spChg>
        <pc:spChg chg="mod">
          <ac:chgData name="hassan MH" userId="84cd2103f36ef0dc" providerId="LiveId" clId="{DEB09C12-C376-40B2-8D42-A50FB6EF1F24}" dt="2022-04-15T16:57:05.146" v="2271" actId="165"/>
          <ac:spMkLst>
            <pc:docMk/>
            <pc:sldMk cId="4106468095" sldId="344"/>
            <ac:spMk id="48" creationId="{25888187-0FCE-4757-A103-E08DCC683706}"/>
          </ac:spMkLst>
        </pc:spChg>
        <pc:spChg chg="mod">
          <ac:chgData name="hassan MH" userId="84cd2103f36ef0dc" providerId="LiveId" clId="{DEB09C12-C376-40B2-8D42-A50FB6EF1F24}" dt="2022-04-15T16:57:05.146" v="2271" actId="165"/>
          <ac:spMkLst>
            <pc:docMk/>
            <pc:sldMk cId="4106468095" sldId="344"/>
            <ac:spMk id="49" creationId="{2012D8B8-A9AE-457A-A850-54DCCB6D296F}"/>
          </ac:spMkLst>
        </pc:spChg>
        <pc:spChg chg="mod">
          <ac:chgData name="hassan MH" userId="84cd2103f36ef0dc" providerId="LiveId" clId="{DEB09C12-C376-40B2-8D42-A50FB6EF1F24}" dt="2022-04-15T16:57:05.146" v="2271" actId="165"/>
          <ac:spMkLst>
            <pc:docMk/>
            <pc:sldMk cId="4106468095" sldId="344"/>
            <ac:spMk id="50" creationId="{416F4E3D-23EB-4612-9C33-3DEB59D4CA47}"/>
          </ac:spMkLst>
        </pc:spChg>
        <pc:spChg chg="mod">
          <ac:chgData name="hassan MH" userId="84cd2103f36ef0dc" providerId="LiveId" clId="{DEB09C12-C376-40B2-8D42-A50FB6EF1F24}" dt="2022-04-15T16:57:05.146" v="2271" actId="165"/>
          <ac:spMkLst>
            <pc:docMk/>
            <pc:sldMk cId="4106468095" sldId="344"/>
            <ac:spMk id="51" creationId="{D7BB5E09-7365-4779-A6F0-A755BFE38473}"/>
          </ac:spMkLst>
        </pc:spChg>
        <pc:spChg chg="mod">
          <ac:chgData name="hassan MH" userId="84cd2103f36ef0dc" providerId="LiveId" clId="{DEB09C12-C376-40B2-8D42-A50FB6EF1F24}" dt="2022-04-15T16:57:05.146" v="2271" actId="165"/>
          <ac:spMkLst>
            <pc:docMk/>
            <pc:sldMk cId="4106468095" sldId="344"/>
            <ac:spMk id="52" creationId="{D452CFE5-D8A7-486B-9458-15FB60593042}"/>
          </ac:spMkLst>
        </pc:spChg>
        <pc:spChg chg="mod">
          <ac:chgData name="hassan MH" userId="84cd2103f36ef0dc" providerId="LiveId" clId="{DEB09C12-C376-40B2-8D42-A50FB6EF1F24}" dt="2022-04-15T16:57:05.146" v="2271" actId="165"/>
          <ac:spMkLst>
            <pc:docMk/>
            <pc:sldMk cId="4106468095" sldId="344"/>
            <ac:spMk id="53" creationId="{3B118084-5B4F-495F-89F9-153E2BED6325}"/>
          </ac:spMkLst>
        </pc:spChg>
        <pc:spChg chg="mod">
          <ac:chgData name="hassan MH" userId="84cd2103f36ef0dc" providerId="LiveId" clId="{DEB09C12-C376-40B2-8D42-A50FB6EF1F24}" dt="2022-04-15T16:57:05.146" v="2271" actId="165"/>
          <ac:spMkLst>
            <pc:docMk/>
            <pc:sldMk cId="4106468095" sldId="344"/>
            <ac:spMk id="54" creationId="{A4B4E003-D373-486D-B44F-36FE74D8CCF8}"/>
          </ac:spMkLst>
        </pc:spChg>
        <pc:spChg chg="mod">
          <ac:chgData name="hassan MH" userId="84cd2103f36ef0dc" providerId="LiveId" clId="{DEB09C12-C376-40B2-8D42-A50FB6EF1F24}" dt="2022-04-15T16:57:05.146" v="2271" actId="165"/>
          <ac:spMkLst>
            <pc:docMk/>
            <pc:sldMk cId="4106468095" sldId="344"/>
            <ac:spMk id="55" creationId="{FE8D43B3-F118-4D46-A485-BF8E59981E6B}"/>
          </ac:spMkLst>
        </pc:spChg>
        <pc:spChg chg="mod">
          <ac:chgData name="hassan MH" userId="84cd2103f36ef0dc" providerId="LiveId" clId="{DEB09C12-C376-40B2-8D42-A50FB6EF1F24}" dt="2022-04-15T16:57:05.146" v="2271" actId="165"/>
          <ac:spMkLst>
            <pc:docMk/>
            <pc:sldMk cId="4106468095" sldId="344"/>
            <ac:spMk id="56" creationId="{4E809BA4-A0AD-48F1-BDB6-9AAF5A54C5E0}"/>
          </ac:spMkLst>
        </pc:spChg>
        <pc:spChg chg="mod">
          <ac:chgData name="hassan MH" userId="84cd2103f36ef0dc" providerId="LiveId" clId="{DEB09C12-C376-40B2-8D42-A50FB6EF1F24}" dt="2022-04-15T16:57:05.146" v="2271" actId="165"/>
          <ac:spMkLst>
            <pc:docMk/>
            <pc:sldMk cId="4106468095" sldId="344"/>
            <ac:spMk id="57" creationId="{90BAD9BF-2BCE-4371-8EC5-79ACADD6181B}"/>
          </ac:spMkLst>
        </pc:spChg>
        <pc:spChg chg="mod">
          <ac:chgData name="hassan MH" userId="84cd2103f36ef0dc" providerId="LiveId" clId="{DEB09C12-C376-40B2-8D42-A50FB6EF1F24}" dt="2022-04-15T16:57:05.146" v="2271" actId="165"/>
          <ac:spMkLst>
            <pc:docMk/>
            <pc:sldMk cId="4106468095" sldId="344"/>
            <ac:spMk id="59" creationId="{86067137-7898-45CB-9852-EBD6ADB7CA3B}"/>
          </ac:spMkLst>
        </pc:spChg>
        <pc:spChg chg="mod">
          <ac:chgData name="hassan MH" userId="84cd2103f36ef0dc" providerId="LiveId" clId="{DEB09C12-C376-40B2-8D42-A50FB6EF1F24}" dt="2022-04-15T16:57:05.146" v="2271" actId="165"/>
          <ac:spMkLst>
            <pc:docMk/>
            <pc:sldMk cId="4106468095" sldId="344"/>
            <ac:spMk id="62" creationId="{7B505C92-9844-4296-B905-8165F945CC2F}"/>
          </ac:spMkLst>
        </pc:spChg>
        <pc:spChg chg="mod">
          <ac:chgData name="hassan MH" userId="84cd2103f36ef0dc" providerId="LiveId" clId="{DEB09C12-C376-40B2-8D42-A50FB6EF1F24}" dt="2022-04-15T16:57:05.146" v="2271" actId="165"/>
          <ac:spMkLst>
            <pc:docMk/>
            <pc:sldMk cId="4106468095" sldId="344"/>
            <ac:spMk id="63" creationId="{BD2B1EA1-C678-4EF2-9E5F-58CCEE092DFD}"/>
          </ac:spMkLst>
        </pc:spChg>
        <pc:spChg chg="mod">
          <ac:chgData name="hassan MH" userId="84cd2103f36ef0dc" providerId="LiveId" clId="{DEB09C12-C376-40B2-8D42-A50FB6EF1F24}" dt="2022-04-15T16:57:05.146" v="2271" actId="165"/>
          <ac:spMkLst>
            <pc:docMk/>
            <pc:sldMk cId="4106468095" sldId="344"/>
            <ac:spMk id="64" creationId="{4D22F95B-C5DC-4AE4-9559-2EEB7C21E661}"/>
          </ac:spMkLst>
        </pc:spChg>
        <pc:spChg chg="mod">
          <ac:chgData name="hassan MH" userId="84cd2103f36ef0dc" providerId="LiveId" clId="{DEB09C12-C376-40B2-8D42-A50FB6EF1F24}" dt="2022-04-15T16:57:05.146" v="2271" actId="165"/>
          <ac:spMkLst>
            <pc:docMk/>
            <pc:sldMk cId="4106468095" sldId="344"/>
            <ac:spMk id="65" creationId="{1B8E285A-595C-4C6F-9341-E9FBBC63E132}"/>
          </ac:spMkLst>
        </pc:spChg>
        <pc:spChg chg="mod">
          <ac:chgData name="hassan MH" userId="84cd2103f36ef0dc" providerId="LiveId" clId="{DEB09C12-C376-40B2-8D42-A50FB6EF1F24}" dt="2022-04-15T16:57:05.146" v="2271" actId="165"/>
          <ac:spMkLst>
            <pc:docMk/>
            <pc:sldMk cId="4106468095" sldId="344"/>
            <ac:spMk id="66" creationId="{AF598675-A3DE-4069-8926-828F0CE7C562}"/>
          </ac:spMkLst>
        </pc:spChg>
        <pc:spChg chg="mod">
          <ac:chgData name="hassan MH" userId="84cd2103f36ef0dc" providerId="LiveId" clId="{DEB09C12-C376-40B2-8D42-A50FB6EF1F24}" dt="2022-04-15T16:57:05.146" v="2271" actId="165"/>
          <ac:spMkLst>
            <pc:docMk/>
            <pc:sldMk cId="4106468095" sldId="344"/>
            <ac:spMk id="67" creationId="{8EDA01D5-C572-44C4-97B0-8CDA7E264D65}"/>
          </ac:spMkLst>
        </pc:spChg>
        <pc:spChg chg="mod">
          <ac:chgData name="hassan MH" userId="84cd2103f36ef0dc" providerId="LiveId" clId="{DEB09C12-C376-40B2-8D42-A50FB6EF1F24}" dt="2022-04-15T16:57:05.146" v="2271" actId="165"/>
          <ac:spMkLst>
            <pc:docMk/>
            <pc:sldMk cId="4106468095" sldId="344"/>
            <ac:spMk id="68" creationId="{3D425613-0B1E-4C34-B1B1-2F79821CCDCF}"/>
          </ac:spMkLst>
        </pc:spChg>
        <pc:spChg chg="mod">
          <ac:chgData name="hassan MH" userId="84cd2103f36ef0dc" providerId="LiveId" clId="{DEB09C12-C376-40B2-8D42-A50FB6EF1F24}" dt="2022-04-15T16:57:05.146" v="2271" actId="165"/>
          <ac:spMkLst>
            <pc:docMk/>
            <pc:sldMk cId="4106468095" sldId="344"/>
            <ac:spMk id="69" creationId="{DBCDB13E-EF0F-4B78-B39F-117629C2C653}"/>
          </ac:spMkLst>
        </pc:spChg>
        <pc:spChg chg="mod">
          <ac:chgData name="hassan MH" userId="84cd2103f36ef0dc" providerId="LiveId" clId="{DEB09C12-C376-40B2-8D42-A50FB6EF1F24}" dt="2022-04-15T16:57:05.146" v="2271" actId="165"/>
          <ac:spMkLst>
            <pc:docMk/>
            <pc:sldMk cId="4106468095" sldId="344"/>
            <ac:spMk id="70" creationId="{8606AA6E-D882-42EF-9A34-1EF0D4CFD737}"/>
          </ac:spMkLst>
        </pc:spChg>
        <pc:spChg chg="mod">
          <ac:chgData name="hassan MH" userId="84cd2103f36ef0dc" providerId="LiveId" clId="{DEB09C12-C376-40B2-8D42-A50FB6EF1F24}" dt="2022-04-15T16:57:05.146" v="2271" actId="165"/>
          <ac:spMkLst>
            <pc:docMk/>
            <pc:sldMk cId="4106468095" sldId="344"/>
            <ac:spMk id="71" creationId="{0BFC5C13-92CF-47D6-8C99-7175DE010B8B}"/>
          </ac:spMkLst>
        </pc:spChg>
        <pc:spChg chg="mod">
          <ac:chgData name="hassan MH" userId="84cd2103f36ef0dc" providerId="LiveId" clId="{DEB09C12-C376-40B2-8D42-A50FB6EF1F24}" dt="2022-04-15T16:57:05.146" v="2271" actId="165"/>
          <ac:spMkLst>
            <pc:docMk/>
            <pc:sldMk cId="4106468095" sldId="344"/>
            <ac:spMk id="72" creationId="{F2809C0C-4D61-4843-93D0-4F6380A91C24}"/>
          </ac:spMkLst>
        </pc:spChg>
        <pc:spChg chg="mod">
          <ac:chgData name="hassan MH" userId="84cd2103f36ef0dc" providerId="LiveId" clId="{DEB09C12-C376-40B2-8D42-A50FB6EF1F24}" dt="2022-04-15T16:57:05.146" v="2271" actId="165"/>
          <ac:spMkLst>
            <pc:docMk/>
            <pc:sldMk cId="4106468095" sldId="344"/>
            <ac:spMk id="73" creationId="{AF6B396F-8414-438F-B8AF-F24F438967A6}"/>
          </ac:spMkLst>
        </pc:spChg>
        <pc:spChg chg="mod">
          <ac:chgData name="hassan MH" userId="84cd2103f36ef0dc" providerId="LiveId" clId="{DEB09C12-C376-40B2-8D42-A50FB6EF1F24}" dt="2022-04-15T16:57:05.146" v="2271" actId="165"/>
          <ac:spMkLst>
            <pc:docMk/>
            <pc:sldMk cId="4106468095" sldId="344"/>
            <ac:spMk id="74" creationId="{DCDC02B5-4D46-421E-AEB3-E7310D56589D}"/>
          </ac:spMkLst>
        </pc:spChg>
        <pc:spChg chg="mod">
          <ac:chgData name="hassan MH" userId="84cd2103f36ef0dc" providerId="LiveId" clId="{DEB09C12-C376-40B2-8D42-A50FB6EF1F24}" dt="2022-04-15T16:57:05.146" v="2271" actId="165"/>
          <ac:spMkLst>
            <pc:docMk/>
            <pc:sldMk cId="4106468095" sldId="344"/>
            <ac:spMk id="75" creationId="{33C5EE5B-3135-4180-8C9A-073D1F623196}"/>
          </ac:spMkLst>
        </pc:spChg>
        <pc:spChg chg="mod">
          <ac:chgData name="hassan MH" userId="84cd2103f36ef0dc" providerId="LiveId" clId="{DEB09C12-C376-40B2-8D42-A50FB6EF1F24}" dt="2022-04-15T16:57:05.146" v="2271" actId="165"/>
          <ac:spMkLst>
            <pc:docMk/>
            <pc:sldMk cId="4106468095" sldId="344"/>
            <ac:spMk id="76" creationId="{0DF3E432-A966-4979-9ECF-1320D8A5194F}"/>
          </ac:spMkLst>
        </pc:spChg>
        <pc:spChg chg="mod">
          <ac:chgData name="hassan MH" userId="84cd2103f36ef0dc" providerId="LiveId" clId="{DEB09C12-C376-40B2-8D42-A50FB6EF1F24}" dt="2022-04-15T15:32:10.804" v="1719"/>
          <ac:spMkLst>
            <pc:docMk/>
            <pc:sldMk cId="4106468095" sldId="344"/>
            <ac:spMk id="84" creationId="{3E043990-5C23-4EB4-8391-A8BE47A51571}"/>
          </ac:spMkLst>
        </pc:spChg>
        <pc:spChg chg="mod">
          <ac:chgData name="hassan MH" userId="84cd2103f36ef0dc" providerId="LiveId" clId="{DEB09C12-C376-40B2-8D42-A50FB6EF1F24}" dt="2022-04-15T15:32:10.804" v="1719"/>
          <ac:spMkLst>
            <pc:docMk/>
            <pc:sldMk cId="4106468095" sldId="344"/>
            <ac:spMk id="85" creationId="{FA9E8F95-869A-426F-917A-5856E9511A09}"/>
          </ac:spMkLst>
        </pc:spChg>
        <pc:spChg chg="mod">
          <ac:chgData name="hassan MH" userId="84cd2103f36ef0dc" providerId="LiveId" clId="{DEB09C12-C376-40B2-8D42-A50FB6EF1F24}" dt="2022-04-15T15:32:10.804" v="1719"/>
          <ac:spMkLst>
            <pc:docMk/>
            <pc:sldMk cId="4106468095" sldId="344"/>
            <ac:spMk id="86" creationId="{955DAAED-9AA3-4B6D-81A3-2A9E505A1AAA}"/>
          </ac:spMkLst>
        </pc:spChg>
        <pc:spChg chg="mod">
          <ac:chgData name="hassan MH" userId="84cd2103f36ef0dc" providerId="LiveId" clId="{DEB09C12-C376-40B2-8D42-A50FB6EF1F24}" dt="2022-04-15T15:32:10.804" v="1719"/>
          <ac:spMkLst>
            <pc:docMk/>
            <pc:sldMk cId="4106468095" sldId="344"/>
            <ac:spMk id="87" creationId="{4D3B9E99-9610-4F05-A95E-B3086602F2F5}"/>
          </ac:spMkLst>
        </pc:spChg>
        <pc:spChg chg="mod">
          <ac:chgData name="hassan MH" userId="84cd2103f36ef0dc" providerId="LiveId" clId="{DEB09C12-C376-40B2-8D42-A50FB6EF1F24}" dt="2022-04-15T15:32:10.804" v="1719"/>
          <ac:spMkLst>
            <pc:docMk/>
            <pc:sldMk cId="4106468095" sldId="344"/>
            <ac:spMk id="88" creationId="{FA8BBC27-9520-4FA1-ABF5-5C091BE6E555}"/>
          </ac:spMkLst>
        </pc:spChg>
        <pc:spChg chg="mod">
          <ac:chgData name="hassan MH" userId="84cd2103f36ef0dc" providerId="LiveId" clId="{DEB09C12-C376-40B2-8D42-A50FB6EF1F24}" dt="2022-04-15T15:32:10.804" v="1719"/>
          <ac:spMkLst>
            <pc:docMk/>
            <pc:sldMk cId="4106468095" sldId="344"/>
            <ac:spMk id="89" creationId="{D3C83705-2111-41B4-9DC8-8D71F7679A45}"/>
          </ac:spMkLst>
        </pc:spChg>
        <pc:spChg chg="mod">
          <ac:chgData name="hassan MH" userId="84cd2103f36ef0dc" providerId="LiveId" clId="{DEB09C12-C376-40B2-8D42-A50FB6EF1F24}" dt="2022-04-15T15:32:10.804" v="1719"/>
          <ac:spMkLst>
            <pc:docMk/>
            <pc:sldMk cId="4106468095" sldId="344"/>
            <ac:spMk id="90" creationId="{0FA70F01-9F9F-48C2-945B-975824D5653B}"/>
          </ac:spMkLst>
        </pc:spChg>
        <pc:spChg chg="mod">
          <ac:chgData name="hassan MH" userId="84cd2103f36ef0dc" providerId="LiveId" clId="{DEB09C12-C376-40B2-8D42-A50FB6EF1F24}" dt="2022-04-15T15:32:10.804" v="1719"/>
          <ac:spMkLst>
            <pc:docMk/>
            <pc:sldMk cId="4106468095" sldId="344"/>
            <ac:spMk id="91" creationId="{5ED8B8EA-4E4D-4EF7-9E84-52A658E142C1}"/>
          </ac:spMkLst>
        </pc:spChg>
        <pc:spChg chg="mod">
          <ac:chgData name="hassan MH" userId="84cd2103f36ef0dc" providerId="LiveId" clId="{DEB09C12-C376-40B2-8D42-A50FB6EF1F24}" dt="2022-04-15T15:32:10.804" v="1719"/>
          <ac:spMkLst>
            <pc:docMk/>
            <pc:sldMk cId="4106468095" sldId="344"/>
            <ac:spMk id="92" creationId="{080E69BB-8FFD-4EC7-99F8-A0F2A57B3AD9}"/>
          </ac:spMkLst>
        </pc:spChg>
        <pc:spChg chg="mod">
          <ac:chgData name="hassan MH" userId="84cd2103f36ef0dc" providerId="LiveId" clId="{DEB09C12-C376-40B2-8D42-A50FB6EF1F24}" dt="2022-04-15T15:32:10.804" v="1719"/>
          <ac:spMkLst>
            <pc:docMk/>
            <pc:sldMk cId="4106468095" sldId="344"/>
            <ac:spMk id="93" creationId="{7684B23A-7AF8-4F62-A4EC-535D4EB31484}"/>
          </ac:spMkLst>
        </pc:spChg>
        <pc:spChg chg="mod">
          <ac:chgData name="hassan MH" userId="84cd2103f36ef0dc" providerId="LiveId" clId="{DEB09C12-C376-40B2-8D42-A50FB6EF1F24}" dt="2022-04-15T15:32:10.804" v="1719"/>
          <ac:spMkLst>
            <pc:docMk/>
            <pc:sldMk cId="4106468095" sldId="344"/>
            <ac:spMk id="94" creationId="{DD759623-B30C-4190-B5CA-2F2FDF247EBF}"/>
          </ac:spMkLst>
        </pc:spChg>
        <pc:spChg chg="mod">
          <ac:chgData name="hassan MH" userId="84cd2103f36ef0dc" providerId="LiveId" clId="{DEB09C12-C376-40B2-8D42-A50FB6EF1F24}" dt="2022-04-15T15:32:10.804" v="1719"/>
          <ac:spMkLst>
            <pc:docMk/>
            <pc:sldMk cId="4106468095" sldId="344"/>
            <ac:spMk id="95" creationId="{2EFA44F5-04E1-4282-A149-F6A31FC26ECB}"/>
          </ac:spMkLst>
        </pc:spChg>
        <pc:spChg chg="mod">
          <ac:chgData name="hassan MH" userId="84cd2103f36ef0dc" providerId="LiveId" clId="{DEB09C12-C376-40B2-8D42-A50FB6EF1F24}" dt="2022-04-15T15:32:10.804" v="1719"/>
          <ac:spMkLst>
            <pc:docMk/>
            <pc:sldMk cId="4106468095" sldId="344"/>
            <ac:spMk id="96" creationId="{BE1E52FC-AE5F-46FA-B126-7DE7101B79D1}"/>
          </ac:spMkLst>
        </pc:spChg>
        <pc:spChg chg="mod">
          <ac:chgData name="hassan MH" userId="84cd2103f36ef0dc" providerId="LiveId" clId="{DEB09C12-C376-40B2-8D42-A50FB6EF1F24}" dt="2022-04-15T15:32:10.804" v="1719"/>
          <ac:spMkLst>
            <pc:docMk/>
            <pc:sldMk cId="4106468095" sldId="344"/>
            <ac:spMk id="97" creationId="{930D3686-34BC-4E21-BC24-6A34D772975D}"/>
          </ac:spMkLst>
        </pc:spChg>
        <pc:spChg chg="mod">
          <ac:chgData name="hassan MH" userId="84cd2103f36ef0dc" providerId="LiveId" clId="{DEB09C12-C376-40B2-8D42-A50FB6EF1F24}" dt="2022-04-15T15:32:10.804" v="1719"/>
          <ac:spMkLst>
            <pc:docMk/>
            <pc:sldMk cId="4106468095" sldId="344"/>
            <ac:spMk id="98" creationId="{FF61CC75-5206-40AE-A08C-5C476517FB91}"/>
          </ac:spMkLst>
        </pc:spChg>
        <pc:spChg chg="mod">
          <ac:chgData name="hassan MH" userId="84cd2103f36ef0dc" providerId="LiveId" clId="{DEB09C12-C376-40B2-8D42-A50FB6EF1F24}" dt="2022-04-15T15:32:10.804" v="1719"/>
          <ac:spMkLst>
            <pc:docMk/>
            <pc:sldMk cId="4106468095" sldId="344"/>
            <ac:spMk id="99" creationId="{4242D0AA-5D33-4900-81A6-F8E04672E160}"/>
          </ac:spMkLst>
        </pc:spChg>
        <pc:spChg chg="mod">
          <ac:chgData name="hassan MH" userId="84cd2103f36ef0dc" providerId="LiveId" clId="{DEB09C12-C376-40B2-8D42-A50FB6EF1F24}" dt="2022-04-15T15:32:10.804" v="1719"/>
          <ac:spMkLst>
            <pc:docMk/>
            <pc:sldMk cId="4106468095" sldId="344"/>
            <ac:spMk id="100" creationId="{862F0A02-4D44-4629-AC37-E3D275B7B02D}"/>
          </ac:spMkLst>
        </pc:spChg>
        <pc:spChg chg="mod">
          <ac:chgData name="hassan MH" userId="84cd2103f36ef0dc" providerId="LiveId" clId="{DEB09C12-C376-40B2-8D42-A50FB6EF1F24}" dt="2022-04-15T15:32:10.804" v="1719"/>
          <ac:spMkLst>
            <pc:docMk/>
            <pc:sldMk cId="4106468095" sldId="344"/>
            <ac:spMk id="101" creationId="{22ED08E6-C6C7-483B-B01E-3099ADEF1759}"/>
          </ac:spMkLst>
        </pc:spChg>
        <pc:spChg chg="mod">
          <ac:chgData name="hassan MH" userId="84cd2103f36ef0dc" providerId="LiveId" clId="{DEB09C12-C376-40B2-8D42-A50FB6EF1F24}" dt="2022-04-15T15:32:10.804" v="1719"/>
          <ac:spMkLst>
            <pc:docMk/>
            <pc:sldMk cId="4106468095" sldId="344"/>
            <ac:spMk id="102" creationId="{784B250E-B53A-47F6-A1BD-90B722B0BDDD}"/>
          </ac:spMkLst>
        </pc:spChg>
        <pc:spChg chg="mod">
          <ac:chgData name="hassan MH" userId="84cd2103f36ef0dc" providerId="LiveId" clId="{DEB09C12-C376-40B2-8D42-A50FB6EF1F24}" dt="2022-04-15T15:32:10.804" v="1719"/>
          <ac:spMkLst>
            <pc:docMk/>
            <pc:sldMk cId="4106468095" sldId="344"/>
            <ac:spMk id="103" creationId="{0C312F3C-571C-48DC-AB72-C58EE9B62AAE}"/>
          </ac:spMkLst>
        </pc:spChg>
        <pc:spChg chg="mod">
          <ac:chgData name="hassan MH" userId="84cd2103f36ef0dc" providerId="LiveId" clId="{DEB09C12-C376-40B2-8D42-A50FB6EF1F24}" dt="2022-04-15T15:32:10.804" v="1719"/>
          <ac:spMkLst>
            <pc:docMk/>
            <pc:sldMk cId="4106468095" sldId="344"/>
            <ac:spMk id="104" creationId="{B458F2BA-FAA6-478F-B0BB-7CE26D3C8928}"/>
          </ac:spMkLst>
        </pc:spChg>
        <pc:spChg chg="mod">
          <ac:chgData name="hassan MH" userId="84cd2103f36ef0dc" providerId="LiveId" clId="{DEB09C12-C376-40B2-8D42-A50FB6EF1F24}" dt="2022-04-15T15:32:10.804" v="1719"/>
          <ac:spMkLst>
            <pc:docMk/>
            <pc:sldMk cId="4106468095" sldId="344"/>
            <ac:spMk id="105" creationId="{BFFEC9F8-0DFD-425E-BF39-CCBB50A54094}"/>
          </ac:spMkLst>
        </pc:spChg>
        <pc:spChg chg="mod">
          <ac:chgData name="hassan MH" userId="84cd2103f36ef0dc" providerId="LiveId" clId="{DEB09C12-C376-40B2-8D42-A50FB6EF1F24}" dt="2022-04-15T15:32:10.804" v="1719"/>
          <ac:spMkLst>
            <pc:docMk/>
            <pc:sldMk cId="4106468095" sldId="344"/>
            <ac:spMk id="106" creationId="{624C861D-E1FD-4728-9AB2-5010C82A4BD3}"/>
          </ac:spMkLst>
        </pc:spChg>
        <pc:spChg chg="mod">
          <ac:chgData name="hassan MH" userId="84cd2103f36ef0dc" providerId="LiveId" clId="{DEB09C12-C376-40B2-8D42-A50FB6EF1F24}" dt="2022-04-15T15:32:10.804" v="1719"/>
          <ac:spMkLst>
            <pc:docMk/>
            <pc:sldMk cId="4106468095" sldId="344"/>
            <ac:spMk id="107" creationId="{F658B2D3-63D4-42DF-8B2A-8DD74A13A883}"/>
          </ac:spMkLst>
        </pc:spChg>
        <pc:spChg chg="mod">
          <ac:chgData name="hassan MH" userId="84cd2103f36ef0dc" providerId="LiveId" clId="{DEB09C12-C376-40B2-8D42-A50FB6EF1F24}" dt="2022-04-15T15:32:10.804" v="1719"/>
          <ac:spMkLst>
            <pc:docMk/>
            <pc:sldMk cId="4106468095" sldId="344"/>
            <ac:spMk id="108" creationId="{D2B83842-218B-4F93-8A66-AFB0886043EE}"/>
          </ac:spMkLst>
        </pc:spChg>
        <pc:spChg chg="mod">
          <ac:chgData name="hassan MH" userId="84cd2103f36ef0dc" providerId="LiveId" clId="{DEB09C12-C376-40B2-8D42-A50FB6EF1F24}" dt="2022-04-15T15:32:10.804" v="1719"/>
          <ac:spMkLst>
            <pc:docMk/>
            <pc:sldMk cId="4106468095" sldId="344"/>
            <ac:spMk id="109" creationId="{83B6CD24-B75A-4A6C-949D-3FFCC5E49424}"/>
          </ac:spMkLst>
        </pc:spChg>
        <pc:spChg chg="mod">
          <ac:chgData name="hassan MH" userId="84cd2103f36ef0dc" providerId="LiveId" clId="{DEB09C12-C376-40B2-8D42-A50FB6EF1F24}" dt="2022-04-15T15:32:10.804" v="1719"/>
          <ac:spMkLst>
            <pc:docMk/>
            <pc:sldMk cId="4106468095" sldId="344"/>
            <ac:spMk id="110" creationId="{33884EE3-82FE-4D38-A655-2471082C31A0}"/>
          </ac:spMkLst>
        </pc:spChg>
        <pc:spChg chg="mod">
          <ac:chgData name="hassan MH" userId="84cd2103f36ef0dc" providerId="LiveId" clId="{DEB09C12-C376-40B2-8D42-A50FB6EF1F24}" dt="2022-04-15T15:32:10.804" v="1719"/>
          <ac:spMkLst>
            <pc:docMk/>
            <pc:sldMk cId="4106468095" sldId="344"/>
            <ac:spMk id="111" creationId="{FC2814B1-34C4-4692-99B8-5E859F22C4C9}"/>
          </ac:spMkLst>
        </pc:spChg>
        <pc:spChg chg="mod">
          <ac:chgData name="hassan MH" userId="84cd2103f36ef0dc" providerId="LiveId" clId="{DEB09C12-C376-40B2-8D42-A50FB6EF1F24}" dt="2022-04-15T15:32:10.804" v="1719"/>
          <ac:spMkLst>
            <pc:docMk/>
            <pc:sldMk cId="4106468095" sldId="344"/>
            <ac:spMk id="112" creationId="{D62AE1FF-B442-4CB6-92B6-19DF7497002B}"/>
          </ac:spMkLst>
        </pc:spChg>
        <pc:spChg chg="mod">
          <ac:chgData name="hassan MH" userId="84cd2103f36ef0dc" providerId="LiveId" clId="{DEB09C12-C376-40B2-8D42-A50FB6EF1F24}" dt="2022-04-15T15:32:10.804" v="1719"/>
          <ac:spMkLst>
            <pc:docMk/>
            <pc:sldMk cId="4106468095" sldId="344"/>
            <ac:spMk id="113" creationId="{20541712-7B21-4A68-829A-87E4202F561B}"/>
          </ac:spMkLst>
        </pc:spChg>
        <pc:spChg chg="mod">
          <ac:chgData name="hassan MH" userId="84cd2103f36ef0dc" providerId="LiveId" clId="{DEB09C12-C376-40B2-8D42-A50FB6EF1F24}" dt="2022-04-15T15:32:10.804" v="1719"/>
          <ac:spMkLst>
            <pc:docMk/>
            <pc:sldMk cId="4106468095" sldId="344"/>
            <ac:spMk id="114" creationId="{C735D132-279E-4E10-9ECD-4D739E09D581}"/>
          </ac:spMkLst>
        </pc:spChg>
        <pc:spChg chg="mod">
          <ac:chgData name="hassan MH" userId="84cd2103f36ef0dc" providerId="LiveId" clId="{DEB09C12-C376-40B2-8D42-A50FB6EF1F24}" dt="2022-04-15T15:32:10.804" v="1719"/>
          <ac:spMkLst>
            <pc:docMk/>
            <pc:sldMk cId="4106468095" sldId="344"/>
            <ac:spMk id="115" creationId="{57CDD623-652C-4BE0-97C2-E44CFCBBFB24}"/>
          </ac:spMkLst>
        </pc:spChg>
        <pc:spChg chg="mod">
          <ac:chgData name="hassan MH" userId="84cd2103f36ef0dc" providerId="LiveId" clId="{DEB09C12-C376-40B2-8D42-A50FB6EF1F24}" dt="2022-04-15T15:32:10.804" v="1719"/>
          <ac:spMkLst>
            <pc:docMk/>
            <pc:sldMk cId="4106468095" sldId="344"/>
            <ac:spMk id="116" creationId="{E1ECD0E8-64FA-4D30-801C-CE0C30BCF0D5}"/>
          </ac:spMkLst>
        </pc:spChg>
        <pc:spChg chg="mod">
          <ac:chgData name="hassan MH" userId="84cd2103f36ef0dc" providerId="LiveId" clId="{DEB09C12-C376-40B2-8D42-A50FB6EF1F24}" dt="2022-04-15T15:32:10.804" v="1719"/>
          <ac:spMkLst>
            <pc:docMk/>
            <pc:sldMk cId="4106468095" sldId="344"/>
            <ac:spMk id="117" creationId="{11E2D78E-FDF2-4F2F-B88F-929D7452D4C9}"/>
          </ac:spMkLst>
        </pc:spChg>
        <pc:spChg chg="mod">
          <ac:chgData name="hassan MH" userId="84cd2103f36ef0dc" providerId="LiveId" clId="{DEB09C12-C376-40B2-8D42-A50FB6EF1F24}" dt="2022-04-15T15:32:10.804" v="1719"/>
          <ac:spMkLst>
            <pc:docMk/>
            <pc:sldMk cId="4106468095" sldId="344"/>
            <ac:spMk id="118" creationId="{4B0E4FB9-EF24-437D-830A-AEA269DE655C}"/>
          </ac:spMkLst>
        </pc:spChg>
        <pc:spChg chg="mod">
          <ac:chgData name="hassan MH" userId="84cd2103f36ef0dc" providerId="LiveId" clId="{DEB09C12-C376-40B2-8D42-A50FB6EF1F24}" dt="2022-04-15T15:32:10.804" v="1719"/>
          <ac:spMkLst>
            <pc:docMk/>
            <pc:sldMk cId="4106468095" sldId="344"/>
            <ac:spMk id="119" creationId="{511643E9-FA0C-4FD6-9FE4-8D3036151E7F}"/>
          </ac:spMkLst>
        </pc:spChg>
        <pc:spChg chg="mod">
          <ac:chgData name="hassan MH" userId="84cd2103f36ef0dc" providerId="LiveId" clId="{DEB09C12-C376-40B2-8D42-A50FB6EF1F24}" dt="2022-04-15T15:32:19.996" v="1723"/>
          <ac:spMkLst>
            <pc:docMk/>
            <pc:sldMk cId="4106468095" sldId="344"/>
            <ac:spMk id="123" creationId="{7D63EC1E-D69B-4217-99BB-6E5A957A3229}"/>
          </ac:spMkLst>
        </pc:spChg>
        <pc:spChg chg="mod">
          <ac:chgData name="hassan MH" userId="84cd2103f36ef0dc" providerId="LiveId" clId="{DEB09C12-C376-40B2-8D42-A50FB6EF1F24}" dt="2022-04-15T15:32:19.996" v="1723"/>
          <ac:spMkLst>
            <pc:docMk/>
            <pc:sldMk cId="4106468095" sldId="344"/>
            <ac:spMk id="124" creationId="{5991839B-E059-4CCD-BDBB-0FD2651887D7}"/>
          </ac:spMkLst>
        </pc:spChg>
        <pc:spChg chg="mod">
          <ac:chgData name="hassan MH" userId="84cd2103f36ef0dc" providerId="LiveId" clId="{DEB09C12-C376-40B2-8D42-A50FB6EF1F24}" dt="2022-04-15T15:32:19.996" v="1723"/>
          <ac:spMkLst>
            <pc:docMk/>
            <pc:sldMk cId="4106468095" sldId="344"/>
            <ac:spMk id="125" creationId="{D0F4C18D-712C-4313-A678-23EA8E32485A}"/>
          </ac:spMkLst>
        </pc:spChg>
        <pc:spChg chg="mod">
          <ac:chgData name="hassan MH" userId="84cd2103f36ef0dc" providerId="LiveId" clId="{DEB09C12-C376-40B2-8D42-A50FB6EF1F24}" dt="2022-04-15T15:32:19.996" v="1723"/>
          <ac:spMkLst>
            <pc:docMk/>
            <pc:sldMk cId="4106468095" sldId="344"/>
            <ac:spMk id="126" creationId="{4CE46FB8-5064-4C49-87F5-90EDFCAC307C}"/>
          </ac:spMkLst>
        </pc:spChg>
        <pc:spChg chg="mod">
          <ac:chgData name="hassan MH" userId="84cd2103f36ef0dc" providerId="LiveId" clId="{DEB09C12-C376-40B2-8D42-A50FB6EF1F24}" dt="2022-04-15T15:32:19.996" v="1723"/>
          <ac:spMkLst>
            <pc:docMk/>
            <pc:sldMk cId="4106468095" sldId="344"/>
            <ac:spMk id="127" creationId="{394614FC-9E28-4A97-A1BB-D12CEC6E6CC4}"/>
          </ac:spMkLst>
        </pc:spChg>
        <pc:spChg chg="mod">
          <ac:chgData name="hassan MH" userId="84cd2103f36ef0dc" providerId="LiveId" clId="{DEB09C12-C376-40B2-8D42-A50FB6EF1F24}" dt="2022-04-15T15:32:19.996" v="1723"/>
          <ac:spMkLst>
            <pc:docMk/>
            <pc:sldMk cId="4106468095" sldId="344"/>
            <ac:spMk id="128" creationId="{2EACC22B-9568-4FDE-8DF1-A26E60E06BA0}"/>
          </ac:spMkLst>
        </pc:spChg>
        <pc:spChg chg="mod">
          <ac:chgData name="hassan MH" userId="84cd2103f36ef0dc" providerId="LiveId" clId="{DEB09C12-C376-40B2-8D42-A50FB6EF1F24}" dt="2022-04-15T15:32:19.996" v="1723"/>
          <ac:spMkLst>
            <pc:docMk/>
            <pc:sldMk cId="4106468095" sldId="344"/>
            <ac:spMk id="129" creationId="{C868F37D-0D29-454F-8F73-A1B96890BFA0}"/>
          </ac:spMkLst>
        </pc:spChg>
        <pc:spChg chg="mod">
          <ac:chgData name="hassan MH" userId="84cd2103f36ef0dc" providerId="LiveId" clId="{DEB09C12-C376-40B2-8D42-A50FB6EF1F24}" dt="2022-04-15T15:32:19.996" v="1723"/>
          <ac:spMkLst>
            <pc:docMk/>
            <pc:sldMk cId="4106468095" sldId="344"/>
            <ac:spMk id="130" creationId="{B6B389CC-0201-4753-B4D7-BD227A6B344C}"/>
          </ac:spMkLst>
        </pc:spChg>
        <pc:spChg chg="mod">
          <ac:chgData name="hassan MH" userId="84cd2103f36ef0dc" providerId="LiveId" clId="{DEB09C12-C376-40B2-8D42-A50FB6EF1F24}" dt="2022-04-15T15:32:52.390" v="1733"/>
          <ac:spMkLst>
            <pc:docMk/>
            <pc:sldMk cId="4106468095" sldId="344"/>
            <ac:spMk id="133" creationId="{A90CDC0A-0FC7-4650-A76C-7489186DCC6A}"/>
          </ac:spMkLst>
        </pc:spChg>
        <pc:spChg chg="mod">
          <ac:chgData name="hassan MH" userId="84cd2103f36ef0dc" providerId="LiveId" clId="{DEB09C12-C376-40B2-8D42-A50FB6EF1F24}" dt="2022-04-15T15:32:52.390" v="1733"/>
          <ac:spMkLst>
            <pc:docMk/>
            <pc:sldMk cId="4106468095" sldId="344"/>
            <ac:spMk id="134" creationId="{220DA38C-83DB-4211-839A-8DE432363792}"/>
          </ac:spMkLst>
        </pc:spChg>
        <pc:spChg chg="mod">
          <ac:chgData name="hassan MH" userId="84cd2103f36ef0dc" providerId="LiveId" clId="{DEB09C12-C376-40B2-8D42-A50FB6EF1F24}" dt="2022-04-15T15:32:52.390" v="1733"/>
          <ac:spMkLst>
            <pc:docMk/>
            <pc:sldMk cId="4106468095" sldId="344"/>
            <ac:spMk id="135" creationId="{F4CA7B2C-BFCC-47CE-9D58-DC45ECD35631}"/>
          </ac:spMkLst>
        </pc:spChg>
        <pc:spChg chg="mod">
          <ac:chgData name="hassan MH" userId="84cd2103f36ef0dc" providerId="LiveId" clId="{DEB09C12-C376-40B2-8D42-A50FB6EF1F24}" dt="2022-04-15T15:32:52.390" v="1733"/>
          <ac:spMkLst>
            <pc:docMk/>
            <pc:sldMk cId="4106468095" sldId="344"/>
            <ac:spMk id="137" creationId="{2F2909E7-872C-44CC-B06F-BBCFBF620F51}"/>
          </ac:spMkLst>
        </pc:spChg>
        <pc:spChg chg="mod">
          <ac:chgData name="hassan MH" userId="84cd2103f36ef0dc" providerId="LiveId" clId="{DEB09C12-C376-40B2-8D42-A50FB6EF1F24}" dt="2022-04-15T15:32:52.390" v="1733"/>
          <ac:spMkLst>
            <pc:docMk/>
            <pc:sldMk cId="4106468095" sldId="344"/>
            <ac:spMk id="138" creationId="{81A1D808-E23B-4AF6-9AFB-E2E4675AF9D5}"/>
          </ac:spMkLst>
        </pc:spChg>
        <pc:spChg chg="mod">
          <ac:chgData name="hassan MH" userId="84cd2103f36ef0dc" providerId="LiveId" clId="{DEB09C12-C376-40B2-8D42-A50FB6EF1F24}" dt="2022-04-15T15:32:52.390" v="1733"/>
          <ac:spMkLst>
            <pc:docMk/>
            <pc:sldMk cId="4106468095" sldId="344"/>
            <ac:spMk id="139" creationId="{D9C754BB-55C2-4D4D-BB1C-6C3823E70762}"/>
          </ac:spMkLst>
        </pc:spChg>
        <pc:spChg chg="mod">
          <ac:chgData name="hassan MH" userId="84cd2103f36ef0dc" providerId="LiveId" clId="{DEB09C12-C376-40B2-8D42-A50FB6EF1F24}" dt="2022-04-15T15:32:52.390" v="1733"/>
          <ac:spMkLst>
            <pc:docMk/>
            <pc:sldMk cId="4106468095" sldId="344"/>
            <ac:spMk id="140" creationId="{4AE5E02B-EF63-4C4B-9FA3-7F172139823C}"/>
          </ac:spMkLst>
        </pc:spChg>
        <pc:spChg chg="mod">
          <ac:chgData name="hassan MH" userId="84cd2103f36ef0dc" providerId="LiveId" clId="{DEB09C12-C376-40B2-8D42-A50FB6EF1F24}" dt="2022-04-15T15:32:52.390" v="1733"/>
          <ac:spMkLst>
            <pc:docMk/>
            <pc:sldMk cId="4106468095" sldId="344"/>
            <ac:spMk id="141" creationId="{8F2784AD-1423-4AF5-AA0E-AC5E109A59D7}"/>
          </ac:spMkLst>
        </pc:spChg>
        <pc:spChg chg="mod">
          <ac:chgData name="hassan MH" userId="84cd2103f36ef0dc" providerId="LiveId" clId="{DEB09C12-C376-40B2-8D42-A50FB6EF1F24}" dt="2022-04-15T15:32:52.390" v="1733"/>
          <ac:spMkLst>
            <pc:docMk/>
            <pc:sldMk cId="4106468095" sldId="344"/>
            <ac:spMk id="142" creationId="{B96E4912-F834-42B4-9E0E-E2665D13FE92}"/>
          </ac:spMkLst>
        </pc:spChg>
        <pc:spChg chg="add mod">
          <ac:chgData name="hassan MH" userId="84cd2103f36ef0dc" providerId="LiveId" clId="{DEB09C12-C376-40B2-8D42-A50FB6EF1F24}" dt="2022-04-15T15:40:12.520" v="1808"/>
          <ac:spMkLst>
            <pc:docMk/>
            <pc:sldMk cId="4106468095" sldId="344"/>
            <ac:spMk id="143" creationId="{2D2DBB76-FDFE-4AED-A63D-373FF9ED6613}"/>
          </ac:spMkLst>
        </pc:spChg>
        <pc:spChg chg="add del mod">
          <ac:chgData name="hassan MH" userId="84cd2103f36ef0dc" providerId="LiveId" clId="{DEB09C12-C376-40B2-8D42-A50FB6EF1F24}" dt="2022-04-15T15:41:37.772" v="1884" actId="478"/>
          <ac:spMkLst>
            <pc:docMk/>
            <pc:sldMk cId="4106468095" sldId="344"/>
            <ac:spMk id="144" creationId="{C5B33906-9326-4BC8-9818-E488BB3AA713}"/>
          </ac:spMkLst>
        </pc:spChg>
        <pc:spChg chg="add mod">
          <ac:chgData name="hassan MH" userId="84cd2103f36ef0dc" providerId="LiveId" clId="{DEB09C12-C376-40B2-8D42-A50FB6EF1F24}" dt="2022-04-15T15:40:28.260" v="1853" actId="571"/>
          <ac:spMkLst>
            <pc:docMk/>
            <pc:sldMk cId="4106468095" sldId="344"/>
            <ac:spMk id="145" creationId="{28A74115-2999-4E65-B677-65905EC2DF6D}"/>
          </ac:spMkLst>
        </pc:spChg>
        <pc:spChg chg="add mod">
          <ac:chgData name="hassan MH" userId="84cd2103f36ef0dc" providerId="LiveId" clId="{DEB09C12-C376-40B2-8D42-A50FB6EF1F24}" dt="2022-04-15T15:40:28.260" v="1853" actId="571"/>
          <ac:spMkLst>
            <pc:docMk/>
            <pc:sldMk cId="4106468095" sldId="344"/>
            <ac:spMk id="146" creationId="{ABF7B249-23C6-462E-A636-FF0051ED6F94}"/>
          </ac:spMkLst>
        </pc:spChg>
        <pc:spChg chg="add del mod">
          <ac:chgData name="hassan MH" userId="84cd2103f36ef0dc" providerId="LiveId" clId="{DEB09C12-C376-40B2-8D42-A50FB6EF1F24}" dt="2022-04-15T15:40:37.266" v="1859" actId="571"/>
          <ac:spMkLst>
            <pc:docMk/>
            <pc:sldMk cId="4106468095" sldId="344"/>
            <ac:spMk id="147" creationId="{4BC7BF8D-DEE8-4FCC-A953-A457BC667D50}"/>
          </ac:spMkLst>
        </pc:spChg>
        <pc:spChg chg="add mod">
          <ac:chgData name="hassan MH" userId="84cd2103f36ef0dc" providerId="LiveId" clId="{DEB09C12-C376-40B2-8D42-A50FB6EF1F24}" dt="2022-04-15T15:40:37.266" v="1859" actId="571"/>
          <ac:spMkLst>
            <pc:docMk/>
            <pc:sldMk cId="4106468095" sldId="344"/>
            <ac:spMk id="148" creationId="{8EA33DD9-0147-4B77-B190-E5F1503E86BB}"/>
          </ac:spMkLst>
        </pc:spChg>
        <pc:spChg chg="add del mod">
          <ac:chgData name="hassan MH" userId="84cd2103f36ef0dc" providerId="LiveId" clId="{DEB09C12-C376-40B2-8D42-A50FB6EF1F24}" dt="2022-04-15T15:41:37.772" v="1884" actId="478"/>
          <ac:spMkLst>
            <pc:docMk/>
            <pc:sldMk cId="4106468095" sldId="344"/>
            <ac:spMk id="149" creationId="{4DAD3DD8-C944-4CF4-A69F-6CB230E9B30F}"/>
          </ac:spMkLst>
        </pc:spChg>
        <pc:spChg chg="add del mod">
          <ac:chgData name="hassan MH" userId="84cd2103f36ef0dc" providerId="LiveId" clId="{DEB09C12-C376-40B2-8D42-A50FB6EF1F24}" dt="2022-04-15T15:41:37.772" v="1884" actId="478"/>
          <ac:spMkLst>
            <pc:docMk/>
            <pc:sldMk cId="4106468095" sldId="344"/>
            <ac:spMk id="150" creationId="{AB7D173E-5F02-416B-9436-111CA96CC528}"/>
          </ac:spMkLst>
        </pc:spChg>
        <pc:spChg chg="add del mod">
          <ac:chgData name="hassan MH" userId="84cd2103f36ef0dc" providerId="LiveId" clId="{DEB09C12-C376-40B2-8D42-A50FB6EF1F24}" dt="2022-04-15T15:41:37.772" v="1884" actId="478"/>
          <ac:spMkLst>
            <pc:docMk/>
            <pc:sldMk cId="4106468095" sldId="344"/>
            <ac:spMk id="151" creationId="{9585922D-4C72-4BB9-ADA7-0C42FA63799C}"/>
          </ac:spMkLst>
        </pc:spChg>
        <pc:spChg chg="add del mod">
          <ac:chgData name="hassan MH" userId="84cd2103f36ef0dc" providerId="LiveId" clId="{DEB09C12-C376-40B2-8D42-A50FB6EF1F24}" dt="2022-04-15T15:41:37.772" v="1884" actId="478"/>
          <ac:spMkLst>
            <pc:docMk/>
            <pc:sldMk cId="4106468095" sldId="344"/>
            <ac:spMk id="152" creationId="{1801AF7A-A368-4561-B100-72B150B99B19}"/>
          </ac:spMkLst>
        </pc:spChg>
        <pc:spChg chg="add del mod">
          <ac:chgData name="hassan MH" userId="84cd2103f36ef0dc" providerId="LiveId" clId="{DEB09C12-C376-40B2-8D42-A50FB6EF1F24}" dt="2022-04-15T15:41:37.772" v="1884" actId="478"/>
          <ac:spMkLst>
            <pc:docMk/>
            <pc:sldMk cId="4106468095" sldId="344"/>
            <ac:spMk id="153" creationId="{1289F185-F95C-4597-921E-E8C220F2CC62}"/>
          </ac:spMkLst>
        </pc:spChg>
        <pc:spChg chg="add del mod">
          <ac:chgData name="hassan MH" userId="84cd2103f36ef0dc" providerId="LiveId" clId="{DEB09C12-C376-40B2-8D42-A50FB6EF1F24}" dt="2022-04-15T15:41:37.772" v="1884" actId="478"/>
          <ac:spMkLst>
            <pc:docMk/>
            <pc:sldMk cId="4106468095" sldId="344"/>
            <ac:spMk id="154" creationId="{D6914C9E-36B7-46CD-AD7D-B2FA2C12FE01}"/>
          </ac:spMkLst>
        </pc:spChg>
        <pc:grpChg chg="mod topLvl">
          <ac:chgData name="hassan MH" userId="84cd2103f36ef0dc" providerId="LiveId" clId="{DEB09C12-C376-40B2-8D42-A50FB6EF1F24}" dt="2022-04-15T15:34:57.555" v="1758" actId="164"/>
          <ac:grpSpMkLst>
            <pc:docMk/>
            <pc:sldMk cId="4106468095" sldId="344"/>
            <ac:grpSpMk id="2" creationId="{5F58608A-4C84-43B6-99BC-B72549C8D7DB}"/>
          </ac:grpSpMkLst>
        </pc:grpChg>
        <pc:grpChg chg="del">
          <ac:chgData name="hassan MH" userId="84cd2103f36ef0dc" providerId="LiveId" clId="{DEB09C12-C376-40B2-8D42-A50FB6EF1F24}" dt="2022-04-15T15:29:17.047" v="1665" actId="478"/>
          <ac:grpSpMkLst>
            <pc:docMk/>
            <pc:sldMk cId="4106468095" sldId="344"/>
            <ac:grpSpMk id="3" creationId="{09153FA2-219A-4054-84F9-DC020DBC9144}"/>
          </ac:grpSpMkLst>
        </pc:grpChg>
        <pc:grpChg chg="add del mod">
          <ac:chgData name="hassan MH" userId="84cd2103f36ef0dc" providerId="LiveId" clId="{DEB09C12-C376-40B2-8D42-A50FB6EF1F24}" dt="2022-04-15T15:30:30.047" v="1687" actId="165"/>
          <ac:grpSpMkLst>
            <pc:docMk/>
            <pc:sldMk cId="4106468095" sldId="344"/>
            <ac:grpSpMk id="4" creationId="{EBD9E615-1E78-47CC-A2AC-D9FB30B87800}"/>
          </ac:grpSpMkLst>
        </pc:grpChg>
        <pc:grpChg chg="add mod">
          <ac:chgData name="hassan MH" userId="84cd2103f36ef0dc" providerId="LiveId" clId="{DEB09C12-C376-40B2-8D42-A50FB6EF1F24}" dt="2022-04-15T16:02:37.725" v="2205" actId="164"/>
          <ac:grpSpMkLst>
            <pc:docMk/>
            <pc:sldMk cId="4106468095" sldId="344"/>
            <ac:grpSpMk id="5" creationId="{CFA4E599-D9A3-4CB0-94D2-24C45CB23754}"/>
          </ac:grpSpMkLst>
        </pc:grpChg>
        <pc:grpChg chg="add del mod">
          <ac:chgData name="hassan MH" userId="84cd2103f36ef0dc" providerId="LiveId" clId="{DEB09C12-C376-40B2-8D42-A50FB6EF1F24}" dt="2022-04-15T16:57:05.146" v="2271" actId="165"/>
          <ac:grpSpMkLst>
            <pc:docMk/>
            <pc:sldMk cId="4106468095" sldId="344"/>
            <ac:grpSpMk id="6" creationId="{057FE1CA-99FC-4120-B855-6B09BF72A466}"/>
          </ac:grpSpMkLst>
        </pc:grpChg>
        <pc:grpChg chg="add mod">
          <ac:chgData name="hassan MH" userId="84cd2103f36ef0dc" providerId="LiveId" clId="{DEB09C12-C376-40B2-8D42-A50FB6EF1F24}" dt="2022-04-15T16:02:37.725" v="2205" actId="164"/>
          <ac:grpSpMkLst>
            <pc:docMk/>
            <pc:sldMk cId="4106468095" sldId="344"/>
            <ac:grpSpMk id="10" creationId="{AFF1D66A-8F19-42A7-B365-72B7D9B06B44}"/>
          </ac:grpSpMkLst>
        </pc:grpChg>
        <pc:grpChg chg="add del mod">
          <ac:chgData name="hassan MH" userId="84cd2103f36ef0dc" providerId="LiveId" clId="{DEB09C12-C376-40B2-8D42-A50FB6EF1F24}" dt="2022-04-15T15:29:50.894" v="1675" actId="165"/>
          <ac:grpSpMkLst>
            <pc:docMk/>
            <pc:sldMk cId="4106468095" sldId="344"/>
            <ac:grpSpMk id="27" creationId="{82CB80D5-EED8-40FE-ABD3-95C21A3EF7CF}"/>
          </ac:grpSpMkLst>
        </pc:grpChg>
        <pc:grpChg chg="del">
          <ac:chgData name="hassan MH" userId="84cd2103f36ef0dc" providerId="LiveId" clId="{DEB09C12-C376-40B2-8D42-A50FB6EF1F24}" dt="2022-04-15T15:29:36.580" v="1671" actId="478"/>
          <ac:grpSpMkLst>
            <pc:docMk/>
            <pc:sldMk cId="4106468095" sldId="344"/>
            <ac:grpSpMk id="29" creationId="{051D4F35-015D-4EAB-BCA7-5FB612DE3719}"/>
          </ac:grpSpMkLst>
        </pc:grpChg>
        <pc:grpChg chg="del mod topLvl">
          <ac:chgData name="hassan MH" userId="84cd2103f36ef0dc" providerId="LiveId" clId="{DEB09C12-C376-40B2-8D42-A50FB6EF1F24}" dt="2022-04-15T15:29:54.617" v="1677" actId="478"/>
          <ac:grpSpMkLst>
            <pc:docMk/>
            <pc:sldMk cId="4106468095" sldId="344"/>
            <ac:grpSpMk id="36" creationId="{5CB3A9A7-72A3-435B-98C5-B4AC7992A99A}"/>
          </ac:grpSpMkLst>
        </pc:grpChg>
        <pc:grpChg chg="add del mod topLvl">
          <ac:chgData name="hassan MH" userId="84cd2103f36ef0dc" providerId="LiveId" clId="{DEB09C12-C376-40B2-8D42-A50FB6EF1F24}" dt="2022-04-15T16:57:07.744" v="2272" actId="21"/>
          <ac:grpSpMkLst>
            <pc:docMk/>
            <pc:sldMk cId="4106468095" sldId="344"/>
            <ac:grpSpMk id="40" creationId="{1E52BF64-7E14-4289-9FB5-673C5B4F3443}"/>
          </ac:grpSpMkLst>
        </pc:grpChg>
        <pc:grpChg chg="mod">
          <ac:chgData name="hassan MH" userId="84cd2103f36ef0dc" providerId="LiveId" clId="{DEB09C12-C376-40B2-8D42-A50FB6EF1F24}" dt="2022-04-15T16:57:05.146" v="2271" actId="165"/>
          <ac:grpSpMkLst>
            <pc:docMk/>
            <pc:sldMk cId="4106468095" sldId="344"/>
            <ac:grpSpMk id="58" creationId="{0A807E6D-2D1F-43D8-A8AC-AC7BAC5BE4D2}"/>
          </ac:grpSpMkLst>
        </pc:grpChg>
        <pc:grpChg chg="mod">
          <ac:chgData name="hassan MH" userId="84cd2103f36ef0dc" providerId="LiveId" clId="{DEB09C12-C376-40B2-8D42-A50FB6EF1F24}" dt="2022-04-15T16:57:05.146" v="2271" actId="165"/>
          <ac:grpSpMkLst>
            <pc:docMk/>
            <pc:sldMk cId="4106468095" sldId="344"/>
            <ac:grpSpMk id="60" creationId="{EA995FF0-B35F-494F-A6E4-2B6A65BB38B9}"/>
          </ac:grpSpMkLst>
        </pc:grpChg>
        <pc:grpChg chg="mod">
          <ac:chgData name="hassan MH" userId="84cd2103f36ef0dc" providerId="LiveId" clId="{DEB09C12-C376-40B2-8D42-A50FB6EF1F24}" dt="2022-04-15T16:57:05.146" v="2271" actId="165"/>
          <ac:grpSpMkLst>
            <pc:docMk/>
            <pc:sldMk cId="4106468095" sldId="344"/>
            <ac:grpSpMk id="61" creationId="{9BC6228A-5A61-4B44-840D-F198BE33B6B8}"/>
          </ac:grpSpMkLst>
        </pc:grpChg>
        <pc:grpChg chg="add del mod">
          <ac:chgData name="hassan MH" userId="84cd2103f36ef0dc" providerId="LiveId" clId="{DEB09C12-C376-40B2-8D42-A50FB6EF1F24}" dt="2022-04-15T16:02:43.639" v="2208" actId="478"/>
          <ac:grpSpMkLst>
            <pc:docMk/>
            <pc:sldMk cId="4106468095" sldId="344"/>
            <ac:grpSpMk id="77" creationId="{585CAB7E-F2BD-473B-B480-DA09614FD14A}"/>
          </ac:grpSpMkLst>
        </pc:grpChg>
        <pc:grpChg chg="mod">
          <ac:chgData name="hassan MH" userId="84cd2103f36ef0dc" providerId="LiveId" clId="{DEB09C12-C376-40B2-8D42-A50FB6EF1F24}" dt="2022-04-15T15:32:10.804" v="1719"/>
          <ac:grpSpMkLst>
            <pc:docMk/>
            <pc:sldMk cId="4106468095" sldId="344"/>
            <ac:grpSpMk id="78" creationId="{205046CF-B704-473C-AB20-B46E520BC928}"/>
          </ac:grpSpMkLst>
        </pc:grpChg>
        <pc:grpChg chg="mod">
          <ac:chgData name="hassan MH" userId="84cd2103f36ef0dc" providerId="LiveId" clId="{DEB09C12-C376-40B2-8D42-A50FB6EF1F24}" dt="2022-04-15T15:32:10.804" v="1719"/>
          <ac:grpSpMkLst>
            <pc:docMk/>
            <pc:sldMk cId="4106468095" sldId="344"/>
            <ac:grpSpMk id="79" creationId="{03DE4909-0D1E-41C6-AADC-B6D6C4C46DB7}"/>
          </ac:grpSpMkLst>
        </pc:grpChg>
        <pc:grpChg chg="mod">
          <ac:chgData name="hassan MH" userId="84cd2103f36ef0dc" providerId="LiveId" clId="{DEB09C12-C376-40B2-8D42-A50FB6EF1F24}" dt="2022-04-15T15:32:10.804" v="1719"/>
          <ac:grpSpMkLst>
            <pc:docMk/>
            <pc:sldMk cId="4106468095" sldId="344"/>
            <ac:grpSpMk id="80" creationId="{17085337-D1FF-49FC-B45A-0E651D7249A9}"/>
          </ac:grpSpMkLst>
        </pc:grpChg>
        <pc:grpChg chg="mod">
          <ac:chgData name="hassan MH" userId="84cd2103f36ef0dc" providerId="LiveId" clId="{DEB09C12-C376-40B2-8D42-A50FB6EF1F24}" dt="2022-04-15T15:32:10.804" v="1719"/>
          <ac:grpSpMkLst>
            <pc:docMk/>
            <pc:sldMk cId="4106468095" sldId="344"/>
            <ac:grpSpMk id="81" creationId="{AC173697-A04C-46CE-A9FF-0C95F01DDB6E}"/>
          </ac:grpSpMkLst>
        </pc:grpChg>
        <pc:grpChg chg="mod">
          <ac:chgData name="hassan MH" userId="84cd2103f36ef0dc" providerId="LiveId" clId="{DEB09C12-C376-40B2-8D42-A50FB6EF1F24}" dt="2022-04-15T15:32:10.804" v="1719"/>
          <ac:grpSpMkLst>
            <pc:docMk/>
            <pc:sldMk cId="4106468095" sldId="344"/>
            <ac:grpSpMk id="82" creationId="{444AA0C5-604D-4DAA-9C0D-408B179FD759}"/>
          </ac:grpSpMkLst>
        </pc:grpChg>
        <pc:grpChg chg="mod">
          <ac:chgData name="hassan MH" userId="84cd2103f36ef0dc" providerId="LiveId" clId="{DEB09C12-C376-40B2-8D42-A50FB6EF1F24}" dt="2022-04-15T15:32:10.804" v="1719"/>
          <ac:grpSpMkLst>
            <pc:docMk/>
            <pc:sldMk cId="4106468095" sldId="344"/>
            <ac:grpSpMk id="83" creationId="{42BE0FED-F89C-4A70-92EF-C5EF817A4CFC}"/>
          </ac:grpSpMkLst>
        </pc:grpChg>
        <pc:grpChg chg="add del mod">
          <ac:chgData name="hassan MH" userId="84cd2103f36ef0dc" providerId="LiveId" clId="{DEB09C12-C376-40B2-8D42-A50FB6EF1F24}" dt="2022-04-15T16:02:44.238" v="2209" actId="478"/>
          <ac:grpSpMkLst>
            <pc:docMk/>
            <pc:sldMk cId="4106468095" sldId="344"/>
            <ac:grpSpMk id="120" creationId="{2548DF39-BFB5-413F-8BBA-9C97ECF834A1}"/>
          </ac:grpSpMkLst>
        </pc:grpChg>
        <pc:grpChg chg="mod">
          <ac:chgData name="hassan MH" userId="84cd2103f36ef0dc" providerId="LiveId" clId="{DEB09C12-C376-40B2-8D42-A50FB6EF1F24}" dt="2022-04-15T15:32:19.996" v="1723"/>
          <ac:grpSpMkLst>
            <pc:docMk/>
            <pc:sldMk cId="4106468095" sldId="344"/>
            <ac:grpSpMk id="121" creationId="{C0AF43EA-9D53-4A22-AB58-EA9882A3BFA3}"/>
          </ac:grpSpMkLst>
        </pc:grpChg>
        <pc:grpChg chg="mod">
          <ac:chgData name="hassan MH" userId="84cd2103f36ef0dc" providerId="LiveId" clId="{DEB09C12-C376-40B2-8D42-A50FB6EF1F24}" dt="2022-04-15T15:32:19.996" v="1723"/>
          <ac:grpSpMkLst>
            <pc:docMk/>
            <pc:sldMk cId="4106468095" sldId="344"/>
            <ac:grpSpMk id="122" creationId="{0BAD0758-9F58-42EB-BA0E-B763B64F09B6}"/>
          </ac:grpSpMkLst>
        </pc:grpChg>
        <pc:grpChg chg="add del mod">
          <ac:chgData name="hassan MH" userId="84cd2103f36ef0dc" providerId="LiveId" clId="{DEB09C12-C376-40B2-8D42-A50FB6EF1F24}" dt="2022-04-15T16:02:42.006" v="2206" actId="478"/>
          <ac:grpSpMkLst>
            <pc:docMk/>
            <pc:sldMk cId="4106468095" sldId="344"/>
            <ac:grpSpMk id="131" creationId="{585364ED-92DA-42F9-8AD6-DD96E6789ABC}"/>
          </ac:grpSpMkLst>
        </pc:grpChg>
        <pc:grpChg chg="mod">
          <ac:chgData name="hassan MH" userId="84cd2103f36ef0dc" providerId="LiveId" clId="{DEB09C12-C376-40B2-8D42-A50FB6EF1F24}" dt="2022-04-15T15:32:52.390" v="1733"/>
          <ac:grpSpMkLst>
            <pc:docMk/>
            <pc:sldMk cId="4106468095" sldId="344"/>
            <ac:grpSpMk id="132" creationId="{3E0F046B-F569-428D-8DDC-1D4AC011632F}"/>
          </ac:grpSpMkLst>
        </pc:grpChg>
        <pc:grpChg chg="mod">
          <ac:chgData name="hassan MH" userId="84cd2103f36ef0dc" providerId="LiveId" clId="{DEB09C12-C376-40B2-8D42-A50FB6EF1F24}" dt="2022-04-15T15:32:52.390" v="1733"/>
          <ac:grpSpMkLst>
            <pc:docMk/>
            <pc:sldMk cId="4106468095" sldId="344"/>
            <ac:grpSpMk id="136" creationId="{9B46EF89-6325-40F3-966F-718A45F59329}"/>
          </ac:grpSpMkLst>
        </pc:grpChg>
        <pc:picChg chg="add del mod">
          <ac:chgData name="hassan MH" userId="84cd2103f36ef0dc" providerId="LiveId" clId="{DEB09C12-C376-40B2-8D42-A50FB6EF1F24}" dt="2022-04-15T16:59:16.485" v="2323" actId="478"/>
          <ac:picMkLst>
            <pc:docMk/>
            <pc:sldMk cId="4106468095" sldId="344"/>
            <ac:picMk id="11" creationId="{09CBFD33-E914-4C27-8BC9-9B8E48E023EC}"/>
          </ac:picMkLst>
        </pc:picChg>
        <pc:picChg chg="del">
          <ac:chgData name="hassan MH" userId="84cd2103f36ef0dc" providerId="LiveId" clId="{DEB09C12-C376-40B2-8D42-A50FB6EF1F24}" dt="2022-04-15T16:02:42.856" v="2207" actId="478"/>
          <ac:picMkLst>
            <pc:docMk/>
            <pc:sldMk cId="4106468095" sldId="344"/>
            <ac:picMk id="22" creationId="{8E954309-8309-435D-AD98-CED17F6DCDD2}"/>
          </ac:picMkLst>
        </pc:picChg>
        <pc:picChg chg="mod">
          <ac:chgData name="hassan MH" userId="84cd2103f36ef0dc" providerId="LiveId" clId="{DEB09C12-C376-40B2-8D42-A50FB6EF1F24}" dt="2022-04-15T15:42:57.587" v="1894" actId="1076"/>
          <ac:picMkLst>
            <pc:docMk/>
            <pc:sldMk cId="4106468095" sldId="344"/>
            <ac:picMk id="26" creationId="{D39E9CA6-8601-44E5-8E04-B80227C301ED}"/>
          </ac:picMkLst>
        </pc:picChg>
        <pc:picChg chg="mod">
          <ac:chgData name="hassan MH" userId="84cd2103f36ef0dc" providerId="LiveId" clId="{DEB09C12-C376-40B2-8D42-A50FB6EF1F24}" dt="2022-04-15T15:29:50.894" v="1675" actId="165"/>
          <ac:picMkLst>
            <pc:docMk/>
            <pc:sldMk cId="4106468095" sldId="344"/>
            <ac:picMk id="39" creationId="{626A4762-074A-446B-9951-98593BCC0FD1}"/>
          </ac:picMkLst>
        </pc:picChg>
        <pc:picChg chg="add mod">
          <ac:chgData name="hassan MH" userId="84cd2103f36ef0dc" providerId="LiveId" clId="{DEB09C12-C376-40B2-8D42-A50FB6EF1F24}" dt="2022-04-15T17:00:02.089" v="2345" actId="1076"/>
          <ac:picMkLst>
            <pc:docMk/>
            <pc:sldMk cId="4106468095" sldId="344"/>
            <ac:picMk id="155" creationId="{BE33EDFA-1E04-4B88-BA65-0806D3A3841C}"/>
          </ac:picMkLst>
        </pc:picChg>
      </pc:sldChg>
      <pc:sldChg chg="del">
        <pc:chgData name="hassan MH" userId="84cd2103f36ef0dc" providerId="LiveId" clId="{DEB09C12-C376-40B2-8D42-A50FB6EF1F24}" dt="2022-04-15T12:33:46.260" v="0" actId="47"/>
        <pc:sldMkLst>
          <pc:docMk/>
          <pc:sldMk cId="1124779329" sldId="345"/>
        </pc:sldMkLst>
      </pc:sldChg>
      <pc:sldChg chg="addSp delSp modSp add mod ord modNotesTx">
        <pc:chgData name="hassan MH" userId="84cd2103f36ef0dc" providerId="LiveId" clId="{DEB09C12-C376-40B2-8D42-A50FB6EF1F24}" dt="2022-04-15T16:56:26.639" v="2263"/>
        <pc:sldMkLst>
          <pc:docMk/>
          <pc:sldMk cId="2627504679" sldId="345"/>
        </pc:sldMkLst>
        <pc:spChg chg="mod">
          <ac:chgData name="hassan MH" userId="84cd2103f36ef0dc" providerId="LiveId" clId="{DEB09C12-C376-40B2-8D42-A50FB6EF1F24}" dt="2022-04-15T15:55:39.299" v="2097" actId="1076"/>
          <ac:spMkLst>
            <pc:docMk/>
            <pc:sldMk cId="2627504679" sldId="345"/>
            <ac:spMk id="9" creationId="{C8B70419-674E-408C-BA40-75A92326E929}"/>
          </ac:spMkLst>
        </pc:spChg>
        <pc:spChg chg="mod">
          <ac:chgData name="hassan MH" userId="84cd2103f36ef0dc" providerId="LiveId" clId="{DEB09C12-C376-40B2-8D42-A50FB6EF1F24}" dt="2022-04-15T15:58:57.102" v="2136" actId="164"/>
          <ac:spMkLst>
            <pc:docMk/>
            <pc:sldMk cId="2627504679" sldId="345"/>
            <ac:spMk id="13" creationId="{10953DA8-2034-4987-84AE-99F02925F3DA}"/>
          </ac:spMkLst>
        </pc:spChg>
        <pc:spChg chg="mod">
          <ac:chgData name="hassan MH" userId="84cd2103f36ef0dc" providerId="LiveId" clId="{DEB09C12-C376-40B2-8D42-A50FB6EF1F24}" dt="2022-04-15T15:58:33.308" v="2133" actId="207"/>
          <ac:spMkLst>
            <pc:docMk/>
            <pc:sldMk cId="2627504679" sldId="345"/>
            <ac:spMk id="14" creationId="{FF46C56F-2A13-4DD9-95CC-91FEFF572BE9}"/>
          </ac:spMkLst>
        </pc:spChg>
        <pc:spChg chg="mod">
          <ac:chgData name="hassan MH" userId="84cd2103f36ef0dc" providerId="LiveId" clId="{DEB09C12-C376-40B2-8D42-A50FB6EF1F24}" dt="2022-04-15T15:52:47.834" v="2055" actId="207"/>
          <ac:spMkLst>
            <pc:docMk/>
            <pc:sldMk cId="2627504679" sldId="345"/>
            <ac:spMk id="15" creationId="{D98ECD44-2305-4062-A765-4E8F103C46AB}"/>
          </ac:spMkLst>
        </pc:spChg>
        <pc:spChg chg="mod">
          <ac:chgData name="hassan MH" userId="84cd2103f36ef0dc" providerId="LiveId" clId="{DEB09C12-C376-40B2-8D42-A50FB6EF1F24}" dt="2022-04-15T15:53:00.666" v="2056" actId="207"/>
          <ac:spMkLst>
            <pc:docMk/>
            <pc:sldMk cId="2627504679" sldId="345"/>
            <ac:spMk id="16" creationId="{F535361A-8415-47EB-8750-25D4A2403BAC}"/>
          </ac:spMkLst>
        </pc:spChg>
        <pc:spChg chg="del">
          <ac:chgData name="hassan MH" userId="84cd2103f36ef0dc" providerId="LiveId" clId="{DEB09C12-C376-40B2-8D42-A50FB6EF1F24}" dt="2022-04-15T15:45:44.802" v="1932" actId="478"/>
          <ac:spMkLst>
            <pc:docMk/>
            <pc:sldMk cId="2627504679" sldId="345"/>
            <ac:spMk id="19" creationId="{BCCB90CF-11F9-4F52-8B94-F9571B97EE1B}"/>
          </ac:spMkLst>
        </pc:spChg>
        <pc:spChg chg="mod">
          <ac:chgData name="hassan MH" userId="84cd2103f36ef0dc" providerId="LiveId" clId="{DEB09C12-C376-40B2-8D42-A50FB6EF1F24}" dt="2022-04-15T15:55:02.041" v="2091" actId="1076"/>
          <ac:spMkLst>
            <pc:docMk/>
            <pc:sldMk cId="2627504679" sldId="345"/>
            <ac:spMk id="21" creationId="{4392A2DE-A1D3-4D10-87ED-5B1ACBEBBD5A}"/>
          </ac:spMkLst>
        </pc:spChg>
        <pc:spChg chg="del">
          <ac:chgData name="hassan MH" userId="84cd2103f36ef0dc" providerId="LiveId" clId="{DEB09C12-C376-40B2-8D42-A50FB6EF1F24}" dt="2022-04-15T15:46:10.523" v="1950" actId="478"/>
          <ac:spMkLst>
            <pc:docMk/>
            <pc:sldMk cId="2627504679" sldId="345"/>
            <ac:spMk id="25" creationId="{CFACA65D-B5D9-4BAB-A53D-2FC98564751A}"/>
          </ac:spMkLst>
        </pc:spChg>
        <pc:spChg chg="add mod">
          <ac:chgData name="hassan MH" userId="84cd2103f36ef0dc" providerId="LiveId" clId="{DEB09C12-C376-40B2-8D42-A50FB6EF1F24}" dt="2022-04-15T15:46:01.797" v="1944" actId="571"/>
          <ac:spMkLst>
            <pc:docMk/>
            <pc:sldMk cId="2627504679" sldId="345"/>
            <ac:spMk id="27" creationId="{E84BF61F-F791-4429-979A-B71E05E0A170}"/>
          </ac:spMkLst>
        </pc:spChg>
        <pc:spChg chg="add mod">
          <ac:chgData name="hassan MH" userId="84cd2103f36ef0dc" providerId="LiveId" clId="{DEB09C12-C376-40B2-8D42-A50FB6EF1F24}" dt="2022-04-15T15:58:52.817" v="2135" actId="164"/>
          <ac:spMkLst>
            <pc:docMk/>
            <pc:sldMk cId="2627504679" sldId="345"/>
            <ac:spMk id="28" creationId="{AA1EF1CB-9CD2-4EFC-9DFD-FECB67ADF226}"/>
          </ac:spMkLst>
        </pc:spChg>
        <pc:spChg chg="add mod">
          <ac:chgData name="hassan MH" userId="84cd2103f36ef0dc" providerId="LiveId" clId="{DEB09C12-C376-40B2-8D42-A50FB6EF1F24}" dt="2022-04-15T15:59:00.929" v="2137" actId="164"/>
          <ac:spMkLst>
            <pc:docMk/>
            <pc:sldMk cId="2627504679" sldId="345"/>
            <ac:spMk id="29" creationId="{9EB82D10-75C2-491F-8ABA-4C0DB5E376F4}"/>
          </ac:spMkLst>
        </pc:spChg>
        <pc:spChg chg="add mod">
          <ac:chgData name="hassan MH" userId="84cd2103f36ef0dc" providerId="LiveId" clId="{DEB09C12-C376-40B2-8D42-A50FB6EF1F24}" dt="2022-04-15T15:59:04.472" v="2138" actId="164"/>
          <ac:spMkLst>
            <pc:docMk/>
            <pc:sldMk cId="2627504679" sldId="345"/>
            <ac:spMk id="31" creationId="{C5224D75-587B-4F67-A658-5F2E8C6D12F7}"/>
          </ac:spMkLst>
        </pc:spChg>
        <pc:spChg chg="del">
          <ac:chgData name="hassan MH" userId="84cd2103f36ef0dc" providerId="LiveId" clId="{DEB09C12-C376-40B2-8D42-A50FB6EF1F24}" dt="2022-04-15T15:45:47.190" v="1934" actId="478"/>
          <ac:spMkLst>
            <pc:docMk/>
            <pc:sldMk cId="2627504679" sldId="345"/>
            <ac:spMk id="32" creationId="{9ED76123-8CA5-4592-8BC2-F37B0A91FBD9}"/>
          </ac:spMkLst>
        </pc:spChg>
        <pc:spChg chg="add mod">
          <ac:chgData name="hassan MH" userId="84cd2103f36ef0dc" providerId="LiveId" clId="{DEB09C12-C376-40B2-8D42-A50FB6EF1F24}" dt="2022-04-15T15:57:32.666" v="2125" actId="14100"/>
          <ac:spMkLst>
            <pc:docMk/>
            <pc:sldMk cId="2627504679" sldId="345"/>
            <ac:spMk id="33" creationId="{2FCB079D-A8F2-4E9C-B8F5-1C90A2EFC54B}"/>
          </ac:spMkLst>
        </pc:spChg>
        <pc:spChg chg="mod">
          <ac:chgData name="hassan MH" userId="84cd2103f36ef0dc" providerId="LiveId" clId="{DEB09C12-C376-40B2-8D42-A50FB6EF1F24}" dt="2022-04-15T15:51:45.958" v="2040" actId="207"/>
          <ac:spMkLst>
            <pc:docMk/>
            <pc:sldMk cId="2627504679" sldId="345"/>
            <ac:spMk id="37" creationId="{E43A64E2-5F7B-40D6-B869-A09776F3647B}"/>
          </ac:spMkLst>
        </pc:spChg>
        <pc:spChg chg="mod">
          <ac:chgData name="hassan MH" userId="84cd2103f36ef0dc" providerId="LiveId" clId="{DEB09C12-C376-40B2-8D42-A50FB6EF1F24}" dt="2022-04-15T15:51:55.275" v="2041" actId="207"/>
          <ac:spMkLst>
            <pc:docMk/>
            <pc:sldMk cId="2627504679" sldId="345"/>
            <ac:spMk id="39" creationId="{71952E55-010E-469B-A3E8-7159219F61E4}"/>
          </ac:spMkLst>
        </pc:spChg>
        <pc:spChg chg="mod">
          <ac:chgData name="hassan MH" userId="84cd2103f36ef0dc" providerId="LiveId" clId="{DEB09C12-C376-40B2-8D42-A50FB6EF1F24}" dt="2022-04-15T15:51:55.275" v="2041" actId="207"/>
          <ac:spMkLst>
            <pc:docMk/>
            <pc:sldMk cId="2627504679" sldId="345"/>
            <ac:spMk id="40" creationId="{BEC6391B-0BB4-4848-97BA-1DEDB218986F}"/>
          </ac:spMkLst>
        </pc:spChg>
        <pc:spChg chg="mod">
          <ac:chgData name="hassan MH" userId="84cd2103f36ef0dc" providerId="LiveId" clId="{DEB09C12-C376-40B2-8D42-A50FB6EF1F24}" dt="2022-04-15T15:51:55.275" v="2041" actId="207"/>
          <ac:spMkLst>
            <pc:docMk/>
            <pc:sldMk cId="2627504679" sldId="345"/>
            <ac:spMk id="41" creationId="{BB291A08-60AE-417C-B100-E5AC8BD741DC}"/>
          </ac:spMkLst>
        </pc:spChg>
        <pc:spChg chg="mod">
          <ac:chgData name="hassan MH" userId="84cd2103f36ef0dc" providerId="LiveId" clId="{DEB09C12-C376-40B2-8D42-A50FB6EF1F24}" dt="2022-04-15T15:51:55.275" v="2041" actId="207"/>
          <ac:spMkLst>
            <pc:docMk/>
            <pc:sldMk cId="2627504679" sldId="345"/>
            <ac:spMk id="42" creationId="{A08CB342-8D83-459A-97B6-1FAE8E4CD03B}"/>
          </ac:spMkLst>
        </pc:spChg>
        <pc:spChg chg="mod">
          <ac:chgData name="hassan MH" userId="84cd2103f36ef0dc" providerId="LiveId" clId="{DEB09C12-C376-40B2-8D42-A50FB6EF1F24}" dt="2022-04-15T15:51:55.275" v="2041" actId="207"/>
          <ac:spMkLst>
            <pc:docMk/>
            <pc:sldMk cId="2627504679" sldId="345"/>
            <ac:spMk id="43" creationId="{C51C9859-985B-4CC5-9D66-4354F5C472E1}"/>
          </ac:spMkLst>
        </pc:spChg>
        <pc:spChg chg="mod">
          <ac:chgData name="hassan MH" userId="84cd2103f36ef0dc" providerId="LiveId" clId="{DEB09C12-C376-40B2-8D42-A50FB6EF1F24}" dt="2022-04-15T15:51:55.275" v="2041" actId="207"/>
          <ac:spMkLst>
            <pc:docMk/>
            <pc:sldMk cId="2627504679" sldId="345"/>
            <ac:spMk id="44" creationId="{419F3BB4-B3E1-4A0C-A43F-80620FF8732A}"/>
          </ac:spMkLst>
        </pc:spChg>
        <pc:spChg chg="mod">
          <ac:chgData name="hassan MH" userId="84cd2103f36ef0dc" providerId="LiveId" clId="{DEB09C12-C376-40B2-8D42-A50FB6EF1F24}" dt="2022-04-15T15:51:55.275" v="2041" actId="207"/>
          <ac:spMkLst>
            <pc:docMk/>
            <pc:sldMk cId="2627504679" sldId="345"/>
            <ac:spMk id="45" creationId="{538E8B95-FA56-41E5-81C6-FF6CAF2873FF}"/>
          </ac:spMkLst>
        </pc:spChg>
        <pc:spChg chg="mod">
          <ac:chgData name="hassan MH" userId="84cd2103f36ef0dc" providerId="LiveId" clId="{DEB09C12-C376-40B2-8D42-A50FB6EF1F24}" dt="2022-04-15T15:51:45.958" v="2040" actId="207"/>
          <ac:spMkLst>
            <pc:docMk/>
            <pc:sldMk cId="2627504679" sldId="345"/>
            <ac:spMk id="46" creationId="{72C327FA-2258-49B7-9B88-80A64D9B1D7E}"/>
          </ac:spMkLst>
        </pc:spChg>
        <pc:spChg chg="mod">
          <ac:chgData name="hassan MH" userId="84cd2103f36ef0dc" providerId="LiveId" clId="{DEB09C12-C376-40B2-8D42-A50FB6EF1F24}" dt="2022-04-15T15:51:45.958" v="2040" actId="207"/>
          <ac:spMkLst>
            <pc:docMk/>
            <pc:sldMk cId="2627504679" sldId="345"/>
            <ac:spMk id="47" creationId="{49B9FB39-37C0-418A-B7C4-11211F078908}"/>
          </ac:spMkLst>
        </pc:spChg>
        <pc:spChg chg="mod">
          <ac:chgData name="hassan MH" userId="84cd2103f36ef0dc" providerId="LiveId" clId="{DEB09C12-C376-40B2-8D42-A50FB6EF1F24}" dt="2022-04-15T15:51:45.958" v="2040" actId="207"/>
          <ac:spMkLst>
            <pc:docMk/>
            <pc:sldMk cId="2627504679" sldId="345"/>
            <ac:spMk id="49" creationId="{CB580357-8295-46AF-A2EA-30366CA7F252}"/>
          </ac:spMkLst>
        </pc:spChg>
        <pc:spChg chg="mod">
          <ac:chgData name="hassan MH" userId="84cd2103f36ef0dc" providerId="LiveId" clId="{DEB09C12-C376-40B2-8D42-A50FB6EF1F24}" dt="2022-04-15T15:51:45.958" v="2040" actId="207"/>
          <ac:spMkLst>
            <pc:docMk/>
            <pc:sldMk cId="2627504679" sldId="345"/>
            <ac:spMk id="50" creationId="{10703E01-360C-447D-9C5E-FAB63984239D}"/>
          </ac:spMkLst>
        </pc:spChg>
        <pc:spChg chg="mod">
          <ac:chgData name="hassan MH" userId="84cd2103f36ef0dc" providerId="LiveId" clId="{DEB09C12-C376-40B2-8D42-A50FB6EF1F24}" dt="2022-04-15T15:51:45.958" v="2040" actId="207"/>
          <ac:spMkLst>
            <pc:docMk/>
            <pc:sldMk cId="2627504679" sldId="345"/>
            <ac:spMk id="51" creationId="{B52C8586-93FF-4EF6-948D-D712E486D34D}"/>
          </ac:spMkLst>
        </pc:spChg>
        <pc:spChg chg="mod">
          <ac:chgData name="hassan MH" userId="84cd2103f36ef0dc" providerId="LiveId" clId="{DEB09C12-C376-40B2-8D42-A50FB6EF1F24}" dt="2022-04-15T15:51:45.958" v="2040" actId="207"/>
          <ac:spMkLst>
            <pc:docMk/>
            <pc:sldMk cId="2627504679" sldId="345"/>
            <ac:spMk id="52" creationId="{C53D7F23-5B33-4377-A7EE-0CAE624B4E21}"/>
          </ac:spMkLst>
        </pc:spChg>
        <pc:spChg chg="mod">
          <ac:chgData name="hassan MH" userId="84cd2103f36ef0dc" providerId="LiveId" clId="{DEB09C12-C376-40B2-8D42-A50FB6EF1F24}" dt="2022-04-15T15:51:45.958" v="2040" actId="207"/>
          <ac:spMkLst>
            <pc:docMk/>
            <pc:sldMk cId="2627504679" sldId="345"/>
            <ac:spMk id="53" creationId="{79AB3BFF-506F-4181-9075-2ADA3A7267C2}"/>
          </ac:spMkLst>
        </pc:spChg>
        <pc:spChg chg="mod">
          <ac:chgData name="hassan MH" userId="84cd2103f36ef0dc" providerId="LiveId" clId="{DEB09C12-C376-40B2-8D42-A50FB6EF1F24}" dt="2022-04-15T15:46:42.702" v="1959"/>
          <ac:spMkLst>
            <pc:docMk/>
            <pc:sldMk cId="2627504679" sldId="345"/>
            <ac:spMk id="60" creationId="{97F33F23-D49C-4D60-A79E-27BD119DE1AB}"/>
          </ac:spMkLst>
        </pc:spChg>
        <pc:spChg chg="mod">
          <ac:chgData name="hassan MH" userId="84cd2103f36ef0dc" providerId="LiveId" clId="{DEB09C12-C376-40B2-8D42-A50FB6EF1F24}" dt="2022-04-15T15:46:42.702" v="1959"/>
          <ac:spMkLst>
            <pc:docMk/>
            <pc:sldMk cId="2627504679" sldId="345"/>
            <ac:spMk id="61" creationId="{D0DFC657-C3BA-4312-B44D-D352B546E91E}"/>
          </ac:spMkLst>
        </pc:spChg>
        <pc:spChg chg="mod">
          <ac:chgData name="hassan MH" userId="84cd2103f36ef0dc" providerId="LiveId" clId="{DEB09C12-C376-40B2-8D42-A50FB6EF1F24}" dt="2022-04-15T15:46:42.702" v="1959"/>
          <ac:spMkLst>
            <pc:docMk/>
            <pc:sldMk cId="2627504679" sldId="345"/>
            <ac:spMk id="62" creationId="{A7A6E897-F3DB-4664-91C0-8B69ABE72B06}"/>
          </ac:spMkLst>
        </pc:spChg>
        <pc:spChg chg="mod">
          <ac:chgData name="hassan MH" userId="84cd2103f36ef0dc" providerId="LiveId" clId="{DEB09C12-C376-40B2-8D42-A50FB6EF1F24}" dt="2022-04-15T15:46:42.702" v="1959"/>
          <ac:spMkLst>
            <pc:docMk/>
            <pc:sldMk cId="2627504679" sldId="345"/>
            <ac:spMk id="63" creationId="{E8D55CA4-F446-411B-8E04-614D8FBC6788}"/>
          </ac:spMkLst>
        </pc:spChg>
        <pc:spChg chg="mod">
          <ac:chgData name="hassan MH" userId="84cd2103f36ef0dc" providerId="LiveId" clId="{DEB09C12-C376-40B2-8D42-A50FB6EF1F24}" dt="2022-04-15T15:46:42.702" v="1959"/>
          <ac:spMkLst>
            <pc:docMk/>
            <pc:sldMk cId="2627504679" sldId="345"/>
            <ac:spMk id="64" creationId="{E8F5BBB7-1893-4671-99DA-D4A277FD173E}"/>
          </ac:spMkLst>
        </pc:spChg>
        <pc:spChg chg="mod">
          <ac:chgData name="hassan MH" userId="84cd2103f36ef0dc" providerId="LiveId" clId="{DEB09C12-C376-40B2-8D42-A50FB6EF1F24}" dt="2022-04-15T15:46:42.702" v="1959"/>
          <ac:spMkLst>
            <pc:docMk/>
            <pc:sldMk cId="2627504679" sldId="345"/>
            <ac:spMk id="65" creationId="{AADF2150-6BE8-4085-97D0-40B7BE01587F}"/>
          </ac:spMkLst>
        </pc:spChg>
        <pc:spChg chg="mod">
          <ac:chgData name="hassan MH" userId="84cd2103f36ef0dc" providerId="LiveId" clId="{DEB09C12-C376-40B2-8D42-A50FB6EF1F24}" dt="2022-04-15T15:46:42.702" v="1959"/>
          <ac:spMkLst>
            <pc:docMk/>
            <pc:sldMk cId="2627504679" sldId="345"/>
            <ac:spMk id="66" creationId="{61CACC73-2C06-4432-9335-FB82DB8AA10B}"/>
          </ac:spMkLst>
        </pc:spChg>
        <pc:spChg chg="mod">
          <ac:chgData name="hassan MH" userId="84cd2103f36ef0dc" providerId="LiveId" clId="{DEB09C12-C376-40B2-8D42-A50FB6EF1F24}" dt="2022-04-15T15:46:42.702" v="1959"/>
          <ac:spMkLst>
            <pc:docMk/>
            <pc:sldMk cId="2627504679" sldId="345"/>
            <ac:spMk id="67" creationId="{710C2DD8-2206-450B-A59A-65CC5A642601}"/>
          </ac:spMkLst>
        </pc:spChg>
        <pc:spChg chg="mod">
          <ac:chgData name="hassan MH" userId="84cd2103f36ef0dc" providerId="LiveId" clId="{DEB09C12-C376-40B2-8D42-A50FB6EF1F24}" dt="2022-04-15T15:46:42.702" v="1959"/>
          <ac:spMkLst>
            <pc:docMk/>
            <pc:sldMk cId="2627504679" sldId="345"/>
            <ac:spMk id="68" creationId="{51C59680-DCF1-4963-9116-3C8264A9AF79}"/>
          </ac:spMkLst>
        </pc:spChg>
        <pc:spChg chg="mod">
          <ac:chgData name="hassan MH" userId="84cd2103f36ef0dc" providerId="LiveId" clId="{DEB09C12-C376-40B2-8D42-A50FB6EF1F24}" dt="2022-04-15T15:46:42.702" v="1959"/>
          <ac:spMkLst>
            <pc:docMk/>
            <pc:sldMk cId="2627504679" sldId="345"/>
            <ac:spMk id="69" creationId="{B2831567-0B43-4359-A60B-968B0943295B}"/>
          </ac:spMkLst>
        </pc:spChg>
        <pc:spChg chg="mod">
          <ac:chgData name="hassan MH" userId="84cd2103f36ef0dc" providerId="LiveId" clId="{DEB09C12-C376-40B2-8D42-A50FB6EF1F24}" dt="2022-04-15T15:46:42.702" v="1959"/>
          <ac:spMkLst>
            <pc:docMk/>
            <pc:sldMk cId="2627504679" sldId="345"/>
            <ac:spMk id="70" creationId="{B4EF84FC-57A5-4E1E-B99A-8578A0B50B35}"/>
          </ac:spMkLst>
        </pc:spChg>
        <pc:spChg chg="mod">
          <ac:chgData name="hassan MH" userId="84cd2103f36ef0dc" providerId="LiveId" clId="{DEB09C12-C376-40B2-8D42-A50FB6EF1F24}" dt="2022-04-15T15:46:42.702" v="1959"/>
          <ac:spMkLst>
            <pc:docMk/>
            <pc:sldMk cId="2627504679" sldId="345"/>
            <ac:spMk id="71" creationId="{44E2BBCC-5655-45FE-A8BA-6CBC7CE64049}"/>
          </ac:spMkLst>
        </pc:spChg>
        <pc:spChg chg="mod">
          <ac:chgData name="hassan MH" userId="84cd2103f36ef0dc" providerId="LiveId" clId="{DEB09C12-C376-40B2-8D42-A50FB6EF1F24}" dt="2022-04-15T15:46:42.702" v="1959"/>
          <ac:spMkLst>
            <pc:docMk/>
            <pc:sldMk cId="2627504679" sldId="345"/>
            <ac:spMk id="72" creationId="{8B7CAEB8-9BBE-436A-A7DA-3FDE82A5DD01}"/>
          </ac:spMkLst>
        </pc:spChg>
        <pc:spChg chg="mod">
          <ac:chgData name="hassan MH" userId="84cd2103f36ef0dc" providerId="LiveId" clId="{DEB09C12-C376-40B2-8D42-A50FB6EF1F24}" dt="2022-04-15T15:46:42.702" v="1959"/>
          <ac:spMkLst>
            <pc:docMk/>
            <pc:sldMk cId="2627504679" sldId="345"/>
            <ac:spMk id="73" creationId="{9E3AC038-0DD9-4B29-B257-2DF0BABDC217}"/>
          </ac:spMkLst>
        </pc:spChg>
        <pc:spChg chg="mod">
          <ac:chgData name="hassan MH" userId="84cd2103f36ef0dc" providerId="LiveId" clId="{DEB09C12-C376-40B2-8D42-A50FB6EF1F24}" dt="2022-04-15T15:46:42.702" v="1959"/>
          <ac:spMkLst>
            <pc:docMk/>
            <pc:sldMk cId="2627504679" sldId="345"/>
            <ac:spMk id="74" creationId="{FE18CB01-F849-405A-A307-045B47EEB8D7}"/>
          </ac:spMkLst>
        </pc:spChg>
        <pc:spChg chg="mod">
          <ac:chgData name="hassan MH" userId="84cd2103f36ef0dc" providerId="LiveId" clId="{DEB09C12-C376-40B2-8D42-A50FB6EF1F24}" dt="2022-04-15T15:46:42.702" v="1959"/>
          <ac:spMkLst>
            <pc:docMk/>
            <pc:sldMk cId="2627504679" sldId="345"/>
            <ac:spMk id="75" creationId="{8AEEF2E3-65AB-4E77-A6F7-C40C5BE29D1B}"/>
          </ac:spMkLst>
        </pc:spChg>
        <pc:spChg chg="mod">
          <ac:chgData name="hassan MH" userId="84cd2103f36ef0dc" providerId="LiveId" clId="{DEB09C12-C376-40B2-8D42-A50FB6EF1F24}" dt="2022-04-15T15:46:42.702" v="1959"/>
          <ac:spMkLst>
            <pc:docMk/>
            <pc:sldMk cId="2627504679" sldId="345"/>
            <ac:spMk id="76" creationId="{922508C9-AD80-4705-BED2-D657F3100995}"/>
          </ac:spMkLst>
        </pc:spChg>
        <pc:spChg chg="mod">
          <ac:chgData name="hassan MH" userId="84cd2103f36ef0dc" providerId="LiveId" clId="{DEB09C12-C376-40B2-8D42-A50FB6EF1F24}" dt="2022-04-15T15:46:42.702" v="1959"/>
          <ac:spMkLst>
            <pc:docMk/>
            <pc:sldMk cId="2627504679" sldId="345"/>
            <ac:spMk id="77" creationId="{F90F4AAE-8EA8-4EC0-A94E-944FA10F7437}"/>
          </ac:spMkLst>
        </pc:spChg>
        <pc:spChg chg="mod">
          <ac:chgData name="hassan MH" userId="84cd2103f36ef0dc" providerId="LiveId" clId="{DEB09C12-C376-40B2-8D42-A50FB6EF1F24}" dt="2022-04-15T15:46:42.702" v="1959"/>
          <ac:spMkLst>
            <pc:docMk/>
            <pc:sldMk cId="2627504679" sldId="345"/>
            <ac:spMk id="78" creationId="{37BD86A8-8C48-4F64-BA0C-745D05F71BC6}"/>
          </ac:spMkLst>
        </pc:spChg>
        <pc:spChg chg="mod">
          <ac:chgData name="hassan MH" userId="84cd2103f36ef0dc" providerId="LiveId" clId="{DEB09C12-C376-40B2-8D42-A50FB6EF1F24}" dt="2022-04-15T15:46:42.702" v="1959"/>
          <ac:spMkLst>
            <pc:docMk/>
            <pc:sldMk cId="2627504679" sldId="345"/>
            <ac:spMk id="79" creationId="{8225D6D8-7741-4B2A-85D2-BE24EC38D688}"/>
          </ac:spMkLst>
        </pc:spChg>
        <pc:spChg chg="mod">
          <ac:chgData name="hassan MH" userId="84cd2103f36ef0dc" providerId="LiveId" clId="{DEB09C12-C376-40B2-8D42-A50FB6EF1F24}" dt="2022-04-15T15:46:42.702" v="1959"/>
          <ac:spMkLst>
            <pc:docMk/>
            <pc:sldMk cId="2627504679" sldId="345"/>
            <ac:spMk id="80" creationId="{7F80C728-69ED-4CF2-BFA8-5E29B7341195}"/>
          </ac:spMkLst>
        </pc:spChg>
        <pc:spChg chg="mod">
          <ac:chgData name="hassan MH" userId="84cd2103f36ef0dc" providerId="LiveId" clId="{DEB09C12-C376-40B2-8D42-A50FB6EF1F24}" dt="2022-04-15T15:46:42.702" v="1959"/>
          <ac:spMkLst>
            <pc:docMk/>
            <pc:sldMk cId="2627504679" sldId="345"/>
            <ac:spMk id="81" creationId="{09BB73CB-9BA4-48E1-9B80-490736FDC1BD}"/>
          </ac:spMkLst>
        </pc:spChg>
        <pc:spChg chg="mod">
          <ac:chgData name="hassan MH" userId="84cd2103f36ef0dc" providerId="LiveId" clId="{DEB09C12-C376-40B2-8D42-A50FB6EF1F24}" dt="2022-04-15T15:46:42.702" v="1959"/>
          <ac:spMkLst>
            <pc:docMk/>
            <pc:sldMk cId="2627504679" sldId="345"/>
            <ac:spMk id="82" creationId="{A233DE32-1703-452C-9485-E98056D7D29B}"/>
          </ac:spMkLst>
        </pc:spChg>
        <pc:spChg chg="mod">
          <ac:chgData name="hassan MH" userId="84cd2103f36ef0dc" providerId="LiveId" clId="{DEB09C12-C376-40B2-8D42-A50FB6EF1F24}" dt="2022-04-15T15:46:42.702" v="1959"/>
          <ac:spMkLst>
            <pc:docMk/>
            <pc:sldMk cId="2627504679" sldId="345"/>
            <ac:spMk id="83" creationId="{BB5C1E8D-0D29-4D69-81DB-DBC8D586834E}"/>
          </ac:spMkLst>
        </pc:spChg>
        <pc:spChg chg="mod">
          <ac:chgData name="hassan MH" userId="84cd2103f36ef0dc" providerId="LiveId" clId="{DEB09C12-C376-40B2-8D42-A50FB6EF1F24}" dt="2022-04-15T15:46:42.702" v="1959"/>
          <ac:spMkLst>
            <pc:docMk/>
            <pc:sldMk cId="2627504679" sldId="345"/>
            <ac:spMk id="84" creationId="{D3846830-6C66-44E8-B289-AF5A101FEDCC}"/>
          </ac:spMkLst>
        </pc:spChg>
        <pc:spChg chg="mod">
          <ac:chgData name="hassan MH" userId="84cd2103f36ef0dc" providerId="LiveId" clId="{DEB09C12-C376-40B2-8D42-A50FB6EF1F24}" dt="2022-04-15T15:46:42.702" v="1959"/>
          <ac:spMkLst>
            <pc:docMk/>
            <pc:sldMk cId="2627504679" sldId="345"/>
            <ac:spMk id="85" creationId="{3AF17304-B235-43A9-8FFC-8D93D18F6DE3}"/>
          </ac:spMkLst>
        </pc:spChg>
        <pc:spChg chg="mod">
          <ac:chgData name="hassan MH" userId="84cd2103f36ef0dc" providerId="LiveId" clId="{DEB09C12-C376-40B2-8D42-A50FB6EF1F24}" dt="2022-04-15T15:46:42.702" v="1959"/>
          <ac:spMkLst>
            <pc:docMk/>
            <pc:sldMk cId="2627504679" sldId="345"/>
            <ac:spMk id="88" creationId="{DFE75BD3-D1B1-4625-B13B-0739E2BC9E73}"/>
          </ac:spMkLst>
        </pc:spChg>
        <pc:spChg chg="mod">
          <ac:chgData name="hassan MH" userId="84cd2103f36ef0dc" providerId="LiveId" clId="{DEB09C12-C376-40B2-8D42-A50FB6EF1F24}" dt="2022-04-15T15:46:42.702" v="1959"/>
          <ac:spMkLst>
            <pc:docMk/>
            <pc:sldMk cId="2627504679" sldId="345"/>
            <ac:spMk id="89" creationId="{41044261-0759-4658-A589-2771544D3F42}"/>
          </ac:spMkLst>
        </pc:spChg>
        <pc:spChg chg="mod">
          <ac:chgData name="hassan MH" userId="84cd2103f36ef0dc" providerId="LiveId" clId="{DEB09C12-C376-40B2-8D42-A50FB6EF1F24}" dt="2022-04-15T15:46:42.702" v="1959"/>
          <ac:spMkLst>
            <pc:docMk/>
            <pc:sldMk cId="2627504679" sldId="345"/>
            <ac:spMk id="90" creationId="{C9F94838-61CA-4A42-9643-516885023B1D}"/>
          </ac:spMkLst>
        </pc:spChg>
        <pc:spChg chg="mod">
          <ac:chgData name="hassan MH" userId="84cd2103f36ef0dc" providerId="LiveId" clId="{DEB09C12-C376-40B2-8D42-A50FB6EF1F24}" dt="2022-04-15T15:46:42.702" v="1959"/>
          <ac:spMkLst>
            <pc:docMk/>
            <pc:sldMk cId="2627504679" sldId="345"/>
            <ac:spMk id="91" creationId="{A9CCB2F1-A255-4C35-8ED5-7F4A483CE21D}"/>
          </ac:spMkLst>
        </pc:spChg>
        <pc:spChg chg="mod">
          <ac:chgData name="hassan MH" userId="84cd2103f36ef0dc" providerId="LiveId" clId="{DEB09C12-C376-40B2-8D42-A50FB6EF1F24}" dt="2022-04-15T15:46:42.702" v="1959"/>
          <ac:spMkLst>
            <pc:docMk/>
            <pc:sldMk cId="2627504679" sldId="345"/>
            <ac:spMk id="92" creationId="{F099E715-5FAE-4B8E-A170-7E528ED935A6}"/>
          </ac:spMkLst>
        </pc:spChg>
        <pc:spChg chg="mod">
          <ac:chgData name="hassan MH" userId="84cd2103f36ef0dc" providerId="LiveId" clId="{DEB09C12-C376-40B2-8D42-A50FB6EF1F24}" dt="2022-04-15T15:46:42.702" v="1959"/>
          <ac:spMkLst>
            <pc:docMk/>
            <pc:sldMk cId="2627504679" sldId="345"/>
            <ac:spMk id="93" creationId="{DA24D6C5-ACE7-4464-91F7-10E49608AD93}"/>
          </ac:spMkLst>
        </pc:spChg>
        <pc:spChg chg="mod">
          <ac:chgData name="hassan MH" userId="84cd2103f36ef0dc" providerId="LiveId" clId="{DEB09C12-C376-40B2-8D42-A50FB6EF1F24}" dt="2022-04-15T15:46:42.702" v="1959"/>
          <ac:spMkLst>
            <pc:docMk/>
            <pc:sldMk cId="2627504679" sldId="345"/>
            <ac:spMk id="94" creationId="{338ABE76-90AD-4906-B309-8A4881D5A21A}"/>
          </ac:spMkLst>
        </pc:spChg>
        <pc:spChg chg="mod">
          <ac:chgData name="hassan MH" userId="84cd2103f36ef0dc" providerId="LiveId" clId="{DEB09C12-C376-40B2-8D42-A50FB6EF1F24}" dt="2022-04-15T15:46:42.702" v="1959"/>
          <ac:spMkLst>
            <pc:docMk/>
            <pc:sldMk cId="2627504679" sldId="345"/>
            <ac:spMk id="95" creationId="{B8E1E8AE-C156-4ED4-8A5F-763291D4A276}"/>
          </ac:spMkLst>
        </pc:spChg>
        <pc:spChg chg="mod">
          <ac:chgData name="hassan MH" userId="84cd2103f36ef0dc" providerId="LiveId" clId="{DEB09C12-C376-40B2-8D42-A50FB6EF1F24}" dt="2022-04-15T15:46:42.702" v="1959"/>
          <ac:spMkLst>
            <pc:docMk/>
            <pc:sldMk cId="2627504679" sldId="345"/>
            <ac:spMk id="96" creationId="{689A0471-0615-4AA6-B54A-B1FD6DEFC2D8}"/>
          </ac:spMkLst>
        </pc:spChg>
        <pc:spChg chg="mod">
          <ac:chgData name="hassan MH" userId="84cd2103f36ef0dc" providerId="LiveId" clId="{DEB09C12-C376-40B2-8D42-A50FB6EF1F24}" dt="2022-04-15T15:46:42.702" v="1959"/>
          <ac:spMkLst>
            <pc:docMk/>
            <pc:sldMk cId="2627504679" sldId="345"/>
            <ac:spMk id="97" creationId="{08B385A6-29A2-4CC1-9CAC-AA44929E0886}"/>
          </ac:spMkLst>
        </pc:spChg>
        <pc:spChg chg="mod">
          <ac:chgData name="hassan MH" userId="84cd2103f36ef0dc" providerId="LiveId" clId="{DEB09C12-C376-40B2-8D42-A50FB6EF1F24}" dt="2022-04-15T15:46:42.702" v="1959"/>
          <ac:spMkLst>
            <pc:docMk/>
            <pc:sldMk cId="2627504679" sldId="345"/>
            <ac:spMk id="98" creationId="{58D64238-32CE-4BF2-8037-29F40D4D0236}"/>
          </ac:spMkLst>
        </pc:spChg>
        <pc:spChg chg="mod">
          <ac:chgData name="hassan MH" userId="84cd2103f36ef0dc" providerId="LiveId" clId="{DEB09C12-C376-40B2-8D42-A50FB6EF1F24}" dt="2022-04-15T15:46:42.702" v="1959"/>
          <ac:spMkLst>
            <pc:docMk/>
            <pc:sldMk cId="2627504679" sldId="345"/>
            <ac:spMk id="99" creationId="{A1FC5AFC-958A-4DB5-928B-EC6DA1D9A4CD}"/>
          </ac:spMkLst>
        </pc:spChg>
        <pc:spChg chg="mod">
          <ac:chgData name="hassan MH" userId="84cd2103f36ef0dc" providerId="LiveId" clId="{DEB09C12-C376-40B2-8D42-A50FB6EF1F24}" dt="2022-04-15T15:46:42.702" v="1959"/>
          <ac:spMkLst>
            <pc:docMk/>
            <pc:sldMk cId="2627504679" sldId="345"/>
            <ac:spMk id="100" creationId="{EAED1714-4F4E-43CE-9CB2-730FE63A1748}"/>
          </ac:spMkLst>
        </pc:spChg>
        <pc:spChg chg="mod">
          <ac:chgData name="hassan MH" userId="84cd2103f36ef0dc" providerId="LiveId" clId="{DEB09C12-C376-40B2-8D42-A50FB6EF1F24}" dt="2022-04-15T15:46:42.702" v="1959"/>
          <ac:spMkLst>
            <pc:docMk/>
            <pc:sldMk cId="2627504679" sldId="345"/>
            <ac:spMk id="101" creationId="{BE6994CF-1D8C-47D0-8550-31842C03F46F}"/>
          </ac:spMkLst>
        </pc:spChg>
        <pc:spChg chg="mod">
          <ac:chgData name="hassan MH" userId="84cd2103f36ef0dc" providerId="LiveId" clId="{DEB09C12-C376-40B2-8D42-A50FB6EF1F24}" dt="2022-04-15T15:46:42.702" v="1959"/>
          <ac:spMkLst>
            <pc:docMk/>
            <pc:sldMk cId="2627504679" sldId="345"/>
            <ac:spMk id="102" creationId="{1AA3E68E-09FF-4C89-A23A-C2823980CAFF}"/>
          </ac:spMkLst>
        </pc:spChg>
        <pc:spChg chg="mod">
          <ac:chgData name="hassan MH" userId="84cd2103f36ef0dc" providerId="LiveId" clId="{DEB09C12-C376-40B2-8D42-A50FB6EF1F24}" dt="2022-04-15T15:53:04.190" v="2057" actId="207"/>
          <ac:spMkLst>
            <pc:docMk/>
            <pc:sldMk cId="2627504679" sldId="345"/>
            <ac:spMk id="104" creationId="{EEE3D405-3914-4F2B-9323-EC17D4E7E1CE}"/>
          </ac:spMkLst>
        </pc:spChg>
        <pc:spChg chg="mod">
          <ac:chgData name="hassan MH" userId="84cd2103f36ef0dc" providerId="LiveId" clId="{DEB09C12-C376-40B2-8D42-A50FB6EF1F24}" dt="2022-04-15T15:47:44.408" v="1977" actId="27803"/>
          <ac:spMkLst>
            <pc:docMk/>
            <pc:sldMk cId="2627504679" sldId="345"/>
            <ac:spMk id="106" creationId="{85466408-45CC-4FE7-BD93-49FFE28A3879}"/>
          </ac:spMkLst>
        </pc:spChg>
        <pc:spChg chg="mod">
          <ac:chgData name="hassan MH" userId="84cd2103f36ef0dc" providerId="LiveId" clId="{DEB09C12-C376-40B2-8D42-A50FB6EF1F24}" dt="2022-04-15T15:53:07.755" v="2058" actId="207"/>
          <ac:spMkLst>
            <pc:docMk/>
            <pc:sldMk cId="2627504679" sldId="345"/>
            <ac:spMk id="107" creationId="{8EC4C1B4-A454-4D35-8650-8BC9174BAFEA}"/>
          </ac:spMkLst>
        </pc:spChg>
        <pc:spChg chg="mod topLvl">
          <ac:chgData name="hassan MH" userId="84cd2103f36ef0dc" providerId="LiveId" clId="{DEB09C12-C376-40B2-8D42-A50FB6EF1F24}" dt="2022-04-15T15:53:48.987" v="2070" actId="164"/>
          <ac:spMkLst>
            <pc:docMk/>
            <pc:sldMk cId="2627504679" sldId="345"/>
            <ac:spMk id="109" creationId="{0983F7CD-B843-4860-92FF-53FBCCEA53E3}"/>
          </ac:spMkLst>
        </pc:spChg>
        <pc:spChg chg="mod">
          <ac:chgData name="hassan MH" userId="84cd2103f36ef0dc" providerId="LiveId" clId="{DEB09C12-C376-40B2-8D42-A50FB6EF1F24}" dt="2022-04-15T15:52:38.571" v="2053" actId="207"/>
          <ac:spMkLst>
            <pc:docMk/>
            <pc:sldMk cId="2627504679" sldId="345"/>
            <ac:spMk id="111" creationId="{5D6C850F-3E95-411F-8E1D-075A20577AC9}"/>
          </ac:spMkLst>
        </pc:spChg>
        <pc:spChg chg="mod">
          <ac:chgData name="hassan MH" userId="84cd2103f36ef0dc" providerId="LiveId" clId="{DEB09C12-C376-40B2-8D42-A50FB6EF1F24}" dt="2022-04-15T15:52:38.571" v="2053" actId="207"/>
          <ac:spMkLst>
            <pc:docMk/>
            <pc:sldMk cId="2627504679" sldId="345"/>
            <ac:spMk id="112" creationId="{88F52A57-C964-486A-9C63-F6EFACF9B288}"/>
          </ac:spMkLst>
        </pc:spChg>
        <pc:spChg chg="mod">
          <ac:chgData name="hassan MH" userId="84cd2103f36ef0dc" providerId="LiveId" clId="{DEB09C12-C376-40B2-8D42-A50FB6EF1F24}" dt="2022-04-15T15:52:38.571" v="2053" actId="207"/>
          <ac:spMkLst>
            <pc:docMk/>
            <pc:sldMk cId="2627504679" sldId="345"/>
            <ac:spMk id="113" creationId="{D5EF2E08-728A-44B0-B9C3-7B6B421B5461}"/>
          </ac:spMkLst>
        </pc:spChg>
        <pc:spChg chg="mod">
          <ac:chgData name="hassan MH" userId="84cd2103f36ef0dc" providerId="LiveId" clId="{DEB09C12-C376-40B2-8D42-A50FB6EF1F24}" dt="2022-04-15T15:52:38.571" v="2053" actId="207"/>
          <ac:spMkLst>
            <pc:docMk/>
            <pc:sldMk cId="2627504679" sldId="345"/>
            <ac:spMk id="114" creationId="{7F200ABA-3943-49F0-94F4-C82D4385A2BC}"/>
          </ac:spMkLst>
        </pc:spChg>
        <pc:spChg chg="mod">
          <ac:chgData name="hassan MH" userId="84cd2103f36ef0dc" providerId="LiveId" clId="{DEB09C12-C376-40B2-8D42-A50FB6EF1F24}" dt="2022-04-15T15:52:38.571" v="2053" actId="207"/>
          <ac:spMkLst>
            <pc:docMk/>
            <pc:sldMk cId="2627504679" sldId="345"/>
            <ac:spMk id="115" creationId="{4E54976F-F46F-4176-8E72-325576109BFC}"/>
          </ac:spMkLst>
        </pc:spChg>
        <pc:spChg chg="mod">
          <ac:chgData name="hassan MH" userId="84cd2103f36ef0dc" providerId="LiveId" clId="{DEB09C12-C376-40B2-8D42-A50FB6EF1F24}" dt="2022-04-15T15:52:38.571" v="2053" actId="207"/>
          <ac:spMkLst>
            <pc:docMk/>
            <pc:sldMk cId="2627504679" sldId="345"/>
            <ac:spMk id="116" creationId="{8EB6B5E4-F38E-4302-9BE1-CF254388EB3B}"/>
          </ac:spMkLst>
        </pc:spChg>
        <pc:spChg chg="mod">
          <ac:chgData name="hassan MH" userId="84cd2103f36ef0dc" providerId="LiveId" clId="{DEB09C12-C376-40B2-8D42-A50FB6EF1F24}" dt="2022-04-15T15:52:38.571" v="2053" actId="207"/>
          <ac:spMkLst>
            <pc:docMk/>
            <pc:sldMk cId="2627504679" sldId="345"/>
            <ac:spMk id="117" creationId="{729D7857-4F1E-4995-9E51-3B8215A1F766}"/>
          </ac:spMkLst>
        </pc:spChg>
        <pc:spChg chg="mod">
          <ac:chgData name="hassan MH" userId="84cd2103f36ef0dc" providerId="LiveId" clId="{DEB09C12-C376-40B2-8D42-A50FB6EF1F24}" dt="2022-04-15T15:52:38.571" v="2053" actId="207"/>
          <ac:spMkLst>
            <pc:docMk/>
            <pc:sldMk cId="2627504679" sldId="345"/>
            <ac:spMk id="118" creationId="{7167272A-9A82-4355-AE33-F28E1D61C526}"/>
          </ac:spMkLst>
        </pc:spChg>
        <pc:spChg chg="mod">
          <ac:chgData name="hassan MH" userId="84cd2103f36ef0dc" providerId="LiveId" clId="{DEB09C12-C376-40B2-8D42-A50FB6EF1F24}" dt="2022-04-15T15:52:38.571" v="2053" actId="207"/>
          <ac:spMkLst>
            <pc:docMk/>
            <pc:sldMk cId="2627504679" sldId="345"/>
            <ac:spMk id="119" creationId="{A44D6A9C-D069-4AC0-B8A7-9112497E5F75}"/>
          </ac:spMkLst>
        </pc:spChg>
        <pc:spChg chg="mod">
          <ac:chgData name="hassan MH" userId="84cd2103f36ef0dc" providerId="LiveId" clId="{DEB09C12-C376-40B2-8D42-A50FB6EF1F24}" dt="2022-04-15T15:52:38.571" v="2053" actId="207"/>
          <ac:spMkLst>
            <pc:docMk/>
            <pc:sldMk cId="2627504679" sldId="345"/>
            <ac:spMk id="120" creationId="{F58E5153-A9C1-42DE-B741-62CF4561CF2C}"/>
          </ac:spMkLst>
        </pc:spChg>
        <pc:spChg chg="mod">
          <ac:chgData name="hassan MH" userId="84cd2103f36ef0dc" providerId="LiveId" clId="{DEB09C12-C376-40B2-8D42-A50FB6EF1F24}" dt="2022-04-15T15:52:38.571" v="2053" actId="207"/>
          <ac:spMkLst>
            <pc:docMk/>
            <pc:sldMk cId="2627504679" sldId="345"/>
            <ac:spMk id="121" creationId="{4E2EED69-4243-474D-8047-B5C0D2129631}"/>
          </ac:spMkLst>
        </pc:spChg>
        <pc:spChg chg="mod">
          <ac:chgData name="hassan MH" userId="84cd2103f36ef0dc" providerId="LiveId" clId="{DEB09C12-C376-40B2-8D42-A50FB6EF1F24}" dt="2022-04-15T15:52:38.571" v="2053" actId="207"/>
          <ac:spMkLst>
            <pc:docMk/>
            <pc:sldMk cId="2627504679" sldId="345"/>
            <ac:spMk id="122" creationId="{2E188931-0375-4305-B176-AAB942349757}"/>
          </ac:spMkLst>
        </pc:spChg>
        <pc:spChg chg="mod">
          <ac:chgData name="hassan MH" userId="84cd2103f36ef0dc" providerId="LiveId" clId="{DEB09C12-C376-40B2-8D42-A50FB6EF1F24}" dt="2022-04-15T15:52:38.571" v="2053" actId="207"/>
          <ac:spMkLst>
            <pc:docMk/>
            <pc:sldMk cId="2627504679" sldId="345"/>
            <ac:spMk id="123" creationId="{50886B70-84CD-43D4-B791-D75AF88C91F4}"/>
          </ac:spMkLst>
        </pc:spChg>
        <pc:spChg chg="mod">
          <ac:chgData name="hassan MH" userId="84cd2103f36ef0dc" providerId="LiveId" clId="{DEB09C12-C376-40B2-8D42-A50FB6EF1F24}" dt="2022-04-15T15:52:38.571" v="2053" actId="207"/>
          <ac:spMkLst>
            <pc:docMk/>
            <pc:sldMk cId="2627504679" sldId="345"/>
            <ac:spMk id="124" creationId="{D1EACD32-73B1-42F1-88BB-08E0AC310373}"/>
          </ac:spMkLst>
        </pc:spChg>
        <pc:spChg chg="mod">
          <ac:chgData name="hassan MH" userId="84cd2103f36ef0dc" providerId="LiveId" clId="{DEB09C12-C376-40B2-8D42-A50FB6EF1F24}" dt="2022-04-15T15:52:38.571" v="2053" actId="207"/>
          <ac:spMkLst>
            <pc:docMk/>
            <pc:sldMk cId="2627504679" sldId="345"/>
            <ac:spMk id="125" creationId="{1F40839D-91DD-4D39-A102-4A2DC8DF96B6}"/>
          </ac:spMkLst>
        </pc:spChg>
        <pc:spChg chg="mod">
          <ac:chgData name="hassan MH" userId="84cd2103f36ef0dc" providerId="LiveId" clId="{DEB09C12-C376-40B2-8D42-A50FB6EF1F24}" dt="2022-04-15T15:52:38.571" v="2053" actId="207"/>
          <ac:spMkLst>
            <pc:docMk/>
            <pc:sldMk cId="2627504679" sldId="345"/>
            <ac:spMk id="126" creationId="{8037CC9B-1C35-4C08-BE11-DD45D43DC8E3}"/>
          </ac:spMkLst>
        </pc:spChg>
        <pc:spChg chg="mod">
          <ac:chgData name="hassan MH" userId="84cd2103f36ef0dc" providerId="LiveId" clId="{DEB09C12-C376-40B2-8D42-A50FB6EF1F24}" dt="2022-04-15T15:52:38.571" v="2053" actId="207"/>
          <ac:spMkLst>
            <pc:docMk/>
            <pc:sldMk cId="2627504679" sldId="345"/>
            <ac:spMk id="127" creationId="{5CCB35EB-6985-4761-81D4-EDAC6E182BA1}"/>
          </ac:spMkLst>
        </pc:spChg>
        <pc:spChg chg="mod">
          <ac:chgData name="hassan MH" userId="84cd2103f36ef0dc" providerId="LiveId" clId="{DEB09C12-C376-40B2-8D42-A50FB6EF1F24}" dt="2022-04-15T15:52:38.571" v="2053" actId="207"/>
          <ac:spMkLst>
            <pc:docMk/>
            <pc:sldMk cId="2627504679" sldId="345"/>
            <ac:spMk id="128" creationId="{D327BDF5-C7C8-4B3C-991A-35E80ADACDE4}"/>
          </ac:spMkLst>
        </pc:spChg>
        <pc:spChg chg="mod">
          <ac:chgData name="hassan MH" userId="84cd2103f36ef0dc" providerId="LiveId" clId="{DEB09C12-C376-40B2-8D42-A50FB6EF1F24}" dt="2022-04-15T15:52:38.571" v="2053" actId="207"/>
          <ac:spMkLst>
            <pc:docMk/>
            <pc:sldMk cId="2627504679" sldId="345"/>
            <ac:spMk id="129" creationId="{BAE8BE79-0329-4F26-BFEC-305DC7C32E7B}"/>
          </ac:spMkLst>
        </pc:spChg>
        <pc:spChg chg="mod">
          <ac:chgData name="hassan MH" userId="84cd2103f36ef0dc" providerId="LiveId" clId="{DEB09C12-C376-40B2-8D42-A50FB6EF1F24}" dt="2022-04-15T15:52:38.571" v="2053" actId="207"/>
          <ac:spMkLst>
            <pc:docMk/>
            <pc:sldMk cId="2627504679" sldId="345"/>
            <ac:spMk id="130" creationId="{4C6E70F5-5F91-4B7C-878C-09E9F1D9192F}"/>
          </ac:spMkLst>
        </pc:spChg>
        <pc:spChg chg="mod">
          <ac:chgData name="hassan MH" userId="84cd2103f36ef0dc" providerId="LiveId" clId="{DEB09C12-C376-40B2-8D42-A50FB6EF1F24}" dt="2022-04-15T15:52:38.571" v="2053" actId="207"/>
          <ac:spMkLst>
            <pc:docMk/>
            <pc:sldMk cId="2627504679" sldId="345"/>
            <ac:spMk id="131" creationId="{DD9446F7-D351-458B-8960-D17427E8DA89}"/>
          </ac:spMkLst>
        </pc:spChg>
        <pc:spChg chg="mod">
          <ac:chgData name="hassan MH" userId="84cd2103f36ef0dc" providerId="LiveId" clId="{DEB09C12-C376-40B2-8D42-A50FB6EF1F24}" dt="2022-04-15T15:52:38.571" v="2053" actId="207"/>
          <ac:spMkLst>
            <pc:docMk/>
            <pc:sldMk cId="2627504679" sldId="345"/>
            <ac:spMk id="132" creationId="{0FA02A4F-161A-46A8-9EB2-57A7D74D2C1D}"/>
          </ac:spMkLst>
        </pc:spChg>
        <pc:spChg chg="mod">
          <ac:chgData name="hassan MH" userId="84cd2103f36ef0dc" providerId="LiveId" clId="{DEB09C12-C376-40B2-8D42-A50FB6EF1F24}" dt="2022-04-15T15:52:38.571" v="2053" actId="207"/>
          <ac:spMkLst>
            <pc:docMk/>
            <pc:sldMk cId="2627504679" sldId="345"/>
            <ac:spMk id="133" creationId="{35871B48-6701-4C44-8434-581832DA68B2}"/>
          </ac:spMkLst>
        </pc:spChg>
        <pc:spChg chg="mod">
          <ac:chgData name="hassan MH" userId="84cd2103f36ef0dc" providerId="LiveId" clId="{DEB09C12-C376-40B2-8D42-A50FB6EF1F24}" dt="2022-04-15T15:52:38.571" v="2053" actId="207"/>
          <ac:spMkLst>
            <pc:docMk/>
            <pc:sldMk cId="2627504679" sldId="345"/>
            <ac:spMk id="134" creationId="{39DEA537-5635-4A76-BD60-B3FFC5198055}"/>
          </ac:spMkLst>
        </pc:spChg>
        <pc:spChg chg="mod">
          <ac:chgData name="hassan MH" userId="84cd2103f36ef0dc" providerId="LiveId" clId="{DEB09C12-C376-40B2-8D42-A50FB6EF1F24}" dt="2022-04-15T15:52:38.571" v="2053" actId="207"/>
          <ac:spMkLst>
            <pc:docMk/>
            <pc:sldMk cId="2627504679" sldId="345"/>
            <ac:spMk id="135" creationId="{D55E5017-38B1-4996-9906-1166108EEB54}"/>
          </ac:spMkLst>
        </pc:spChg>
        <pc:spChg chg="mod">
          <ac:chgData name="hassan MH" userId="84cd2103f36ef0dc" providerId="LiveId" clId="{DEB09C12-C376-40B2-8D42-A50FB6EF1F24}" dt="2022-04-15T15:52:38.571" v="2053" actId="207"/>
          <ac:spMkLst>
            <pc:docMk/>
            <pc:sldMk cId="2627504679" sldId="345"/>
            <ac:spMk id="136" creationId="{D913D2E1-F55D-407E-9357-A1386F2A3E53}"/>
          </ac:spMkLst>
        </pc:spChg>
        <pc:spChg chg="mod">
          <ac:chgData name="hassan MH" userId="84cd2103f36ef0dc" providerId="LiveId" clId="{DEB09C12-C376-40B2-8D42-A50FB6EF1F24}" dt="2022-04-15T15:52:38.571" v="2053" actId="207"/>
          <ac:spMkLst>
            <pc:docMk/>
            <pc:sldMk cId="2627504679" sldId="345"/>
            <ac:spMk id="137" creationId="{D343D450-DDFD-43F1-A9D9-3A68A80E5434}"/>
          </ac:spMkLst>
        </pc:spChg>
        <pc:spChg chg="mod">
          <ac:chgData name="hassan MH" userId="84cd2103f36ef0dc" providerId="LiveId" clId="{DEB09C12-C376-40B2-8D42-A50FB6EF1F24}" dt="2022-04-15T15:52:38.571" v="2053" actId="207"/>
          <ac:spMkLst>
            <pc:docMk/>
            <pc:sldMk cId="2627504679" sldId="345"/>
            <ac:spMk id="138" creationId="{12F6C570-3FF8-4695-8A3A-1E6C549FD42F}"/>
          </ac:spMkLst>
        </pc:spChg>
        <pc:spChg chg="mod">
          <ac:chgData name="hassan MH" userId="84cd2103f36ef0dc" providerId="LiveId" clId="{DEB09C12-C376-40B2-8D42-A50FB6EF1F24}" dt="2022-04-15T15:52:38.571" v="2053" actId="207"/>
          <ac:spMkLst>
            <pc:docMk/>
            <pc:sldMk cId="2627504679" sldId="345"/>
            <ac:spMk id="139" creationId="{A4986C23-2DE2-4383-A4EE-67FFA64975EC}"/>
          </ac:spMkLst>
        </pc:spChg>
        <pc:spChg chg="mod">
          <ac:chgData name="hassan MH" userId="84cd2103f36ef0dc" providerId="LiveId" clId="{DEB09C12-C376-40B2-8D42-A50FB6EF1F24}" dt="2022-04-15T15:52:38.571" v="2053" actId="207"/>
          <ac:spMkLst>
            <pc:docMk/>
            <pc:sldMk cId="2627504679" sldId="345"/>
            <ac:spMk id="140" creationId="{3F4DB543-A085-429C-B412-D59A2E6F82F5}"/>
          </ac:spMkLst>
        </pc:spChg>
        <pc:spChg chg="mod">
          <ac:chgData name="hassan MH" userId="84cd2103f36ef0dc" providerId="LiveId" clId="{DEB09C12-C376-40B2-8D42-A50FB6EF1F24}" dt="2022-04-15T15:52:38.571" v="2053" actId="207"/>
          <ac:spMkLst>
            <pc:docMk/>
            <pc:sldMk cId="2627504679" sldId="345"/>
            <ac:spMk id="141" creationId="{37410CD0-3874-409E-AEBB-BE7D0EAE9D6F}"/>
          </ac:spMkLst>
        </pc:spChg>
        <pc:spChg chg="mod">
          <ac:chgData name="hassan MH" userId="84cd2103f36ef0dc" providerId="LiveId" clId="{DEB09C12-C376-40B2-8D42-A50FB6EF1F24}" dt="2022-04-15T15:52:38.571" v="2053" actId="207"/>
          <ac:spMkLst>
            <pc:docMk/>
            <pc:sldMk cId="2627504679" sldId="345"/>
            <ac:spMk id="142" creationId="{652E085E-71E7-4257-80DB-E83555342F2B}"/>
          </ac:spMkLst>
        </pc:spChg>
        <pc:spChg chg="mod">
          <ac:chgData name="hassan MH" userId="84cd2103f36ef0dc" providerId="LiveId" clId="{DEB09C12-C376-40B2-8D42-A50FB6EF1F24}" dt="2022-04-15T15:52:38.571" v="2053" actId="207"/>
          <ac:spMkLst>
            <pc:docMk/>
            <pc:sldMk cId="2627504679" sldId="345"/>
            <ac:spMk id="143" creationId="{642E3B5C-481B-4F0A-A1A1-B971A25504AB}"/>
          </ac:spMkLst>
        </pc:spChg>
        <pc:spChg chg="mod">
          <ac:chgData name="hassan MH" userId="84cd2103f36ef0dc" providerId="LiveId" clId="{DEB09C12-C376-40B2-8D42-A50FB6EF1F24}" dt="2022-04-15T15:52:38.571" v="2053" actId="207"/>
          <ac:spMkLst>
            <pc:docMk/>
            <pc:sldMk cId="2627504679" sldId="345"/>
            <ac:spMk id="144" creationId="{E49AB27E-E734-4A61-BB4C-2FAF31C75296}"/>
          </ac:spMkLst>
        </pc:spChg>
        <pc:spChg chg="mod">
          <ac:chgData name="hassan MH" userId="84cd2103f36ef0dc" providerId="LiveId" clId="{DEB09C12-C376-40B2-8D42-A50FB6EF1F24}" dt="2022-04-15T15:52:38.571" v="2053" actId="207"/>
          <ac:spMkLst>
            <pc:docMk/>
            <pc:sldMk cId="2627504679" sldId="345"/>
            <ac:spMk id="145" creationId="{CC171B71-D808-4FFF-B68F-03AFC1F3EA2C}"/>
          </ac:spMkLst>
        </pc:spChg>
        <pc:spChg chg="mod">
          <ac:chgData name="hassan MH" userId="84cd2103f36ef0dc" providerId="LiveId" clId="{DEB09C12-C376-40B2-8D42-A50FB6EF1F24}" dt="2022-04-15T15:52:38.571" v="2053" actId="207"/>
          <ac:spMkLst>
            <pc:docMk/>
            <pc:sldMk cId="2627504679" sldId="345"/>
            <ac:spMk id="146" creationId="{BE1EACC8-1D3D-4EAB-BE89-BF9EAF9ABFBD}"/>
          </ac:spMkLst>
        </pc:spChg>
        <pc:spChg chg="mod">
          <ac:chgData name="hassan MH" userId="84cd2103f36ef0dc" providerId="LiveId" clId="{DEB09C12-C376-40B2-8D42-A50FB6EF1F24}" dt="2022-04-15T15:52:38.571" v="2053" actId="207"/>
          <ac:spMkLst>
            <pc:docMk/>
            <pc:sldMk cId="2627504679" sldId="345"/>
            <ac:spMk id="147" creationId="{3219C11C-311F-4037-96E1-680270A34CAE}"/>
          </ac:spMkLst>
        </pc:spChg>
        <pc:spChg chg="mod">
          <ac:chgData name="hassan MH" userId="84cd2103f36ef0dc" providerId="LiveId" clId="{DEB09C12-C376-40B2-8D42-A50FB6EF1F24}" dt="2022-04-15T15:52:38.571" v="2053" actId="207"/>
          <ac:spMkLst>
            <pc:docMk/>
            <pc:sldMk cId="2627504679" sldId="345"/>
            <ac:spMk id="148" creationId="{C5B009A1-B650-4204-9B07-63EAE2CB26AE}"/>
          </ac:spMkLst>
        </pc:spChg>
        <pc:spChg chg="mod">
          <ac:chgData name="hassan MH" userId="84cd2103f36ef0dc" providerId="LiveId" clId="{DEB09C12-C376-40B2-8D42-A50FB6EF1F24}" dt="2022-04-15T15:52:38.571" v="2053" actId="207"/>
          <ac:spMkLst>
            <pc:docMk/>
            <pc:sldMk cId="2627504679" sldId="345"/>
            <ac:spMk id="149" creationId="{7EDCAA6E-995E-4D0D-A18B-BFA8C176EAC3}"/>
          </ac:spMkLst>
        </pc:spChg>
        <pc:spChg chg="mod">
          <ac:chgData name="hassan MH" userId="84cd2103f36ef0dc" providerId="LiveId" clId="{DEB09C12-C376-40B2-8D42-A50FB6EF1F24}" dt="2022-04-15T15:52:38.571" v="2053" actId="207"/>
          <ac:spMkLst>
            <pc:docMk/>
            <pc:sldMk cId="2627504679" sldId="345"/>
            <ac:spMk id="150" creationId="{2711A2DF-1D0A-433F-BE28-C83635280EA3}"/>
          </ac:spMkLst>
        </pc:spChg>
        <pc:spChg chg="mod">
          <ac:chgData name="hassan MH" userId="84cd2103f36ef0dc" providerId="LiveId" clId="{DEB09C12-C376-40B2-8D42-A50FB6EF1F24}" dt="2022-04-15T15:52:38.571" v="2053" actId="207"/>
          <ac:spMkLst>
            <pc:docMk/>
            <pc:sldMk cId="2627504679" sldId="345"/>
            <ac:spMk id="151" creationId="{FEF47C29-C6FE-4885-BDBB-85CBA2F3F9B0}"/>
          </ac:spMkLst>
        </pc:spChg>
        <pc:spChg chg="mod">
          <ac:chgData name="hassan MH" userId="84cd2103f36ef0dc" providerId="LiveId" clId="{DEB09C12-C376-40B2-8D42-A50FB6EF1F24}" dt="2022-04-15T15:52:38.571" v="2053" actId="207"/>
          <ac:spMkLst>
            <pc:docMk/>
            <pc:sldMk cId="2627504679" sldId="345"/>
            <ac:spMk id="152" creationId="{69E619C4-60DB-49A7-B68C-BCE14EED956C}"/>
          </ac:spMkLst>
        </pc:spChg>
        <pc:spChg chg="mod">
          <ac:chgData name="hassan MH" userId="84cd2103f36ef0dc" providerId="LiveId" clId="{DEB09C12-C376-40B2-8D42-A50FB6EF1F24}" dt="2022-04-15T15:52:38.571" v="2053" actId="207"/>
          <ac:spMkLst>
            <pc:docMk/>
            <pc:sldMk cId="2627504679" sldId="345"/>
            <ac:spMk id="153" creationId="{D54C19A2-620B-4883-A502-370518C3AFFC}"/>
          </ac:spMkLst>
        </pc:spChg>
        <pc:spChg chg="mod">
          <ac:chgData name="hassan MH" userId="84cd2103f36ef0dc" providerId="LiveId" clId="{DEB09C12-C376-40B2-8D42-A50FB6EF1F24}" dt="2022-04-15T15:52:38.571" v="2053" actId="207"/>
          <ac:spMkLst>
            <pc:docMk/>
            <pc:sldMk cId="2627504679" sldId="345"/>
            <ac:spMk id="154" creationId="{B24FF52D-C725-4AC9-9AA6-46BAFD8007E9}"/>
          </ac:spMkLst>
        </pc:spChg>
        <pc:spChg chg="mod">
          <ac:chgData name="hassan MH" userId="84cd2103f36ef0dc" providerId="LiveId" clId="{DEB09C12-C376-40B2-8D42-A50FB6EF1F24}" dt="2022-04-15T15:52:38.571" v="2053" actId="207"/>
          <ac:spMkLst>
            <pc:docMk/>
            <pc:sldMk cId="2627504679" sldId="345"/>
            <ac:spMk id="155" creationId="{6742CCFD-D9D6-4905-8691-BF02D6EE5FB8}"/>
          </ac:spMkLst>
        </pc:spChg>
        <pc:spChg chg="mod">
          <ac:chgData name="hassan MH" userId="84cd2103f36ef0dc" providerId="LiveId" clId="{DEB09C12-C376-40B2-8D42-A50FB6EF1F24}" dt="2022-04-15T15:52:38.571" v="2053" actId="207"/>
          <ac:spMkLst>
            <pc:docMk/>
            <pc:sldMk cId="2627504679" sldId="345"/>
            <ac:spMk id="156" creationId="{7D35D599-F0AC-44D4-87AB-8A9A92181E7E}"/>
          </ac:spMkLst>
        </pc:spChg>
        <pc:spChg chg="mod">
          <ac:chgData name="hassan MH" userId="84cd2103f36ef0dc" providerId="LiveId" clId="{DEB09C12-C376-40B2-8D42-A50FB6EF1F24}" dt="2022-04-15T15:52:38.571" v="2053" actId="207"/>
          <ac:spMkLst>
            <pc:docMk/>
            <pc:sldMk cId="2627504679" sldId="345"/>
            <ac:spMk id="157" creationId="{7A5A6C3F-91E3-494B-9BF4-1BB4D7D9983E}"/>
          </ac:spMkLst>
        </pc:spChg>
        <pc:spChg chg="mod">
          <ac:chgData name="hassan MH" userId="84cd2103f36ef0dc" providerId="LiveId" clId="{DEB09C12-C376-40B2-8D42-A50FB6EF1F24}" dt="2022-04-15T15:52:38.571" v="2053" actId="207"/>
          <ac:spMkLst>
            <pc:docMk/>
            <pc:sldMk cId="2627504679" sldId="345"/>
            <ac:spMk id="158" creationId="{E4BA0BDC-984A-4BEB-BC2B-BE289351F254}"/>
          </ac:spMkLst>
        </pc:spChg>
        <pc:spChg chg="mod">
          <ac:chgData name="hassan MH" userId="84cd2103f36ef0dc" providerId="LiveId" clId="{DEB09C12-C376-40B2-8D42-A50FB6EF1F24}" dt="2022-04-15T15:52:38.571" v="2053" actId="207"/>
          <ac:spMkLst>
            <pc:docMk/>
            <pc:sldMk cId="2627504679" sldId="345"/>
            <ac:spMk id="159" creationId="{9D970037-2A38-45D9-BF7D-65935A789C84}"/>
          </ac:spMkLst>
        </pc:spChg>
        <pc:spChg chg="mod">
          <ac:chgData name="hassan MH" userId="84cd2103f36ef0dc" providerId="LiveId" clId="{DEB09C12-C376-40B2-8D42-A50FB6EF1F24}" dt="2022-04-15T15:52:38.571" v="2053" actId="207"/>
          <ac:spMkLst>
            <pc:docMk/>
            <pc:sldMk cId="2627504679" sldId="345"/>
            <ac:spMk id="160" creationId="{F8FBA386-5329-47B3-A7AE-26F2DA45346F}"/>
          </ac:spMkLst>
        </pc:spChg>
        <pc:spChg chg="mod">
          <ac:chgData name="hassan MH" userId="84cd2103f36ef0dc" providerId="LiveId" clId="{DEB09C12-C376-40B2-8D42-A50FB6EF1F24}" dt="2022-04-15T15:52:38.571" v="2053" actId="207"/>
          <ac:spMkLst>
            <pc:docMk/>
            <pc:sldMk cId="2627504679" sldId="345"/>
            <ac:spMk id="161" creationId="{286A312D-C754-4B0C-8895-34F38CD1488D}"/>
          </ac:spMkLst>
        </pc:spChg>
        <pc:spChg chg="mod">
          <ac:chgData name="hassan MH" userId="84cd2103f36ef0dc" providerId="LiveId" clId="{DEB09C12-C376-40B2-8D42-A50FB6EF1F24}" dt="2022-04-15T15:52:38.571" v="2053" actId="207"/>
          <ac:spMkLst>
            <pc:docMk/>
            <pc:sldMk cId="2627504679" sldId="345"/>
            <ac:spMk id="162" creationId="{005B7FDC-E7CA-4C7A-AC37-D093FE1E4DC7}"/>
          </ac:spMkLst>
        </pc:spChg>
        <pc:spChg chg="mod">
          <ac:chgData name="hassan MH" userId="84cd2103f36ef0dc" providerId="LiveId" clId="{DEB09C12-C376-40B2-8D42-A50FB6EF1F24}" dt="2022-04-15T15:52:38.571" v="2053" actId="207"/>
          <ac:spMkLst>
            <pc:docMk/>
            <pc:sldMk cId="2627504679" sldId="345"/>
            <ac:spMk id="163" creationId="{ED5CD97B-F69E-4E6D-BEB0-C562DD8A87C4}"/>
          </ac:spMkLst>
        </pc:spChg>
        <pc:spChg chg="mod">
          <ac:chgData name="hassan MH" userId="84cd2103f36ef0dc" providerId="LiveId" clId="{DEB09C12-C376-40B2-8D42-A50FB6EF1F24}" dt="2022-04-15T15:52:38.571" v="2053" actId="207"/>
          <ac:spMkLst>
            <pc:docMk/>
            <pc:sldMk cId="2627504679" sldId="345"/>
            <ac:spMk id="164" creationId="{600D8F04-2095-40EF-8B7E-BBCDC177C3FF}"/>
          </ac:spMkLst>
        </pc:spChg>
        <pc:spChg chg="mod">
          <ac:chgData name="hassan MH" userId="84cd2103f36ef0dc" providerId="LiveId" clId="{DEB09C12-C376-40B2-8D42-A50FB6EF1F24}" dt="2022-04-15T15:52:38.571" v="2053" actId="207"/>
          <ac:spMkLst>
            <pc:docMk/>
            <pc:sldMk cId="2627504679" sldId="345"/>
            <ac:spMk id="165" creationId="{D5E27F92-920A-4CF5-8DAB-7EE1523B8E2E}"/>
          </ac:spMkLst>
        </pc:spChg>
        <pc:spChg chg="mod">
          <ac:chgData name="hassan MH" userId="84cd2103f36ef0dc" providerId="LiveId" clId="{DEB09C12-C376-40B2-8D42-A50FB6EF1F24}" dt="2022-04-15T15:52:38.571" v="2053" actId="207"/>
          <ac:spMkLst>
            <pc:docMk/>
            <pc:sldMk cId="2627504679" sldId="345"/>
            <ac:spMk id="166" creationId="{DDB448EF-24BE-41F1-AF8E-3287DE07A08B}"/>
          </ac:spMkLst>
        </pc:spChg>
        <pc:spChg chg="mod">
          <ac:chgData name="hassan MH" userId="84cd2103f36ef0dc" providerId="LiveId" clId="{DEB09C12-C376-40B2-8D42-A50FB6EF1F24}" dt="2022-04-15T15:52:38.571" v="2053" actId="207"/>
          <ac:spMkLst>
            <pc:docMk/>
            <pc:sldMk cId="2627504679" sldId="345"/>
            <ac:spMk id="167" creationId="{28000C14-4343-4AC2-9EFF-900297820C58}"/>
          </ac:spMkLst>
        </pc:spChg>
        <pc:spChg chg="mod">
          <ac:chgData name="hassan MH" userId="84cd2103f36ef0dc" providerId="LiveId" clId="{DEB09C12-C376-40B2-8D42-A50FB6EF1F24}" dt="2022-04-15T15:52:38.571" v="2053" actId="207"/>
          <ac:spMkLst>
            <pc:docMk/>
            <pc:sldMk cId="2627504679" sldId="345"/>
            <ac:spMk id="168" creationId="{08DFBDEB-41AF-4CE4-98AE-ADDBBD9937B3}"/>
          </ac:spMkLst>
        </pc:spChg>
        <pc:spChg chg="mod">
          <ac:chgData name="hassan MH" userId="84cd2103f36ef0dc" providerId="LiveId" clId="{DEB09C12-C376-40B2-8D42-A50FB6EF1F24}" dt="2022-04-15T15:52:38.571" v="2053" actId="207"/>
          <ac:spMkLst>
            <pc:docMk/>
            <pc:sldMk cId="2627504679" sldId="345"/>
            <ac:spMk id="169" creationId="{1B0418D6-FED7-464D-9A4D-BC23CEC3D23B}"/>
          </ac:spMkLst>
        </pc:spChg>
        <pc:spChg chg="mod">
          <ac:chgData name="hassan MH" userId="84cd2103f36ef0dc" providerId="LiveId" clId="{DEB09C12-C376-40B2-8D42-A50FB6EF1F24}" dt="2022-04-15T15:47:44.408" v="1977" actId="27803"/>
          <ac:spMkLst>
            <pc:docMk/>
            <pc:sldMk cId="2627504679" sldId="345"/>
            <ac:spMk id="171" creationId="{F7E450B0-E585-4B6D-873F-E88DBCC02D52}"/>
          </ac:spMkLst>
        </pc:spChg>
        <pc:spChg chg="mod">
          <ac:chgData name="hassan MH" userId="84cd2103f36ef0dc" providerId="LiveId" clId="{DEB09C12-C376-40B2-8D42-A50FB6EF1F24}" dt="2022-04-15T15:47:44.408" v="1977" actId="27803"/>
          <ac:spMkLst>
            <pc:docMk/>
            <pc:sldMk cId="2627504679" sldId="345"/>
            <ac:spMk id="172" creationId="{37C15FFA-7897-4064-866B-CF048C6F9108}"/>
          </ac:spMkLst>
        </pc:spChg>
        <pc:spChg chg="mod">
          <ac:chgData name="hassan MH" userId="84cd2103f36ef0dc" providerId="LiveId" clId="{DEB09C12-C376-40B2-8D42-A50FB6EF1F24}" dt="2022-04-15T15:47:44.408" v="1977" actId="27803"/>
          <ac:spMkLst>
            <pc:docMk/>
            <pc:sldMk cId="2627504679" sldId="345"/>
            <ac:spMk id="173" creationId="{CCA959F8-475C-4044-9C5F-A12FFA113CAA}"/>
          </ac:spMkLst>
        </pc:spChg>
        <pc:spChg chg="mod">
          <ac:chgData name="hassan MH" userId="84cd2103f36ef0dc" providerId="LiveId" clId="{DEB09C12-C376-40B2-8D42-A50FB6EF1F24}" dt="2022-04-15T15:47:44.408" v="1977" actId="27803"/>
          <ac:spMkLst>
            <pc:docMk/>
            <pc:sldMk cId="2627504679" sldId="345"/>
            <ac:spMk id="174" creationId="{E828A704-343E-4D46-9AC2-68E05D2EDF47}"/>
          </ac:spMkLst>
        </pc:spChg>
        <pc:spChg chg="mod">
          <ac:chgData name="hassan MH" userId="84cd2103f36ef0dc" providerId="LiveId" clId="{DEB09C12-C376-40B2-8D42-A50FB6EF1F24}" dt="2022-04-15T15:47:44.408" v="1977" actId="27803"/>
          <ac:spMkLst>
            <pc:docMk/>
            <pc:sldMk cId="2627504679" sldId="345"/>
            <ac:spMk id="175" creationId="{70196DC8-8D92-4BA9-86AC-7089B8C33688}"/>
          </ac:spMkLst>
        </pc:spChg>
        <pc:spChg chg="mod">
          <ac:chgData name="hassan MH" userId="84cd2103f36ef0dc" providerId="LiveId" clId="{DEB09C12-C376-40B2-8D42-A50FB6EF1F24}" dt="2022-04-15T15:47:44.408" v="1977" actId="27803"/>
          <ac:spMkLst>
            <pc:docMk/>
            <pc:sldMk cId="2627504679" sldId="345"/>
            <ac:spMk id="177" creationId="{F50552A4-BA4C-431A-8430-1BC19C92DA5C}"/>
          </ac:spMkLst>
        </pc:spChg>
        <pc:spChg chg="mod">
          <ac:chgData name="hassan MH" userId="84cd2103f36ef0dc" providerId="LiveId" clId="{DEB09C12-C376-40B2-8D42-A50FB6EF1F24}" dt="2022-04-15T15:47:44.408" v="1977" actId="27803"/>
          <ac:spMkLst>
            <pc:docMk/>
            <pc:sldMk cId="2627504679" sldId="345"/>
            <ac:spMk id="178" creationId="{7555DE29-A51F-4AAC-9A06-56330A9B6BDD}"/>
          </ac:spMkLst>
        </pc:spChg>
        <pc:spChg chg="mod">
          <ac:chgData name="hassan MH" userId="84cd2103f36ef0dc" providerId="LiveId" clId="{DEB09C12-C376-40B2-8D42-A50FB6EF1F24}" dt="2022-04-15T15:47:44.408" v="1977" actId="27803"/>
          <ac:spMkLst>
            <pc:docMk/>
            <pc:sldMk cId="2627504679" sldId="345"/>
            <ac:spMk id="179" creationId="{94E8840B-5FA8-4C08-BEFD-AD13F0568139}"/>
          </ac:spMkLst>
        </pc:spChg>
        <pc:spChg chg="mod">
          <ac:chgData name="hassan MH" userId="84cd2103f36ef0dc" providerId="LiveId" clId="{DEB09C12-C376-40B2-8D42-A50FB6EF1F24}" dt="2022-04-15T15:47:44.408" v="1977" actId="27803"/>
          <ac:spMkLst>
            <pc:docMk/>
            <pc:sldMk cId="2627504679" sldId="345"/>
            <ac:spMk id="180" creationId="{A5A0B81B-FFF7-4896-94BB-3C4D916F4783}"/>
          </ac:spMkLst>
        </pc:spChg>
        <pc:spChg chg="mod">
          <ac:chgData name="hassan MH" userId="84cd2103f36ef0dc" providerId="LiveId" clId="{DEB09C12-C376-40B2-8D42-A50FB6EF1F24}" dt="2022-04-15T15:47:44.408" v="1977" actId="27803"/>
          <ac:spMkLst>
            <pc:docMk/>
            <pc:sldMk cId="2627504679" sldId="345"/>
            <ac:spMk id="181" creationId="{7C1D5419-BC78-40B6-99B4-74B52E6CAF06}"/>
          </ac:spMkLst>
        </pc:spChg>
        <pc:spChg chg="mod">
          <ac:chgData name="hassan MH" userId="84cd2103f36ef0dc" providerId="LiveId" clId="{DEB09C12-C376-40B2-8D42-A50FB6EF1F24}" dt="2022-04-15T15:47:44.408" v="1977" actId="27803"/>
          <ac:spMkLst>
            <pc:docMk/>
            <pc:sldMk cId="2627504679" sldId="345"/>
            <ac:spMk id="182" creationId="{BE4D7FCD-0124-41C7-9D35-806FDE2D3B52}"/>
          </ac:spMkLst>
        </pc:spChg>
        <pc:spChg chg="mod">
          <ac:chgData name="hassan MH" userId="84cd2103f36ef0dc" providerId="LiveId" clId="{DEB09C12-C376-40B2-8D42-A50FB6EF1F24}" dt="2022-04-15T15:47:44.408" v="1977" actId="27803"/>
          <ac:spMkLst>
            <pc:docMk/>
            <pc:sldMk cId="2627504679" sldId="345"/>
            <ac:spMk id="183" creationId="{D3EB2A51-CC36-4497-860C-294D5198D6AC}"/>
          </ac:spMkLst>
        </pc:spChg>
        <pc:spChg chg="del mod">
          <ac:chgData name="hassan MH" userId="84cd2103f36ef0dc" providerId="LiveId" clId="{DEB09C12-C376-40B2-8D42-A50FB6EF1F24}" dt="2022-04-15T16:06:23.696" v="2234" actId="478"/>
          <ac:spMkLst>
            <pc:docMk/>
            <pc:sldMk cId="2627504679" sldId="345"/>
            <ac:spMk id="184" creationId="{A18D3750-F290-44B0-AF2F-9412F38A7329}"/>
          </ac:spMkLst>
        </pc:spChg>
        <pc:spChg chg="mod">
          <ac:chgData name="hassan MH" userId="84cd2103f36ef0dc" providerId="LiveId" clId="{DEB09C12-C376-40B2-8D42-A50FB6EF1F24}" dt="2022-04-15T15:47:49.144" v="1979" actId="27803"/>
          <ac:spMkLst>
            <pc:docMk/>
            <pc:sldMk cId="2627504679" sldId="345"/>
            <ac:spMk id="187" creationId="{8AC21A93-6206-4510-A8E2-DFF5E8DF5A6F}"/>
          </ac:spMkLst>
        </pc:spChg>
        <pc:spChg chg="mod">
          <ac:chgData name="hassan MH" userId="84cd2103f36ef0dc" providerId="LiveId" clId="{DEB09C12-C376-40B2-8D42-A50FB6EF1F24}" dt="2022-04-15T15:47:49.144" v="1979" actId="27803"/>
          <ac:spMkLst>
            <pc:docMk/>
            <pc:sldMk cId="2627504679" sldId="345"/>
            <ac:spMk id="188" creationId="{E2CA66EB-01E6-467B-AE5F-03C21D5EF03C}"/>
          </ac:spMkLst>
        </pc:spChg>
        <pc:spChg chg="mod">
          <ac:chgData name="hassan MH" userId="84cd2103f36ef0dc" providerId="LiveId" clId="{DEB09C12-C376-40B2-8D42-A50FB6EF1F24}" dt="2022-04-15T15:47:49.144" v="1979" actId="27803"/>
          <ac:spMkLst>
            <pc:docMk/>
            <pc:sldMk cId="2627504679" sldId="345"/>
            <ac:spMk id="189" creationId="{465D0DA5-386F-40E6-B7EF-6F61AC8CC146}"/>
          </ac:spMkLst>
        </pc:spChg>
        <pc:spChg chg="mod">
          <ac:chgData name="hassan MH" userId="84cd2103f36ef0dc" providerId="LiveId" clId="{DEB09C12-C376-40B2-8D42-A50FB6EF1F24}" dt="2022-04-15T15:47:49.144" v="1979" actId="27803"/>
          <ac:spMkLst>
            <pc:docMk/>
            <pc:sldMk cId="2627504679" sldId="345"/>
            <ac:spMk id="190" creationId="{2DE4994B-610A-41C0-97E7-7DE94172365C}"/>
          </ac:spMkLst>
        </pc:spChg>
        <pc:spChg chg="mod">
          <ac:chgData name="hassan MH" userId="84cd2103f36ef0dc" providerId="LiveId" clId="{DEB09C12-C376-40B2-8D42-A50FB6EF1F24}" dt="2022-04-15T15:47:49.144" v="1979" actId="27803"/>
          <ac:spMkLst>
            <pc:docMk/>
            <pc:sldMk cId="2627504679" sldId="345"/>
            <ac:spMk id="191" creationId="{95A0FA23-AD1D-4929-81A7-8ADB264E4509}"/>
          </ac:spMkLst>
        </pc:spChg>
        <pc:spChg chg="mod">
          <ac:chgData name="hassan MH" userId="84cd2103f36ef0dc" providerId="LiveId" clId="{DEB09C12-C376-40B2-8D42-A50FB6EF1F24}" dt="2022-04-15T15:47:49.144" v="1979" actId="27803"/>
          <ac:spMkLst>
            <pc:docMk/>
            <pc:sldMk cId="2627504679" sldId="345"/>
            <ac:spMk id="192" creationId="{06E29140-7954-43AB-B93C-04A639971EBF}"/>
          </ac:spMkLst>
        </pc:spChg>
        <pc:spChg chg="mod">
          <ac:chgData name="hassan MH" userId="84cd2103f36ef0dc" providerId="LiveId" clId="{DEB09C12-C376-40B2-8D42-A50FB6EF1F24}" dt="2022-04-15T15:47:49.144" v="1979" actId="27803"/>
          <ac:spMkLst>
            <pc:docMk/>
            <pc:sldMk cId="2627504679" sldId="345"/>
            <ac:spMk id="193" creationId="{DA0621EF-F384-4178-A8AE-3053402CEE40}"/>
          </ac:spMkLst>
        </pc:spChg>
        <pc:spChg chg="mod">
          <ac:chgData name="hassan MH" userId="84cd2103f36ef0dc" providerId="LiveId" clId="{DEB09C12-C376-40B2-8D42-A50FB6EF1F24}" dt="2022-04-15T15:49:38.810" v="2010" actId="207"/>
          <ac:spMkLst>
            <pc:docMk/>
            <pc:sldMk cId="2627504679" sldId="345"/>
            <ac:spMk id="195" creationId="{FF2626F1-3DA6-4E94-8C79-79A18A744723}"/>
          </ac:spMkLst>
        </pc:spChg>
        <pc:spChg chg="mod">
          <ac:chgData name="hassan MH" userId="84cd2103f36ef0dc" providerId="LiveId" clId="{DEB09C12-C376-40B2-8D42-A50FB6EF1F24}" dt="2022-04-15T15:49:59.262" v="2013" actId="207"/>
          <ac:spMkLst>
            <pc:docMk/>
            <pc:sldMk cId="2627504679" sldId="345"/>
            <ac:spMk id="196" creationId="{99963C45-3684-4226-AEB9-70724C057D4B}"/>
          </ac:spMkLst>
        </pc:spChg>
        <pc:spChg chg="mod">
          <ac:chgData name="hassan MH" userId="84cd2103f36ef0dc" providerId="LiveId" clId="{DEB09C12-C376-40B2-8D42-A50FB6EF1F24}" dt="2022-04-15T15:49:54.062" v="2012" actId="207"/>
          <ac:spMkLst>
            <pc:docMk/>
            <pc:sldMk cId="2627504679" sldId="345"/>
            <ac:spMk id="197" creationId="{30173434-4DC2-4DA0-8909-22048DD54A90}"/>
          </ac:spMkLst>
        </pc:spChg>
        <pc:spChg chg="mod">
          <ac:chgData name="hassan MH" userId="84cd2103f36ef0dc" providerId="LiveId" clId="{DEB09C12-C376-40B2-8D42-A50FB6EF1F24}" dt="2022-04-15T15:49:23.466" v="2007" actId="207"/>
          <ac:spMkLst>
            <pc:docMk/>
            <pc:sldMk cId="2627504679" sldId="345"/>
            <ac:spMk id="198" creationId="{EAB53857-A61F-48B3-A2B9-18C4D17AF6E7}"/>
          </ac:spMkLst>
        </pc:spChg>
        <pc:spChg chg="mod">
          <ac:chgData name="hassan MH" userId="84cd2103f36ef0dc" providerId="LiveId" clId="{DEB09C12-C376-40B2-8D42-A50FB6EF1F24}" dt="2022-04-15T15:49:28.290" v="2008" actId="207"/>
          <ac:spMkLst>
            <pc:docMk/>
            <pc:sldMk cId="2627504679" sldId="345"/>
            <ac:spMk id="199" creationId="{09BDA224-3E5E-41B6-A989-3439677A5190}"/>
          </ac:spMkLst>
        </pc:spChg>
        <pc:spChg chg="mod">
          <ac:chgData name="hassan MH" userId="84cd2103f36ef0dc" providerId="LiveId" clId="{DEB09C12-C376-40B2-8D42-A50FB6EF1F24}" dt="2022-04-15T15:47:49.144" v="1979" actId="27803"/>
          <ac:spMkLst>
            <pc:docMk/>
            <pc:sldMk cId="2627504679" sldId="345"/>
            <ac:spMk id="201" creationId="{931D9AE1-98F1-461C-B992-72649B7E6926}"/>
          </ac:spMkLst>
        </pc:spChg>
        <pc:spChg chg="mod">
          <ac:chgData name="hassan MH" userId="84cd2103f36ef0dc" providerId="LiveId" clId="{DEB09C12-C376-40B2-8D42-A50FB6EF1F24}" dt="2022-04-15T15:47:49.144" v="1979" actId="27803"/>
          <ac:spMkLst>
            <pc:docMk/>
            <pc:sldMk cId="2627504679" sldId="345"/>
            <ac:spMk id="202" creationId="{1372ACAC-7AA7-4F00-9518-330FA2077369}"/>
          </ac:spMkLst>
        </pc:spChg>
        <pc:spChg chg="add del mod">
          <ac:chgData name="hassan MH" userId="84cd2103f36ef0dc" providerId="LiveId" clId="{DEB09C12-C376-40B2-8D42-A50FB6EF1F24}" dt="2022-04-15T15:51:26.303" v="2036" actId="207"/>
          <ac:spMkLst>
            <pc:docMk/>
            <pc:sldMk cId="2627504679" sldId="345"/>
            <ac:spMk id="205" creationId="{7D60E77B-67AA-4DF6-B5ED-7C7541FB854D}"/>
          </ac:spMkLst>
        </pc:spChg>
        <pc:spChg chg="mod">
          <ac:chgData name="hassan MH" userId="84cd2103f36ef0dc" providerId="LiveId" clId="{DEB09C12-C376-40B2-8D42-A50FB6EF1F24}" dt="2022-04-15T15:50:45.701" v="2021" actId="207"/>
          <ac:spMkLst>
            <pc:docMk/>
            <pc:sldMk cId="2627504679" sldId="345"/>
            <ac:spMk id="206" creationId="{68E67A64-AA05-4C8A-BD5D-298C3BF0FBDD}"/>
          </ac:spMkLst>
        </pc:spChg>
        <pc:spChg chg="mod">
          <ac:chgData name="hassan MH" userId="84cd2103f36ef0dc" providerId="LiveId" clId="{DEB09C12-C376-40B2-8D42-A50FB6EF1F24}" dt="2022-04-15T15:51:06.626" v="2026" actId="207"/>
          <ac:spMkLst>
            <pc:docMk/>
            <pc:sldMk cId="2627504679" sldId="345"/>
            <ac:spMk id="207" creationId="{A756D84C-7F4C-45A8-914E-52F3A78FFFA7}"/>
          </ac:spMkLst>
        </pc:spChg>
        <pc:spChg chg="add del mod">
          <ac:chgData name="hassan MH" userId="84cd2103f36ef0dc" providerId="LiveId" clId="{DEB09C12-C376-40B2-8D42-A50FB6EF1F24}" dt="2022-04-15T15:51:23.056" v="2035" actId="207"/>
          <ac:spMkLst>
            <pc:docMk/>
            <pc:sldMk cId="2627504679" sldId="345"/>
            <ac:spMk id="209" creationId="{4EEDDA7D-EC7B-4A86-990A-157B4024D99B}"/>
          </ac:spMkLst>
        </pc:spChg>
        <pc:spChg chg="mod">
          <ac:chgData name="hassan MH" userId="84cd2103f36ef0dc" providerId="LiveId" clId="{DEB09C12-C376-40B2-8D42-A50FB6EF1F24}" dt="2022-04-15T15:50:47.676" v="2022" actId="207"/>
          <ac:spMkLst>
            <pc:docMk/>
            <pc:sldMk cId="2627504679" sldId="345"/>
            <ac:spMk id="210" creationId="{418FCBE1-8B77-4207-84A9-2A001EB470CC}"/>
          </ac:spMkLst>
        </pc:spChg>
        <pc:spChg chg="mod">
          <ac:chgData name="hassan MH" userId="84cd2103f36ef0dc" providerId="LiveId" clId="{DEB09C12-C376-40B2-8D42-A50FB6EF1F24}" dt="2022-04-15T15:51:03.233" v="2025" actId="207"/>
          <ac:spMkLst>
            <pc:docMk/>
            <pc:sldMk cId="2627504679" sldId="345"/>
            <ac:spMk id="211" creationId="{66AC6440-1952-475C-828E-7CEBD0E643C9}"/>
          </ac:spMkLst>
        </pc:spChg>
        <pc:spChg chg="mod">
          <ac:chgData name="hassan MH" userId="84cd2103f36ef0dc" providerId="LiveId" clId="{DEB09C12-C376-40B2-8D42-A50FB6EF1F24}" dt="2022-04-15T15:51:32.629" v="2037" actId="207"/>
          <ac:spMkLst>
            <pc:docMk/>
            <pc:sldMk cId="2627504679" sldId="345"/>
            <ac:spMk id="212" creationId="{330DCCBB-8AB4-48AF-8C8E-4746FE8CDE6A}"/>
          </ac:spMkLst>
        </pc:spChg>
        <pc:spChg chg="add mod">
          <ac:chgData name="hassan MH" userId="84cd2103f36ef0dc" providerId="LiveId" clId="{DEB09C12-C376-40B2-8D42-A50FB6EF1F24}" dt="2022-04-15T15:59:04.472" v="2138" actId="164"/>
          <ac:spMkLst>
            <pc:docMk/>
            <pc:sldMk cId="2627504679" sldId="345"/>
            <ac:spMk id="215" creationId="{B7EA4009-20FE-42CA-A04B-3773D99F1412}"/>
          </ac:spMkLst>
        </pc:spChg>
        <pc:spChg chg="add del mod">
          <ac:chgData name="hassan MH" userId="84cd2103f36ef0dc" providerId="LiveId" clId="{DEB09C12-C376-40B2-8D42-A50FB6EF1F24}" dt="2022-04-15T15:53:28.708" v="2065" actId="478"/>
          <ac:spMkLst>
            <pc:docMk/>
            <pc:sldMk cId="2627504679" sldId="345"/>
            <ac:spMk id="216" creationId="{3AB94433-A92B-4FAC-BFF7-49D69801434F}"/>
          </ac:spMkLst>
        </pc:spChg>
        <pc:spChg chg="add mod">
          <ac:chgData name="hassan MH" userId="84cd2103f36ef0dc" providerId="LiveId" clId="{DEB09C12-C376-40B2-8D42-A50FB6EF1F24}" dt="2022-04-15T15:55:03.568" v="2092" actId="1076"/>
          <ac:spMkLst>
            <pc:docMk/>
            <pc:sldMk cId="2627504679" sldId="345"/>
            <ac:spMk id="218" creationId="{5F861AEC-B6C6-4670-ACC1-69B31412A620}"/>
          </ac:spMkLst>
        </pc:spChg>
        <pc:grpChg chg="del">
          <ac:chgData name="hassan MH" userId="84cd2103f36ef0dc" providerId="LiveId" clId="{DEB09C12-C376-40B2-8D42-A50FB6EF1F24}" dt="2022-04-15T15:45:45.495" v="1933" actId="478"/>
          <ac:grpSpMkLst>
            <pc:docMk/>
            <pc:sldMk cId="2627504679" sldId="345"/>
            <ac:grpSpMk id="2" creationId="{2A500BF3-59B9-4DDA-A61A-BA34951747E9}"/>
          </ac:grpSpMkLst>
        </pc:grpChg>
        <pc:grpChg chg="del">
          <ac:chgData name="hassan MH" userId="84cd2103f36ef0dc" providerId="LiveId" clId="{DEB09C12-C376-40B2-8D42-A50FB6EF1F24}" dt="2022-04-15T15:45:47.861" v="1935" actId="478"/>
          <ac:grpSpMkLst>
            <pc:docMk/>
            <pc:sldMk cId="2627504679" sldId="345"/>
            <ac:grpSpMk id="3" creationId="{F47F6E9B-BC7A-4F4E-83D4-07EED86C8849}"/>
          </ac:grpSpMkLst>
        </pc:grpChg>
        <pc:grpChg chg="del mod">
          <ac:chgData name="hassan MH" userId="84cd2103f36ef0dc" providerId="LiveId" clId="{DEB09C12-C376-40B2-8D42-A50FB6EF1F24}" dt="2022-04-15T15:47:44.408" v="1977" actId="27803"/>
          <ac:grpSpMkLst>
            <pc:docMk/>
            <pc:sldMk cId="2627504679" sldId="345"/>
            <ac:grpSpMk id="11" creationId="{832047E4-E592-4C69-8E5D-F3F1F9F821B2}"/>
          </ac:grpSpMkLst>
        </pc:grpChg>
        <pc:grpChg chg="mod">
          <ac:chgData name="hassan MH" userId="84cd2103f36ef0dc" providerId="LiveId" clId="{DEB09C12-C376-40B2-8D42-A50FB6EF1F24}" dt="2022-04-15T15:53:48.987" v="2070" actId="164"/>
          <ac:grpSpMkLst>
            <pc:docMk/>
            <pc:sldMk cId="2627504679" sldId="345"/>
            <ac:grpSpMk id="12" creationId="{4293004F-0C68-4805-8E67-5C2E0C5E22BC}"/>
          </ac:grpSpMkLst>
        </pc:grpChg>
        <pc:grpChg chg="add mod">
          <ac:chgData name="hassan MH" userId="84cd2103f36ef0dc" providerId="LiveId" clId="{DEB09C12-C376-40B2-8D42-A50FB6EF1F24}" dt="2022-04-15T15:58:52.817" v="2135" actId="164"/>
          <ac:grpSpMkLst>
            <pc:docMk/>
            <pc:sldMk cId="2627504679" sldId="345"/>
            <ac:grpSpMk id="34" creationId="{6065C318-295A-4896-987A-E4AF40E22599}"/>
          </ac:grpSpMkLst>
        </pc:grpChg>
        <pc:grpChg chg="mod">
          <ac:chgData name="hassan MH" userId="84cd2103f36ef0dc" providerId="LiveId" clId="{DEB09C12-C376-40B2-8D42-A50FB6EF1F24}" dt="2022-04-15T15:51:45.958" v="2040" actId="207"/>
          <ac:grpSpMkLst>
            <pc:docMk/>
            <pc:sldMk cId="2627504679" sldId="345"/>
            <ac:grpSpMk id="35" creationId="{AD3EBB76-179C-4E19-B0CA-2F0CB201B02F}"/>
          </ac:grpSpMkLst>
        </pc:grpChg>
        <pc:grpChg chg="mod">
          <ac:chgData name="hassan MH" userId="84cd2103f36ef0dc" providerId="LiveId" clId="{DEB09C12-C376-40B2-8D42-A50FB6EF1F24}" dt="2022-04-15T15:51:45.958" v="2040" actId="207"/>
          <ac:grpSpMkLst>
            <pc:docMk/>
            <pc:sldMk cId="2627504679" sldId="345"/>
            <ac:grpSpMk id="36" creationId="{3BC84A49-76E4-4C17-A8E5-D1F96F3E54B5}"/>
          </ac:grpSpMkLst>
        </pc:grpChg>
        <pc:grpChg chg="mod">
          <ac:chgData name="hassan MH" userId="84cd2103f36ef0dc" providerId="LiveId" clId="{DEB09C12-C376-40B2-8D42-A50FB6EF1F24}" dt="2022-04-15T15:51:45.958" v="2040" actId="207"/>
          <ac:grpSpMkLst>
            <pc:docMk/>
            <pc:sldMk cId="2627504679" sldId="345"/>
            <ac:grpSpMk id="38" creationId="{B142F751-3E45-4F32-A51E-C85B39B4CCB7}"/>
          </ac:grpSpMkLst>
        </pc:grpChg>
        <pc:grpChg chg="mod">
          <ac:chgData name="hassan MH" userId="84cd2103f36ef0dc" providerId="LiveId" clId="{DEB09C12-C376-40B2-8D42-A50FB6EF1F24}" dt="2022-04-15T15:51:45.958" v="2040" actId="207"/>
          <ac:grpSpMkLst>
            <pc:docMk/>
            <pc:sldMk cId="2627504679" sldId="345"/>
            <ac:grpSpMk id="48" creationId="{50633177-F92D-45CD-859D-81D081A922D5}"/>
          </ac:grpSpMkLst>
        </pc:grpChg>
        <pc:grpChg chg="add del mod">
          <ac:chgData name="hassan MH" userId="84cd2103f36ef0dc" providerId="LiveId" clId="{DEB09C12-C376-40B2-8D42-A50FB6EF1F24}" dt="2022-04-15T15:47:40.230" v="1976" actId="478"/>
          <ac:grpSpMkLst>
            <pc:docMk/>
            <pc:sldMk cId="2627504679" sldId="345"/>
            <ac:grpSpMk id="54" creationId="{EF6E5D45-01F5-4A64-B093-AA74B4151E59}"/>
          </ac:grpSpMkLst>
        </pc:grpChg>
        <pc:grpChg chg="mod">
          <ac:chgData name="hassan MH" userId="84cd2103f36ef0dc" providerId="LiveId" clId="{DEB09C12-C376-40B2-8D42-A50FB6EF1F24}" dt="2022-04-15T15:46:42.702" v="1959"/>
          <ac:grpSpMkLst>
            <pc:docMk/>
            <pc:sldMk cId="2627504679" sldId="345"/>
            <ac:grpSpMk id="55" creationId="{553C7EB2-5EEB-4ED1-85FE-94DFDC4ABE91}"/>
          </ac:grpSpMkLst>
        </pc:grpChg>
        <pc:grpChg chg="mod">
          <ac:chgData name="hassan MH" userId="84cd2103f36ef0dc" providerId="LiveId" clId="{DEB09C12-C376-40B2-8D42-A50FB6EF1F24}" dt="2022-04-15T15:46:42.702" v="1959"/>
          <ac:grpSpMkLst>
            <pc:docMk/>
            <pc:sldMk cId="2627504679" sldId="345"/>
            <ac:grpSpMk id="56" creationId="{99BB2886-53CA-4798-B7BB-3542EFA9F6FA}"/>
          </ac:grpSpMkLst>
        </pc:grpChg>
        <pc:grpChg chg="mod">
          <ac:chgData name="hassan MH" userId="84cd2103f36ef0dc" providerId="LiveId" clId="{DEB09C12-C376-40B2-8D42-A50FB6EF1F24}" dt="2022-04-15T15:46:42.702" v="1959"/>
          <ac:grpSpMkLst>
            <pc:docMk/>
            <pc:sldMk cId="2627504679" sldId="345"/>
            <ac:grpSpMk id="57" creationId="{CF0F1E38-0DDC-4947-9372-3A4D85724421}"/>
          </ac:grpSpMkLst>
        </pc:grpChg>
        <pc:grpChg chg="mod">
          <ac:chgData name="hassan MH" userId="84cd2103f36ef0dc" providerId="LiveId" clId="{DEB09C12-C376-40B2-8D42-A50FB6EF1F24}" dt="2022-04-15T15:46:42.702" v="1959"/>
          <ac:grpSpMkLst>
            <pc:docMk/>
            <pc:sldMk cId="2627504679" sldId="345"/>
            <ac:grpSpMk id="58" creationId="{5AD39196-63F6-44E3-9F89-A56DD9D7A30A}"/>
          </ac:grpSpMkLst>
        </pc:grpChg>
        <pc:grpChg chg="mod">
          <ac:chgData name="hassan MH" userId="84cd2103f36ef0dc" providerId="LiveId" clId="{DEB09C12-C376-40B2-8D42-A50FB6EF1F24}" dt="2022-04-15T15:46:42.702" v="1959"/>
          <ac:grpSpMkLst>
            <pc:docMk/>
            <pc:sldMk cId="2627504679" sldId="345"/>
            <ac:grpSpMk id="59" creationId="{789E43C5-2840-419E-89D9-D440430F5AA9}"/>
          </ac:grpSpMkLst>
        </pc:grpChg>
        <pc:grpChg chg="mod">
          <ac:chgData name="hassan MH" userId="84cd2103f36ef0dc" providerId="LiveId" clId="{DEB09C12-C376-40B2-8D42-A50FB6EF1F24}" dt="2022-04-15T15:46:42.702" v="1959"/>
          <ac:grpSpMkLst>
            <pc:docMk/>
            <pc:sldMk cId="2627504679" sldId="345"/>
            <ac:grpSpMk id="86" creationId="{74887A26-0475-4964-8D30-FB05197A455B}"/>
          </ac:grpSpMkLst>
        </pc:grpChg>
        <pc:grpChg chg="mod">
          <ac:chgData name="hassan MH" userId="84cd2103f36ef0dc" providerId="LiveId" clId="{DEB09C12-C376-40B2-8D42-A50FB6EF1F24}" dt="2022-04-15T15:46:42.702" v="1959"/>
          <ac:grpSpMkLst>
            <pc:docMk/>
            <pc:sldMk cId="2627504679" sldId="345"/>
            <ac:grpSpMk id="87" creationId="{2733DE53-0248-47FC-A9E5-121AAB59A525}"/>
          </ac:grpSpMkLst>
        </pc:grpChg>
        <pc:grpChg chg="mod">
          <ac:chgData name="hassan MH" userId="84cd2103f36ef0dc" providerId="LiveId" clId="{DEB09C12-C376-40B2-8D42-A50FB6EF1F24}" dt="2022-04-15T15:47:44.408" v="1977" actId="27803"/>
          <ac:grpSpMkLst>
            <pc:docMk/>
            <pc:sldMk cId="2627504679" sldId="345"/>
            <ac:grpSpMk id="105" creationId="{8337C482-ECD9-483C-AE75-7735C701C4A5}"/>
          </ac:grpSpMkLst>
        </pc:grpChg>
        <pc:grpChg chg="del mod">
          <ac:chgData name="hassan MH" userId="84cd2103f36ef0dc" providerId="LiveId" clId="{DEB09C12-C376-40B2-8D42-A50FB6EF1F24}" dt="2022-04-15T15:52:26.314" v="2049" actId="165"/>
          <ac:grpSpMkLst>
            <pc:docMk/>
            <pc:sldMk cId="2627504679" sldId="345"/>
            <ac:grpSpMk id="108" creationId="{381157A7-E725-493E-98F8-A996A5282071}"/>
          </ac:grpSpMkLst>
        </pc:grpChg>
        <pc:grpChg chg="mod topLvl">
          <ac:chgData name="hassan MH" userId="84cd2103f36ef0dc" providerId="LiveId" clId="{DEB09C12-C376-40B2-8D42-A50FB6EF1F24}" dt="2022-04-15T15:53:48.987" v="2070" actId="164"/>
          <ac:grpSpMkLst>
            <pc:docMk/>
            <pc:sldMk cId="2627504679" sldId="345"/>
            <ac:grpSpMk id="110" creationId="{3E444B7C-AD32-45EE-9212-87D48A44602B}"/>
          </ac:grpSpMkLst>
        </pc:grpChg>
        <pc:grpChg chg="del mod">
          <ac:chgData name="hassan MH" userId="84cd2103f36ef0dc" providerId="LiveId" clId="{DEB09C12-C376-40B2-8D42-A50FB6EF1F24}" dt="2022-04-15T15:53:37.363" v="2067" actId="478"/>
          <ac:grpSpMkLst>
            <pc:docMk/>
            <pc:sldMk cId="2627504679" sldId="345"/>
            <ac:grpSpMk id="170" creationId="{EA2D0017-16D3-4522-8EEA-50F0E8AA956F}"/>
          </ac:grpSpMkLst>
        </pc:grpChg>
        <pc:grpChg chg="del mod">
          <ac:chgData name="hassan MH" userId="84cd2103f36ef0dc" providerId="LiveId" clId="{DEB09C12-C376-40B2-8D42-A50FB6EF1F24}" dt="2022-04-15T16:06:24.399" v="2235" actId="478"/>
          <ac:grpSpMkLst>
            <pc:docMk/>
            <pc:sldMk cId="2627504679" sldId="345"/>
            <ac:grpSpMk id="176" creationId="{51A427E8-343A-4FA7-B349-051916A76E1D}"/>
          </ac:grpSpMkLst>
        </pc:grpChg>
        <pc:grpChg chg="del mod">
          <ac:chgData name="hassan MH" userId="84cd2103f36ef0dc" providerId="LiveId" clId="{DEB09C12-C376-40B2-8D42-A50FB6EF1F24}" dt="2022-04-15T15:47:49.144" v="1979" actId="27803"/>
          <ac:grpSpMkLst>
            <pc:docMk/>
            <pc:sldMk cId="2627504679" sldId="345"/>
            <ac:grpSpMk id="185" creationId="{AE5E755F-942B-41EC-8078-70D2908C16C6}"/>
          </ac:grpSpMkLst>
        </pc:grpChg>
        <pc:grpChg chg="del mod">
          <ac:chgData name="hassan MH" userId="84cd2103f36ef0dc" providerId="LiveId" clId="{DEB09C12-C376-40B2-8D42-A50FB6EF1F24}" dt="2022-04-15T16:06:25.054" v="2236" actId="478"/>
          <ac:grpSpMkLst>
            <pc:docMk/>
            <pc:sldMk cId="2627504679" sldId="345"/>
            <ac:grpSpMk id="186" creationId="{56BC2821-EB9F-4681-A791-CD4179F67434}"/>
          </ac:grpSpMkLst>
        </pc:grpChg>
        <pc:grpChg chg="mod">
          <ac:chgData name="hassan MH" userId="84cd2103f36ef0dc" providerId="LiveId" clId="{DEB09C12-C376-40B2-8D42-A50FB6EF1F24}" dt="2022-04-15T15:59:04.472" v="2138" actId="164"/>
          <ac:grpSpMkLst>
            <pc:docMk/>
            <pc:sldMk cId="2627504679" sldId="345"/>
            <ac:grpSpMk id="194" creationId="{6FB99DB8-8AF4-4359-A583-252387EB38B2}"/>
          </ac:grpSpMkLst>
        </pc:grpChg>
        <pc:grpChg chg="del mod">
          <ac:chgData name="hassan MH" userId="84cd2103f36ef0dc" providerId="LiveId" clId="{DEB09C12-C376-40B2-8D42-A50FB6EF1F24}" dt="2022-04-15T15:48:38.120" v="1990" actId="478"/>
          <ac:grpSpMkLst>
            <pc:docMk/>
            <pc:sldMk cId="2627504679" sldId="345"/>
            <ac:grpSpMk id="200" creationId="{3DCC7ECE-D4D2-47B1-9460-E4101782E0B6}"/>
          </ac:grpSpMkLst>
        </pc:grpChg>
        <pc:grpChg chg="mod">
          <ac:chgData name="hassan MH" userId="84cd2103f36ef0dc" providerId="LiveId" clId="{DEB09C12-C376-40B2-8D42-A50FB6EF1F24}" dt="2022-04-15T15:58:57.102" v="2136" actId="164"/>
          <ac:grpSpMkLst>
            <pc:docMk/>
            <pc:sldMk cId="2627504679" sldId="345"/>
            <ac:grpSpMk id="203" creationId="{F0579FA2-47DB-4B75-8507-CBC9C8462884}"/>
          </ac:grpSpMkLst>
        </pc:grpChg>
        <pc:grpChg chg="mod">
          <ac:chgData name="hassan MH" userId="84cd2103f36ef0dc" providerId="LiveId" clId="{DEB09C12-C376-40B2-8D42-A50FB6EF1F24}" dt="2022-04-15T15:47:49.144" v="1979" actId="27803"/>
          <ac:grpSpMkLst>
            <pc:docMk/>
            <pc:sldMk cId="2627504679" sldId="345"/>
            <ac:grpSpMk id="204" creationId="{DC496A1C-D17A-4B2C-BC3F-AB6C6B080E60}"/>
          </ac:grpSpMkLst>
        </pc:grpChg>
        <pc:grpChg chg="mod">
          <ac:chgData name="hassan MH" userId="84cd2103f36ef0dc" providerId="LiveId" clId="{DEB09C12-C376-40B2-8D42-A50FB6EF1F24}" dt="2022-04-15T15:47:49.144" v="1979" actId="27803"/>
          <ac:grpSpMkLst>
            <pc:docMk/>
            <pc:sldMk cId="2627504679" sldId="345"/>
            <ac:grpSpMk id="208" creationId="{543FCC48-CC86-413C-82D6-A92FA3B7E8B4}"/>
          </ac:grpSpMkLst>
        </pc:grpChg>
        <pc:grpChg chg="add mod">
          <ac:chgData name="hassan MH" userId="84cd2103f36ef0dc" providerId="LiveId" clId="{DEB09C12-C376-40B2-8D42-A50FB6EF1F24}" dt="2022-04-15T15:59:00.929" v="2137" actId="164"/>
          <ac:grpSpMkLst>
            <pc:docMk/>
            <pc:sldMk cId="2627504679" sldId="345"/>
            <ac:grpSpMk id="217" creationId="{1E409091-826C-49B8-BDC4-0DE6942AB0B9}"/>
          </ac:grpSpMkLst>
        </pc:grpChg>
        <pc:grpChg chg="add mod">
          <ac:chgData name="hassan MH" userId="84cd2103f36ef0dc" providerId="LiveId" clId="{DEB09C12-C376-40B2-8D42-A50FB6EF1F24}" dt="2022-04-15T15:59:56.125" v="2153" actId="1076"/>
          <ac:grpSpMkLst>
            <pc:docMk/>
            <pc:sldMk cId="2627504679" sldId="345"/>
            <ac:grpSpMk id="219" creationId="{EE3A5ACA-7296-41AC-9548-B787CE3B8FBB}"/>
          </ac:grpSpMkLst>
        </pc:grpChg>
        <pc:grpChg chg="add mod">
          <ac:chgData name="hassan MH" userId="84cd2103f36ef0dc" providerId="LiveId" clId="{DEB09C12-C376-40B2-8D42-A50FB6EF1F24}" dt="2022-04-15T15:58:57.102" v="2136" actId="164"/>
          <ac:grpSpMkLst>
            <pc:docMk/>
            <pc:sldMk cId="2627504679" sldId="345"/>
            <ac:grpSpMk id="220" creationId="{793D54EE-60D0-4D35-9888-757149B8650C}"/>
          </ac:grpSpMkLst>
        </pc:grpChg>
        <pc:grpChg chg="add mod">
          <ac:chgData name="hassan MH" userId="84cd2103f36ef0dc" providerId="LiveId" clId="{DEB09C12-C376-40B2-8D42-A50FB6EF1F24}" dt="2022-04-15T15:59:00.929" v="2137" actId="164"/>
          <ac:grpSpMkLst>
            <pc:docMk/>
            <pc:sldMk cId="2627504679" sldId="345"/>
            <ac:grpSpMk id="221" creationId="{32290536-A65B-47B5-827B-0D06358CD15F}"/>
          </ac:grpSpMkLst>
        </pc:grpChg>
        <pc:grpChg chg="add mod">
          <ac:chgData name="hassan MH" userId="84cd2103f36ef0dc" providerId="LiveId" clId="{DEB09C12-C376-40B2-8D42-A50FB6EF1F24}" dt="2022-04-15T15:59:04.472" v="2138" actId="164"/>
          <ac:grpSpMkLst>
            <pc:docMk/>
            <pc:sldMk cId="2627504679" sldId="345"/>
            <ac:grpSpMk id="222" creationId="{B7FA5391-1ECC-44BE-B7F6-4E8863FA1D9C}"/>
          </ac:grpSpMkLst>
        </pc:grpChg>
        <pc:picChg chg="add del mod">
          <ac:chgData name="hassan MH" userId="84cd2103f36ef0dc" providerId="LiveId" clId="{DEB09C12-C376-40B2-8D42-A50FB6EF1F24}" dt="2022-04-15T15:47:49.144" v="1979" actId="27803"/>
          <ac:picMkLst>
            <pc:docMk/>
            <pc:sldMk cId="2627504679" sldId="345"/>
            <ac:picMk id="5" creationId="{331E5720-4FD4-4CA9-9821-727C265DD270}"/>
          </ac:picMkLst>
        </pc:picChg>
        <pc:picChg chg="add del mod">
          <ac:chgData name="hassan MH" userId="84cd2103f36ef0dc" providerId="LiveId" clId="{DEB09C12-C376-40B2-8D42-A50FB6EF1F24}" dt="2022-04-15T15:47:44.408" v="1977" actId="27803"/>
          <ac:picMkLst>
            <pc:docMk/>
            <pc:sldMk cId="2627504679" sldId="345"/>
            <ac:picMk id="10" creationId="{7886F1EB-505F-4EC1-AF39-32B718738F70}"/>
          </ac:picMkLst>
        </pc:picChg>
        <pc:picChg chg="del">
          <ac:chgData name="hassan MH" userId="84cd2103f36ef0dc" providerId="LiveId" clId="{DEB09C12-C376-40B2-8D42-A50FB6EF1F24}" dt="2022-04-15T16:06:20.458" v="2231" actId="478"/>
          <ac:picMkLst>
            <pc:docMk/>
            <pc:sldMk cId="2627504679" sldId="345"/>
            <ac:picMk id="22" creationId="{8E954309-8309-435D-AD98-CED17F6DCDD2}"/>
          </ac:picMkLst>
        </pc:picChg>
        <pc:picChg chg="add del mod">
          <ac:chgData name="hassan MH" userId="84cd2103f36ef0dc" providerId="LiveId" clId="{DEB09C12-C376-40B2-8D42-A50FB6EF1F24}" dt="2022-04-15T15:47:38.377" v="1975" actId="478"/>
          <ac:picMkLst>
            <pc:docMk/>
            <pc:sldMk cId="2627504679" sldId="345"/>
            <ac:picMk id="103" creationId="{5F41FF48-960A-45FE-AA56-1A6BE9DBCF7D}"/>
          </ac:picMkLst>
        </pc:picChg>
        <pc:picChg chg="add del mod">
          <ac:chgData name="hassan MH" userId="84cd2103f36ef0dc" providerId="LiveId" clId="{DEB09C12-C376-40B2-8D42-A50FB6EF1F24}" dt="2022-04-15T16:06:23.140" v="2233" actId="478"/>
          <ac:picMkLst>
            <pc:docMk/>
            <pc:sldMk cId="2627504679" sldId="345"/>
            <ac:picMk id="213" creationId="{8B4DC3A6-E85E-4DA3-B342-B44F7D3AE04C}"/>
          </ac:picMkLst>
        </pc:picChg>
        <pc:picChg chg="add del mod">
          <ac:chgData name="hassan MH" userId="84cd2103f36ef0dc" providerId="LiveId" clId="{DEB09C12-C376-40B2-8D42-A50FB6EF1F24}" dt="2022-04-15T16:06:21.334" v="2232" actId="478"/>
          <ac:picMkLst>
            <pc:docMk/>
            <pc:sldMk cId="2627504679" sldId="345"/>
            <ac:picMk id="214" creationId="{7B995F2F-6B1E-432C-B0AD-E18D895B3F53}"/>
          </ac:picMkLst>
        </pc:picChg>
      </pc:sldChg>
      <pc:sldChg chg="addSp delSp modSp mod modNotesTx">
        <pc:chgData name="hassan MH" userId="84cd2103f36ef0dc" providerId="LiveId" clId="{DEB09C12-C376-40B2-8D42-A50FB6EF1F24}" dt="2022-04-15T17:00:30.411" v="2355" actId="14100"/>
        <pc:sldMkLst>
          <pc:docMk/>
          <pc:sldMk cId="2940180332" sldId="346"/>
        </pc:sldMkLst>
        <pc:spChg chg="mod topLvl">
          <ac:chgData name="hassan MH" userId="84cd2103f36ef0dc" providerId="LiveId" clId="{DEB09C12-C376-40B2-8D42-A50FB6EF1F24}" dt="2022-04-15T16:08:36.814" v="2250" actId="165"/>
          <ac:spMkLst>
            <pc:docMk/>
            <pc:sldMk cId="2940180332" sldId="346"/>
            <ac:spMk id="11" creationId="{40DE4D7D-B8A8-4F7A-8A68-6C1AEAA48B6D}"/>
          </ac:spMkLst>
        </pc:spChg>
        <pc:spChg chg="mod">
          <ac:chgData name="hassan MH" userId="84cd2103f36ef0dc" providerId="LiveId" clId="{DEB09C12-C376-40B2-8D42-A50FB6EF1F24}" dt="2022-04-15T16:04:04.196" v="2222" actId="1076"/>
          <ac:spMkLst>
            <pc:docMk/>
            <pc:sldMk cId="2940180332" sldId="346"/>
            <ac:spMk id="14" creationId="{FF46C56F-2A13-4DD9-95CC-91FEFF572BE9}"/>
          </ac:spMkLst>
        </pc:spChg>
        <pc:spChg chg="mod">
          <ac:chgData name="hassan MH" userId="84cd2103f36ef0dc" providerId="LiveId" clId="{DEB09C12-C376-40B2-8D42-A50FB6EF1F24}" dt="2022-04-15T16:08:36.814" v="2250" actId="165"/>
          <ac:spMkLst>
            <pc:docMk/>
            <pc:sldMk cId="2940180332" sldId="346"/>
            <ac:spMk id="88" creationId="{040B03EA-0C02-41BD-B07F-EA02BEEC28D4}"/>
          </ac:spMkLst>
        </pc:spChg>
        <pc:spChg chg="mod">
          <ac:chgData name="hassan MH" userId="84cd2103f36ef0dc" providerId="LiveId" clId="{DEB09C12-C376-40B2-8D42-A50FB6EF1F24}" dt="2022-04-15T16:08:36.814" v="2250" actId="165"/>
          <ac:spMkLst>
            <pc:docMk/>
            <pc:sldMk cId="2940180332" sldId="346"/>
            <ac:spMk id="89" creationId="{44BCAFA9-EE78-48F5-8DC1-51E176E10127}"/>
          </ac:spMkLst>
        </pc:spChg>
        <pc:spChg chg="mod">
          <ac:chgData name="hassan MH" userId="84cd2103f36ef0dc" providerId="LiveId" clId="{DEB09C12-C376-40B2-8D42-A50FB6EF1F24}" dt="2022-04-15T16:08:36.814" v="2250" actId="165"/>
          <ac:spMkLst>
            <pc:docMk/>
            <pc:sldMk cId="2940180332" sldId="346"/>
            <ac:spMk id="90" creationId="{F12B4E6C-5E8F-4518-B7A0-E9281B743FF5}"/>
          </ac:spMkLst>
        </pc:spChg>
        <pc:spChg chg="mod">
          <ac:chgData name="hassan MH" userId="84cd2103f36ef0dc" providerId="LiveId" clId="{DEB09C12-C376-40B2-8D42-A50FB6EF1F24}" dt="2022-04-15T16:08:36.814" v="2250" actId="165"/>
          <ac:spMkLst>
            <pc:docMk/>
            <pc:sldMk cId="2940180332" sldId="346"/>
            <ac:spMk id="91" creationId="{55C735E1-1F13-417B-BA6A-6A004132A884}"/>
          </ac:spMkLst>
        </pc:spChg>
        <pc:spChg chg="mod">
          <ac:chgData name="hassan MH" userId="84cd2103f36ef0dc" providerId="LiveId" clId="{DEB09C12-C376-40B2-8D42-A50FB6EF1F24}" dt="2022-04-15T16:08:36.814" v="2250" actId="165"/>
          <ac:spMkLst>
            <pc:docMk/>
            <pc:sldMk cId="2940180332" sldId="346"/>
            <ac:spMk id="92" creationId="{80961B54-E4B4-48FC-9561-5BE5CD87A6DE}"/>
          </ac:spMkLst>
        </pc:spChg>
        <pc:spChg chg="mod">
          <ac:chgData name="hassan MH" userId="84cd2103f36ef0dc" providerId="LiveId" clId="{DEB09C12-C376-40B2-8D42-A50FB6EF1F24}" dt="2022-04-15T16:08:36.814" v="2250" actId="165"/>
          <ac:spMkLst>
            <pc:docMk/>
            <pc:sldMk cId="2940180332" sldId="346"/>
            <ac:spMk id="93" creationId="{E1F1A0E5-48B5-459B-B165-05729215F607}"/>
          </ac:spMkLst>
        </pc:spChg>
        <pc:spChg chg="mod">
          <ac:chgData name="hassan MH" userId="84cd2103f36ef0dc" providerId="LiveId" clId="{DEB09C12-C376-40B2-8D42-A50FB6EF1F24}" dt="2022-04-15T16:08:36.814" v="2250" actId="165"/>
          <ac:spMkLst>
            <pc:docMk/>
            <pc:sldMk cId="2940180332" sldId="346"/>
            <ac:spMk id="94" creationId="{231F989F-3B54-4CC0-8A2A-73CDA5ACB737}"/>
          </ac:spMkLst>
        </pc:spChg>
        <pc:spChg chg="mod">
          <ac:chgData name="hassan MH" userId="84cd2103f36ef0dc" providerId="LiveId" clId="{DEB09C12-C376-40B2-8D42-A50FB6EF1F24}" dt="2022-04-15T16:08:36.814" v="2250" actId="165"/>
          <ac:spMkLst>
            <pc:docMk/>
            <pc:sldMk cId="2940180332" sldId="346"/>
            <ac:spMk id="95" creationId="{22212817-C0A3-4E05-8D57-FFBF3A12C9F3}"/>
          </ac:spMkLst>
        </pc:spChg>
        <pc:spChg chg="mod">
          <ac:chgData name="hassan MH" userId="84cd2103f36ef0dc" providerId="LiveId" clId="{DEB09C12-C376-40B2-8D42-A50FB6EF1F24}" dt="2022-04-15T16:08:36.814" v="2250" actId="165"/>
          <ac:spMkLst>
            <pc:docMk/>
            <pc:sldMk cId="2940180332" sldId="346"/>
            <ac:spMk id="96" creationId="{B67C836B-100B-49B1-9D92-A2AA57AE284C}"/>
          </ac:spMkLst>
        </pc:spChg>
        <pc:spChg chg="mod">
          <ac:chgData name="hassan MH" userId="84cd2103f36ef0dc" providerId="LiveId" clId="{DEB09C12-C376-40B2-8D42-A50FB6EF1F24}" dt="2022-04-15T16:08:36.814" v="2250" actId="165"/>
          <ac:spMkLst>
            <pc:docMk/>
            <pc:sldMk cId="2940180332" sldId="346"/>
            <ac:spMk id="97" creationId="{6CE8616F-F8DF-4D40-9DD9-C04F4706B8FC}"/>
          </ac:spMkLst>
        </pc:spChg>
        <pc:spChg chg="mod">
          <ac:chgData name="hassan MH" userId="84cd2103f36ef0dc" providerId="LiveId" clId="{DEB09C12-C376-40B2-8D42-A50FB6EF1F24}" dt="2022-04-15T16:08:36.814" v="2250" actId="165"/>
          <ac:spMkLst>
            <pc:docMk/>
            <pc:sldMk cId="2940180332" sldId="346"/>
            <ac:spMk id="98" creationId="{297EA39F-6DF6-426B-BFCD-E0E9441B82EB}"/>
          </ac:spMkLst>
        </pc:spChg>
        <pc:spChg chg="mod">
          <ac:chgData name="hassan MH" userId="84cd2103f36ef0dc" providerId="LiveId" clId="{DEB09C12-C376-40B2-8D42-A50FB6EF1F24}" dt="2022-04-15T16:08:36.814" v="2250" actId="165"/>
          <ac:spMkLst>
            <pc:docMk/>
            <pc:sldMk cId="2940180332" sldId="346"/>
            <ac:spMk id="99" creationId="{F094828A-6C22-41FA-A798-67166F555A8F}"/>
          </ac:spMkLst>
        </pc:spChg>
        <pc:spChg chg="mod">
          <ac:chgData name="hassan MH" userId="84cd2103f36ef0dc" providerId="LiveId" clId="{DEB09C12-C376-40B2-8D42-A50FB6EF1F24}" dt="2022-04-15T16:08:36.814" v="2250" actId="165"/>
          <ac:spMkLst>
            <pc:docMk/>
            <pc:sldMk cId="2940180332" sldId="346"/>
            <ac:spMk id="100" creationId="{CC49EB0C-9361-4C9D-83E3-21C5AD2A96C2}"/>
          </ac:spMkLst>
        </pc:spChg>
        <pc:spChg chg="mod">
          <ac:chgData name="hassan MH" userId="84cd2103f36ef0dc" providerId="LiveId" clId="{DEB09C12-C376-40B2-8D42-A50FB6EF1F24}" dt="2022-04-15T16:08:36.814" v="2250" actId="165"/>
          <ac:spMkLst>
            <pc:docMk/>
            <pc:sldMk cId="2940180332" sldId="346"/>
            <ac:spMk id="101" creationId="{E834C98F-C2E8-4BB7-9E21-EAC57007CA90}"/>
          </ac:spMkLst>
        </pc:spChg>
        <pc:spChg chg="mod">
          <ac:chgData name="hassan MH" userId="84cd2103f36ef0dc" providerId="LiveId" clId="{DEB09C12-C376-40B2-8D42-A50FB6EF1F24}" dt="2022-04-15T16:08:36.814" v="2250" actId="165"/>
          <ac:spMkLst>
            <pc:docMk/>
            <pc:sldMk cId="2940180332" sldId="346"/>
            <ac:spMk id="102" creationId="{C6DA3F93-BCD8-48C7-901D-EFEFB255367A}"/>
          </ac:spMkLst>
        </pc:spChg>
        <pc:spChg chg="mod">
          <ac:chgData name="hassan MH" userId="84cd2103f36ef0dc" providerId="LiveId" clId="{DEB09C12-C376-40B2-8D42-A50FB6EF1F24}" dt="2022-04-15T16:08:36.814" v="2250" actId="165"/>
          <ac:spMkLst>
            <pc:docMk/>
            <pc:sldMk cId="2940180332" sldId="346"/>
            <ac:spMk id="103" creationId="{A8BF4F72-0F9F-4371-A730-12627D188BA2}"/>
          </ac:spMkLst>
        </pc:spChg>
        <pc:spChg chg="mod">
          <ac:chgData name="hassan MH" userId="84cd2103f36ef0dc" providerId="LiveId" clId="{DEB09C12-C376-40B2-8D42-A50FB6EF1F24}" dt="2022-04-15T16:08:36.814" v="2250" actId="165"/>
          <ac:spMkLst>
            <pc:docMk/>
            <pc:sldMk cId="2940180332" sldId="346"/>
            <ac:spMk id="104" creationId="{96560D5B-D268-4991-A984-DE83DA0FC965}"/>
          </ac:spMkLst>
        </pc:spChg>
        <pc:spChg chg="mod">
          <ac:chgData name="hassan MH" userId="84cd2103f36ef0dc" providerId="LiveId" clId="{DEB09C12-C376-40B2-8D42-A50FB6EF1F24}" dt="2022-04-15T16:08:36.814" v="2250" actId="165"/>
          <ac:spMkLst>
            <pc:docMk/>
            <pc:sldMk cId="2940180332" sldId="346"/>
            <ac:spMk id="105" creationId="{93F8C511-D7CD-48C6-83CF-5C534133B7D2}"/>
          </ac:spMkLst>
        </pc:spChg>
        <pc:spChg chg="mod">
          <ac:chgData name="hassan MH" userId="84cd2103f36ef0dc" providerId="LiveId" clId="{DEB09C12-C376-40B2-8D42-A50FB6EF1F24}" dt="2022-04-15T16:08:36.814" v="2250" actId="165"/>
          <ac:spMkLst>
            <pc:docMk/>
            <pc:sldMk cId="2940180332" sldId="346"/>
            <ac:spMk id="106" creationId="{F48EA3A4-1071-4BCC-B9A1-93C2319532AC}"/>
          </ac:spMkLst>
        </pc:spChg>
        <pc:spChg chg="mod">
          <ac:chgData name="hassan MH" userId="84cd2103f36ef0dc" providerId="LiveId" clId="{DEB09C12-C376-40B2-8D42-A50FB6EF1F24}" dt="2022-04-15T16:08:36.814" v="2250" actId="165"/>
          <ac:spMkLst>
            <pc:docMk/>
            <pc:sldMk cId="2940180332" sldId="346"/>
            <ac:spMk id="107" creationId="{1F2C94B8-9478-456A-95DB-3BD912D0505E}"/>
          </ac:spMkLst>
        </pc:spChg>
        <pc:spChg chg="mod">
          <ac:chgData name="hassan MH" userId="84cd2103f36ef0dc" providerId="LiveId" clId="{DEB09C12-C376-40B2-8D42-A50FB6EF1F24}" dt="2022-04-15T16:08:36.814" v="2250" actId="165"/>
          <ac:spMkLst>
            <pc:docMk/>
            <pc:sldMk cId="2940180332" sldId="346"/>
            <ac:spMk id="108" creationId="{4465100E-B4D5-4992-86A9-1AED9F0204CF}"/>
          </ac:spMkLst>
        </pc:spChg>
        <pc:spChg chg="mod">
          <ac:chgData name="hassan MH" userId="84cd2103f36ef0dc" providerId="LiveId" clId="{DEB09C12-C376-40B2-8D42-A50FB6EF1F24}" dt="2022-04-15T16:08:36.814" v="2250" actId="165"/>
          <ac:spMkLst>
            <pc:docMk/>
            <pc:sldMk cId="2940180332" sldId="346"/>
            <ac:spMk id="109" creationId="{92597975-8A65-4A70-B776-CB35E3CCB963}"/>
          </ac:spMkLst>
        </pc:spChg>
        <pc:spChg chg="mod">
          <ac:chgData name="hassan MH" userId="84cd2103f36ef0dc" providerId="LiveId" clId="{DEB09C12-C376-40B2-8D42-A50FB6EF1F24}" dt="2022-04-15T16:08:36.814" v="2250" actId="165"/>
          <ac:spMkLst>
            <pc:docMk/>
            <pc:sldMk cId="2940180332" sldId="346"/>
            <ac:spMk id="110" creationId="{63810DD4-DEF1-4A03-84D7-BD7569F212C4}"/>
          </ac:spMkLst>
        </pc:spChg>
        <pc:spChg chg="mod">
          <ac:chgData name="hassan MH" userId="84cd2103f36ef0dc" providerId="LiveId" clId="{DEB09C12-C376-40B2-8D42-A50FB6EF1F24}" dt="2022-04-15T16:08:36.814" v="2250" actId="165"/>
          <ac:spMkLst>
            <pc:docMk/>
            <pc:sldMk cId="2940180332" sldId="346"/>
            <ac:spMk id="113" creationId="{A0190E58-5A6B-46A9-BA16-822186068999}"/>
          </ac:spMkLst>
        </pc:spChg>
        <pc:spChg chg="mod">
          <ac:chgData name="hassan MH" userId="84cd2103f36ef0dc" providerId="LiveId" clId="{DEB09C12-C376-40B2-8D42-A50FB6EF1F24}" dt="2022-04-15T16:08:36.814" v="2250" actId="165"/>
          <ac:spMkLst>
            <pc:docMk/>
            <pc:sldMk cId="2940180332" sldId="346"/>
            <ac:spMk id="115" creationId="{00F115C8-AA89-48EC-ACE8-3816B059CAD3}"/>
          </ac:spMkLst>
        </pc:spChg>
        <pc:spChg chg="mod">
          <ac:chgData name="hassan MH" userId="84cd2103f36ef0dc" providerId="LiveId" clId="{DEB09C12-C376-40B2-8D42-A50FB6EF1F24}" dt="2022-04-15T16:08:36.814" v="2250" actId="165"/>
          <ac:spMkLst>
            <pc:docMk/>
            <pc:sldMk cId="2940180332" sldId="346"/>
            <ac:spMk id="116" creationId="{80D7C8F6-B4EF-4051-99AE-C09E4ED89476}"/>
          </ac:spMkLst>
        </pc:spChg>
        <pc:spChg chg="mod">
          <ac:chgData name="hassan MH" userId="84cd2103f36ef0dc" providerId="LiveId" clId="{DEB09C12-C376-40B2-8D42-A50FB6EF1F24}" dt="2022-04-15T16:08:36.814" v="2250" actId="165"/>
          <ac:spMkLst>
            <pc:docMk/>
            <pc:sldMk cId="2940180332" sldId="346"/>
            <ac:spMk id="117" creationId="{ED556B23-D7D1-4F28-B4CC-1FABF874459E}"/>
          </ac:spMkLst>
        </pc:spChg>
        <pc:spChg chg="mod">
          <ac:chgData name="hassan MH" userId="84cd2103f36ef0dc" providerId="LiveId" clId="{DEB09C12-C376-40B2-8D42-A50FB6EF1F24}" dt="2022-04-15T16:08:36.814" v="2250" actId="165"/>
          <ac:spMkLst>
            <pc:docMk/>
            <pc:sldMk cId="2940180332" sldId="346"/>
            <ac:spMk id="119" creationId="{C4AD7428-C360-40F5-9ED0-5A29A87BC726}"/>
          </ac:spMkLst>
        </pc:spChg>
        <pc:spChg chg="mod">
          <ac:chgData name="hassan MH" userId="84cd2103f36ef0dc" providerId="LiveId" clId="{DEB09C12-C376-40B2-8D42-A50FB6EF1F24}" dt="2022-04-15T16:08:36.814" v="2250" actId="165"/>
          <ac:spMkLst>
            <pc:docMk/>
            <pc:sldMk cId="2940180332" sldId="346"/>
            <ac:spMk id="120" creationId="{B31C1C51-84C1-406A-9885-EBB350505465}"/>
          </ac:spMkLst>
        </pc:spChg>
        <pc:spChg chg="mod">
          <ac:chgData name="hassan MH" userId="84cd2103f36ef0dc" providerId="LiveId" clId="{DEB09C12-C376-40B2-8D42-A50FB6EF1F24}" dt="2022-04-15T16:08:36.814" v="2250" actId="165"/>
          <ac:spMkLst>
            <pc:docMk/>
            <pc:sldMk cId="2940180332" sldId="346"/>
            <ac:spMk id="121" creationId="{C463ED4D-5BA3-4F36-AA49-FBB1CB25936B}"/>
          </ac:spMkLst>
        </pc:spChg>
        <pc:spChg chg="mod">
          <ac:chgData name="hassan MH" userId="84cd2103f36ef0dc" providerId="LiveId" clId="{DEB09C12-C376-40B2-8D42-A50FB6EF1F24}" dt="2022-04-15T16:08:36.814" v="2250" actId="165"/>
          <ac:spMkLst>
            <pc:docMk/>
            <pc:sldMk cId="2940180332" sldId="346"/>
            <ac:spMk id="122" creationId="{4A9D1593-1306-4472-A75F-25DB1E382021}"/>
          </ac:spMkLst>
        </pc:spChg>
        <pc:spChg chg="mod">
          <ac:chgData name="hassan MH" userId="84cd2103f36ef0dc" providerId="LiveId" clId="{DEB09C12-C376-40B2-8D42-A50FB6EF1F24}" dt="2022-04-15T16:08:36.814" v="2250" actId="165"/>
          <ac:spMkLst>
            <pc:docMk/>
            <pc:sldMk cId="2940180332" sldId="346"/>
            <ac:spMk id="123" creationId="{CF4C73A5-4283-414C-A2CE-45011A7FDAB1}"/>
          </ac:spMkLst>
        </pc:spChg>
        <pc:spChg chg="mod">
          <ac:chgData name="hassan MH" userId="84cd2103f36ef0dc" providerId="LiveId" clId="{DEB09C12-C376-40B2-8D42-A50FB6EF1F24}" dt="2022-04-15T16:08:36.814" v="2250" actId="165"/>
          <ac:spMkLst>
            <pc:docMk/>
            <pc:sldMk cId="2940180332" sldId="346"/>
            <ac:spMk id="124" creationId="{439E4A9D-6E13-41E8-AE14-7245A511AD4D}"/>
          </ac:spMkLst>
        </pc:spChg>
        <pc:spChg chg="mod">
          <ac:chgData name="hassan MH" userId="84cd2103f36ef0dc" providerId="LiveId" clId="{DEB09C12-C376-40B2-8D42-A50FB6EF1F24}" dt="2022-04-15T16:08:36.814" v="2250" actId="165"/>
          <ac:spMkLst>
            <pc:docMk/>
            <pc:sldMk cId="2940180332" sldId="346"/>
            <ac:spMk id="125" creationId="{9CFDF3FE-8284-4DCE-9B83-FACBF2E0B04D}"/>
          </ac:spMkLst>
        </pc:spChg>
        <pc:spChg chg="mod">
          <ac:chgData name="hassan MH" userId="84cd2103f36ef0dc" providerId="LiveId" clId="{DEB09C12-C376-40B2-8D42-A50FB6EF1F24}" dt="2022-04-15T16:08:36.814" v="2250" actId="165"/>
          <ac:spMkLst>
            <pc:docMk/>
            <pc:sldMk cId="2940180332" sldId="346"/>
            <ac:spMk id="126" creationId="{C9278789-FF35-465C-BFA5-DE83D9B34866}"/>
          </ac:spMkLst>
        </pc:spChg>
        <pc:spChg chg="mod">
          <ac:chgData name="hassan MH" userId="84cd2103f36ef0dc" providerId="LiveId" clId="{DEB09C12-C376-40B2-8D42-A50FB6EF1F24}" dt="2022-04-15T16:08:36.814" v="2250" actId="165"/>
          <ac:spMkLst>
            <pc:docMk/>
            <pc:sldMk cId="2940180332" sldId="346"/>
            <ac:spMk id="127" creationId="{4488EF8A-DF41-46D1-BB6E-012104C6E82A}"/>
          </ac:spMkLst>
        </pc:spChg>
        <pc:spChg chg="mod">
          <ac:chgData name="hassan MH" userId="84cd2103f36ef0dc" providerId="LiveId" clId="{DEB09C12-C376-40B2-8D42-A50FB6EF1F24}" dt="2022-04-15T16:08:36.814" v="2250" actId="165"/>
          <ac:spMkLst>
            <pc:docMk/>
            <pc:sldMk cId="2940180332" sldId="346"/>
            <ac:spMk id="128" creationId="{9A1E1432-A875-4046-8C7B-02B0DB25D7D0}"/>
          </ac:spMkLst>
        </pc:spChg>
        <pc:spChg chg="mod">
          <ac:chgData name="hassan MH" userId="84cd2103f36ef0dc" providerId="LiveId" clId="{DEB09C12-C376-40B2-8D42-A50FB6EF1F24}" dt="2022-04-15T16:08:36.814" v="2250" actId="165"/>
          <ac:spMkLst>
            <pc:docMk/>
            <pc:sldMk cId="2940180332" sldId="346"/>
            <ac:spMk id="129" creationId="{B6D09373-D598-460A-9627-8E5E608127AC}"/>
          </ac:spMkLst>
        </pc:spChg>
        <pc:spChg chg="mod">
          <ac:chgData name="hassan MH" userId="84cd2103f36ef0dc" providerId="LiveId" clId="{DEB09C12-C376-40B2-8D42-A50FB6EF1F24}" dt="2022-04-15T16:08:36.814" v="2250" actId="165"/>
          <ac:spMkLst>
            <pc:docMk/>
            <pc:sldMk cId="2940180332" sldId="346"/>
            <ac:spMk id="130" creationId="{4E932297-ABA2-47B2-B900-1FE795ED2076}"/>
          </ac:spMkLst>
        </pc:spChg>
        <pc:spChg chg="mod">
          <ac:chgData name="hassan MH" userId="84cd2103f36ef0dc" providerId="LiveId" clId="{DEB09C12-C376-40B2-8D42-A50FB6EF1F24}" dt="2022-04-15T16:08:36.814" v="2250" actId="165"/>
          <ac:spMkLst>
            <pc:docMk/>
            <pc:sldMk cId="2940180332" sldId="346"/>
            <ac:spMk id="131" creationId="{A9D4A00F-26B8-486B-9656-6B911D13DB86}"/>
          </ac:spMkLst>
        </pc:spChg>
        <pc:spChg chg="mod">
          <ac:chgData name="hassan MH" userId="84cd2103f36ef0dc" providerId="LiveId" clId="{DEB09C12-C376-40B2-8D42-A50FB6EF1F24}" dt="2022-04-15T16:08:36.814" v="2250" actId="165"/>
          <ac:spMkLst>
            <pc:docMk/>
            <pc:sldMk cId="2940180332" sldId="346"/>
            <ac:spMk id="132" creationId="{712C4E7C-E5A9-40D1-876C-640B4CBBB016}"/>
          </ac:spMkLst>
        </pc:spChg>
        <pc:spChg chg="mod">
          <ac:chgData name="hassan MH" userId="84cd2103f36ef0dc" providerId="LiveId" clId="{DEB09C12-C376-40B2-8D42-A50FB6EF1F24}" dt="2022-04-15T16:08:36.814" v="2250" actId="165"/>
          <ac:spMkLst>
            <pc:docMk/>
            <pc:sldMk cId="2940180332" sldId="346"/>
            <ac:spMk id="133" creationId="{E90CF40D-1EF6-4BC5-B3D3-E7D44BAFD4C7}"/>
          </ac:spMkLst>
        </pc:spChg>
        <pc:spChg chg="mod">
          <ac:chgData name="hassan MH" userId="84cd2103f36ef0dc" providerId="LiveId" clId="{DEB09C12-C376-40B2-8D42-A50FB6EF1F24}" dt="2022-04-15T16:08:36.814" v="2250" actId="165"/>
          <ac:spMkLst>
            <pc:docMk/>
            <pc:sldMk cId="2940180332" sldId="346"/>
            <ac:spMk id="134" creationId="{D203FBC7-B43A-4CFD-AB64-681001FDDA2E}"/>
          </ac:spMkLst>
        </pc:spChg>
        <pc:spChg chg="mod">
          <ac:chgData name="hassan MH" userId="84cd2103f36ef0dc" providerId="LiveId" clId="{DEB09C12-C376-40B2-8D42-A50FB6EF1F24}" dt="2022-04-15T16:08:36.814" v="2250" actId="165"/>
          <ac:spMkLst>
            <pc:docMk/>
            <pc:sldMk cId="2940180332" sldId="346"/>
            <ac:spMk id="135" creationId="{6342A26E-A6CC-4504-AEE7-17BEB9C24B62}"/>
          </ac:spMkLst>
        </pc:spChg>
        <pc:spChg chg="mod">
          <ac:chgData name="hassan MH" userId="84cd2103f36ef0dc" providerId="LiveId" clId="{DEB09C12-C376-40B2-8D42-A50FB6EF1F24}" dt="2022-04-15T16:08:36.814" v="2250" actId="165"/>
          <ac:spMkLst>
            <pc:docMk/>
            <pc:sldMk cId="2940180332" sldId="346"/>
            <ac:spMk id="136" creationId="{8FAF9F53-B454-4E88-B36A-853B98FFFEB7}"/>
          </ac:spMkLst>
        </pc:spChg>
        <pc:spChg chg="mod">
          <ac:chgData name="hassan MH" userId="84cd2103f36ef0dc" providerId="LiveId" clId="{DEB09C12-C376-40B2-8D42-A50FB6EF1F24}" dt="2022-04-15T16:08:36.814" v="2250" actId="165"/>
          <ac:spMkLst>
            <pc:docMk/>
            <pc:sldMk cId="2940180332" sldId="346"/>
            <ac:spMk id="137" creationId="{71E1822A-4FAD-45FF-8EE4-B0B99F8714FC}"/>
          </ac:spMkLst>
        </pc:spChg>
        <pc:spChg chg="mod">
          <ac:chgData name="hassan MH" userId="84cd2103f36ef0dc" providerId="LiveId" clId="{DEB09C12-C376-40B2-8D42-A50FB6EF1F24}" dt="2022-04-15T16:08:36.814" v="2250" actId="165"/>
          <ac:spMkLst>
            <pc:docMk/>
            <pc:sldMk cId="2940180332" sldId="346"/>
            <ac:spMk id="138" creationId="{3AF7A698-81C0-4CFE-AC88-ECFD82A561E7}"/>
          </ac:spMkLst>
        </pc:spChg>
        <pc:spChg chg="mod">
          <ac:chgData name="hassan MH" userId="84cd2103f36ef0dc" providerId="LiveId" clId="{DEB09C12-C376-40B2-8D42-A50FB6EF1F24}" dt="2022-04-15T16:08:36.814" v="2250" actId="165"/>
          <ac:spMkLst>
            <pc:docMk/>
            <pc:sldMk cId="2940180332" sldId="346"/>
            <ac:spMk id="139" creationId="{1DAF3BF2-1B72-4844-9B3F-EF693D4F736C}"/>
          </ac:spMkLst>
        </pc:spChg>
        <pc:spChg chg="mod">
          <ac:chgData name="hassan MH" userId="84cd2103f36ef0dc" providerId="LiveId" clId="{DEB09C12-C376-40B2-8D42-A50FB6EF1F24}" dt="2022-04-15T16:08:36.814" v="2250" actId="165"/>
          <ac:spMkLst>
            <pc:docMk/>
            <pc:sldMk cId="2940180332" sldId="346"/>
            <ac:spMk id="140" creationId="{D4C2D951-406B-4810-A052-A1D187FA6630}"/>
          </ac:spMkLst>
        </pc:spChg>
        <pc:spChg chg="mod">
          <ac:chgData name="hassan MH" userId="84cd2103f36ef0dc" providerId="LiveId" clId="{DEB09C12-C376-40B2-8D42-A50FB6EF1F24}" dt="2022-04-15T16:08:36.814" v="2250" actId="165"/>
          <ac:spMkLst>
            <pc:docMk/>
            <pc:sldMk cId="2940180332" sldId="346"/>
            <ac:spMk id="141" creationId="{30D4443E-4B04-4AF4-8561-173B83FE620F}"/>
          </ac:spMkLst>
        </pc:spChg>
        <pc:spChg chg="mod">
          <ac:chgData name="hassan MH" userId="84cd2103f36ef0dc" providerId="LiveId" clId="{DEB09C12-C376-40B2-8D42-A50FB6EF1F24}" dt="2022-04-15T16:08:36.814" v="2250" actId="165"/>
          <ac:spMkLst>
            <pc:docMk/>
            <pc:sldMk cId="2940180332" sldId="346"/>
            <ac:spMk id="142" creationId="{7E165FE8-7C2B-4B70-821B-B0182888571E}"/>
          </ac:spMkLst>
        </pc:spChg>
        <pc:spChg chg="mod">
          <ac:chgData name="hassan MH" userId="84cd2103f36ef0dc" providerId="LiveId" clId="{DEB09C12-C376-40B2-8D42-A50FB6EF1F24}" dt="2022-04-15T16:08:36.814" v="2250" actId="165"/>
          <ac:spMkLst>
            <pc:docMk/>
            <pc:sldMk cId="2940180332" sldId="346"/>
            <ac:spMk id="143" creationId="{4BA8C7E6-3C8F-4CD6-878C-9A9D89665FF1}"/>
          </ac:spMkLst>
        </pc:spChg>
        <pc:spChg chg="mod">
          <ac:chgData name="hassan MH" userId="84cd2103f36ef0dc" providerId="LiveId" clId="{DEB09C12-C376-40B2-8D42-A50FB6EF1F24}" dt="2022-04-15T16:08:36.814" v="2250" actId="165"/>
          <ac:spMkLst>
            <pc:docMk/>
            <pc:sldMk cId="2940180332" sldId="346"/>
            <ac:spMk id="144" creationId="{9F09C1CF-61C5-40BC-A5C0-F66752EBB409}"/>
          </ac:spMkLst>
        </pc:spChg>
        <pc:spChg chg="mod">
          <ac:chgData name="hassan MH" userId="84cd2103f36ef0dc" providerId="LiveId" clId="{DEB09C12-C376-40B2-8D42-A50FB6EF1F24}" dt="2022-04-15T16:08:36.814" v="2250" actId="165"/>
          <ac:spMkLst>
            <pc:docMk/>
            <pc:sldMk cId="2940180332" sldId="346"/>
            <ac:spMk id="145" creationId="{DEF9D73A-6907-456D-B612-06389BFC1C36}"/>
          </ac:spMkLst>
        </pc:spChg>
        <pc:grpChg chg="del mod">
          <ac:chgData name="hassan MH" userId="84cd2103f36ef0dc" providerId="LiveId" clId="{DEB09C12-C376-40B2-8D42-A50FB6EF1F24}" dt="2022-04-15T16:08:36.814" v="2250" actId="165"/>
          <ac:grpSpMkLst>
            <pc:docMk/>
            <pc:sldMk cId="2940180332" sldId="346"/>
            <ac:grpSpMk id="2" creationId="{7EA55358-BB32-4940-A9FC-EEA7FBAF76B7}"/>
          </ac:grpSpMkLst>
        </pc:grpChg>
        <pc:grpChg chg="mod">
          <ac:chgData name="hassan MH" userId="84cd2103f36ef0dc" providerId="LiveId" clId="{DEB09C12-C376-40B2-8D42-A50FB6EF1F24}" dt="2022-04-15T16:03:59.990" v="2221" actId="1076"/>
          <ac:grpSpMkLst>
            <pc:docMk/>
            <pc:sldMk cId="2940180332" sldId="346"/>
            <ac:grpSpMk id="3" creationId="{49136FC1-D3D3-4B94-B453-F9C45105C5BD}"/>
          </ac:grpSpMkLst>
        </pc:grpChg>
        <pc:grpChg chg="mod">
          <ac:chgData name="hassan MH" userId="84cd2103f36ef0dc" providerId="LiveId" clId="{DEB09C12-C376-40B2-8D42-A50FB6EF1F24}" dt="2022-04-15T16:03:59.990" v="2221" actId="1076"/>
          <ac:grpSpMkLst>
            <pc:docMk/>
            <pc:sldMk cId="2940180332" sldId="346"/>
            <ac:grpSpMk id="4" creationId="{7FA6C7E6-886A-486F-9397-6F4E80CDC1EB}"/>
          </ac:grpSpMkLst>
        </pc:grpChg>
        <pc:grpChg chg="del mod topLvl">
          <ac:chgData name="hassan MH" userId="84cd2103f36ef0dc" providerId="LiveId" clId="{DEB09C12-C376-40B2-8D42-A50FB6EF1F24}" dt="2022-04-15T16:56:58.061" v="2268" actId="21"/>
          <ac:grpSpMkLst>
            <pc:docMk/>
            <pc:sldMk cId="2940180332" sldId="346"/>
            <ac:grpSpMk id="87" creationId="{58E048BE-B169-4194-BF3E-6AAFAF587BCA}"/>
          </ac:grpSpMkLst>
        </pc:grpChg>
        <pc:grpChg chg="mod">
          <ac:chgData name="hassan MH" userId="84cd2103f36ef0dc" providerId="LiveId" clId="{DEB09C12-C376-40B2-8D42-A50FB6EF1F24}" dt="2022-04-15T16:08:36.814" v="2250" actId="165"/>
          <ac:grpSpMkLst>
            <pc:docMk/>
            <pc:sldMk cId="2940180332" sldId="346"/>
            <ac:grpSpMk id="111" creationId="{D8F180A3-2327-4C65-9B61-15D508FC74D3}"/>
          </ac:grpSpMkLst>
        </pc:grpChg>
        <pc:grpChg chg="mod">
          <ac:chgData name="hassan MH" userId="84cd2103f36ef0dc" providerId="LiveId" clId="{DEB09C12-C376-40B2-8D42-A50FB6EF1F24}" dt="2022-04-15T16:08:36.814" v="2250" actId="165"/>
          <ac:grpSpMkLst>
            <pc:docMk/>
            <pc:sldMk cId="2940180332" sldId="346"/>
            <ac:grpSpMk id="112" creationId="{F60BCA54-E82A-4353-93A2-89DC03F83E2C}"/>
          </ac:grpSpMkLst>
        </pc:grpChg>
        <pc:grpChg chg="mod">
          <ac:chgData name="hassan MH" userId="84cd2103f36ef0dc" providerId="LiveId" clId="{DEB09C12-C376-40B2-8D42-A50FB6EF1F24}" dt="2022-04-15T16:08:36.814" v="2250" actId="165"/>
          <ac:grpSpMkLst>
            <pc:docMk/>
            <pc:sldMk cId="2940180332" sldId="346"/>
            <ac:grpSpMk id="114" creationId="{5187204F-E0EA-4E90-8134-F3D17D4DD567}"/>
          </ac:grpSpMkLst>
        </pc:grpChg>
        <pc:grpChg chg="mod">
          <ac:chgData name="hassan MH" userId="84cd2103f36ef0dc" providerId="LiveId" clId="{DEB09C12-C376-40B2-8D42-A50FB6EF1F24}" dt="2022-04-15T16:08:36.814" v="2250" actId="165"/>
          <ac:grpSpMkLst>
            <pc:docMk/>
            <pc:sldMk cId="2940180332" sldId="346"/>
            <ac:grpSpMk id="118" creationId="{0441825A-4969-4E32-A6CA-42FDCFC5F6DF}"/>
          </ac:grpSpMkLst>
        </pc:grpChg>
        <pc:picChg chg="add del mod">
          <ac:chgData name="hassan MH" userId="84cd2103f36ef0dc" providerId="LiveId" clId="{DEB09C12-C376-40B2-8D42-A50FB6EF1F24}" dt="2022-04-15T16:59:18.618" v="2324" actId="478"/>
          <ac:picMkLst>
            <pc:docMk/>
            <pc:sldMk cId="2940180332" sldId="346"/>
            <ac:picMk id="5" creationId="{E29E6391-18F4-4789-9F7C-1E47B33A8435}"/>
          </ac:picMkLst>
        </pc:picChg>
        <pc:picChg chg="add mod">
          <ac:chgData name="hassan MH" userId="84cd2103f36ef0dc" providerId="LiveId" clId="{DEB09C12-C376-40B2-8D42-A50FB6EF1F24}" dt="2022-04-15T17:00:30.411" v="2355" actId="14100"/>
          <ac:picMkLst>
            <pc:docMk/>
            <pc:sldMk cId="2940180332" sldId="346"/>
            <ac:picMk id="146" creationId="{C523DC87-B6EA-4E56-B082-D72CD1E2E8C9}"/>
          </ac:picMkLst>
        </pc:picChg>
      </pc:sldChg>
      <pc:sldChg chg="del">
        <pc:chgData name="hassan MH" userId="84cd2103f36ef0dc" providerId="LiveId" clId="{DEB09C12-C376-40B2-8D42-A50FB6EF1F24}" dt="2022-04-15T12:33:46.260" v="0" actId="47"/>
        <pc:sldMkLst>
          <pc:docMk/>
          <pc:sldMk cId="3418073040" sldId="346"/>
        </pc:sldMkLst>
      </pc:sldChg>
      <pc:sldChg chg="add del setBg">
        <pc:chgData name="hassan MH" userId="84cd2103f36ef0dc" providerId="LiveId" clId="{DEB09C12-C376-40B2-8D42-A50FB6EF1F24}" dt="2022-04-15T16:03:40.706" v="2212"/>
        <pc:sldMkLst>
          <pc:docMk/>
          <pc:sldMk cId="3833763919" sldId="346"/>
        </pc:sldMkLst>
      </pc:sldChg>
      <pc:sldChg chg="del">
        <pc:chgData name="hassan MH" userId="84cd2103f36ef0dc" providerId="LiveId" clId="{DEB09C12-C376-40B2-8D42-A50FB6EF1F24}" dt="2022-04-15T12:33:46.260" v="0" actId="47"/>
        <pc:sldMkLst>
          <pc:docMk/>
          <pc:sldMk cId="1107302273" sldId="347"/>
        </pc:sldMkLst>
      </pc:sldChg>
      <pc:sldChg chg="add del setBg">
        <pc:chgData name="hassan MH" userId="84cd2103f36ef0dc" providerId="LiveId" clId="{DEB09C12-C376-40B2-8D42-A50FB6EF1F24}" dt="2022-04-15T16:04:49.134" v="2224"/>
        <pc:sldMkLst>
          <pc:docMk/>
          <pc:sldMk cId="4246986212" sldId="347"/>
        </pc:sldMkLst>
      </pc:sldChg>
      <pc:sldChg chg="del">
        <pc:chgData name="hassan MH" userId="84cd2103f36ef0dc" providerId="LiveId" clId="{DEB09C12-C376-40B2-8D42-A50FB6EF1F24}" dt="2022-04-15T12:33:46.260" v="0" actId="47"/>
        <pc:sldMkLst>
          <pc:docMk/>
          <pc:sldMk cId="3858305129" sldId="348"/>
        </pc:sldMkLst>
      </pc:sldChg>
    </pc:docChg>
  </pc:docChgLst>
  <pc:docChgLst>
    <pc:chgData name="hassan MH" userId="84cd2103f36ef0dc" providerId="LiveId" clId="{A0557F7B-3549-4017-91FF-E50CF4204C40}"/>
    <pc:docChg chg="undo custSel addSld delSld modSld sldOrd">
      <pc:chgData name="hassan MH" userId="84cd2103f36ef0dc" providerId="LiveId" clId="{A0557F7B-3549-4017-91FF-E50CF4204C40}" dt="2021-03-23T14:40:37.004" v="80"/>
      <pc:docMkLst>
        <pc:docMk/>
      </pc:docMkLst>
      <pc:sldChg chg="addSp modSp">
        <pc:chgData name="hassan MH" userId="84cd2103f36ef0dc" providerId="LiveId" clId="{A0557F7B-3549-4017-91FF-E50CF4204C40}" dt="2021-03-23T14:40:37.004" v="80"/>
        <pc:sldMkLst>
          <pc:docMk/>
          <pc:sldMk cId="2621670972" sldId="267"/>
        </pc:sldMkLst>
        <pc:spChg chg="mod">
          <ac:chgData name="hassan MH" userId="84cd2103f36ef0dc" providerId="LiveId" clId="{A0557F7B-3549-4017-91FF-E50CF4204C40}" dt="2021-03-23T14:39:47.035" v="78" actId="164"/>
          <ac:spMkLst>
            <pc:docMk/>
            <pc:sldMk cId="2621670972" sldId="267"/>
            <ac:spMk id="188" creationId="{2D193DE6-D6AF-4727-BAA5-B3646D5C1570}"/>
          </ac:spMkLst>
        </pc:spChg>
        <pc:grpChg chg="add mod">
          <ac:chgData name="hassan MH" userId="84cd2103f36ef0dc" providerId="LiveId" clId="{A0557F7B-3549-4017-91FF-E50CF4204C40}" dt="2021-03-23T14:39:47.035" v="78" actId="164"/>
          <ac:grpSpMkLst>
            <pc:docMk/>
            <pc:sldMk cId="2621670972" sldId="267"/>
            <ac:grpSpMk id="2" creationId="{AA04660A-D7BE-427E-963F-B3C1EB81BD38}"/>
          </ac:grpSpMkLst>
        </pc:grpChg>
        <pc:grpChg chg="mod">
          <ac:chgData name="hassan MH" userId="84cd2103f36ef0dc" providerId="LiveId" clId="{A0557F7B-3549-4017-91FF-E50CF4204C40}" dt="2021-03-23T14:39:47.035" v="78" actId="164"/>
          <ac:grpSpMkLst>
            <pc:docMk/>
            <pc:sldMk cId="2621670972" sldId="267"/>
            <ac:grpSpMk id="187" creationId="{AA879B4E-0F73-4335-853E-815B3FD50339}"/>
          </ac:grpSpMkLst>
        </pc:grpChg>
        <pc:picChg chg="mod">
          <ac:chgData name="hassan MH" userId="84cd2103f36ef0dc" providerId="LiveId" clId="{A0557F7B-3549-4017-91FF-E50CF4204C40}" dt="2021-03-23T14:40:37.004" v="80"/>
          <ac:picMkLst>
            <pc:docMk/>
            <pc:sldMk cId="2621670972" sldId="267"/>
            <ac:picMk id="93" creationId="{C5071851-945C-437B-8825-DB209309690A}"/>
          </ac:picMkLst>
        </pc:picChg>
      </pc:sldChg>
      <pc:sldChg chg="addSp delSp modSp add mod ord setBg">
        <pc:chgData name="hassan MH" userId="84cd2103f36ef0dc" providerId="LiveId" clId="{A0557F7B-3549-4017-91FF-E50CF4204C40}" dt="2021-03-23T14:40:32.357" v="79"/>
        <pc:sldMkLst>
          <pc:docMk/>
          <pc:sldMk cId="2917870857" sldId="318"/>
        </pc:sldMkLst>
        <pc:spChg chg="del">
          <ac:chgData name="hassan MH" userId="84cd2103f36ef0dc" providerId="LiveId" clId="{A0557F7B-3549-4017-91FF-E50CF4204C40}" dt="2021-03-23T14:35:41.205" v="13" actId="478"/>
          <ac:spMkLst>
            <pc:docMk/>
            <pc:sldMk cId="2917870857" sldId="318"/>
            <ac:spMk id="10" creationId="{D118E4E7-2721-45BA-A1BB-8A8F6C89211B}"/>
          </ac:spMkLst>
        </pc:spChg>
        <pc:spChg chg="mod">
          <ac:chgData name="hassan MH" userId="84cd2103f36ef0dc" providerId="LiveId" clId="{A0557F7B-3549-4017-91FF-E50CF4204C40}" dt="2021-03-23T14:36:28.094" v="35" actId="1076"/>
          <ac:spMkLst>
            <pc:docMk/>
            <pc:sldMk cId="2917870857" sldId="318"/>
            <ac:spMk id="13" creationId="{75210AE0-8CBE-4AB5-830E-34F832F9472C}"/>
          </ac:spMkLst>
        </pc:spChg>
        <pc:spChg chg="del">
          <ac:chgData name="hassan MH" userId="84cd2103f36ef0dc" providerId="LiveId" clId="{A0557F7B-3549-4017-91FF-E50CF4204C40}" dt="2021-03-23T14:34:41.749" v="6" actId="478"/>
          <ac:spMkLst>
            <pc:docMk/>
            <pc:sldMk cId="2917870857" sldId="318"/>
            <ac:spMk id="14" creationId="{5B427FEB-9855-4D32-BDAD-F3728B7FCC25}"/>
          </ac:spMkLst>
        </pc:spChg>
        <pc:spChg chg="del">
          <ac:chgData name="hassan MH" userId="84cd2103f36ef0dc" providerId="LiveId" clId="{A0557F7B-3549-4017-91FF-E50CF4204C40}" dt="2021-03-23T14:34:51.846" v="9" actId="478"/>
          <ac:spMkLst>
            <pc:docMk/>
            <pc:sldMk cId="2917870857" sldId="318"/>
            <ac:spMk id="15" creationId="{DE6AE0B8-80DC-4623-A0CA-EF400B9AF321}"/>
          </ac:spMkLst>
        </pc:spChg>
        <pc:spChg chg="mod">
          <ac:chgData name="hassan MH" userId="84cd2103f36ef0dc" providerId="LiveId" clId="{A0557F7B-3549-4017-91FF-E50CF4204C40}" dt="2021-03-23T14:36:37.067" v="38" actId="14100"/>
          <ac:spMkLst>
            <pc:docMk/>
            <pc:sldMk cId="2917870857" sldId="318"/>
            <ac:spMk id="19" creationId="{DBC19A0F-2BFB-4AF5-AF0D-6E393AC7F57B}"/>
          </ac:spMkLst>
        </pc:spChg>
        <pc:spChg chg="del">
          <ac:chgData name="hassan MH" userId="84cd2103f36ef0dc" providerId="LiveId" clId="{A0557F7B-3549-4017-91FF-E50CF4204C40}" dt="2021-03-23T14:34:41.749" v="6" actId="478"/>
          <ac:spMkLst>
            <pc:docMk/>
            <pc:sldMk cId="2917870857" sldId="318"/>
            <ac:spMk id="22" creationId="{FA6015AC-86D7-4E4E-B33D-C1677F9AFDC1}"/>
          </ac:spMkLst>
        </pc:spChg>
        <pc:spChg chg="add mod ord">
          <ac:chgData name="hassan MH" userId="84cd2103f36ef0dc" providerId="LiveId" clId="{A0557F7B-3549-4017-91FF-E50CF4204C40}" dt="2021-03-23T14:38:56.801" v="60" actId="1076"/>
          <ac:spMkLst>
            <pc:docMk/>
            <pc:sldMk cId="2917870857" sldId="318"/>
            <ac:spMk id="44" creationId="{976CC3C2-30C1-4B51-9345-9F0F0066FB41}"/>
          </ac:spMkLst>
        </pc:spChg>
        <pc:spChg chg="add mod">
          <ac:chgData name="hassan MH" userId="84cd2103f36ef0dc" providerId="LiveId" clId="{A0557F7B-3549-4017-91FF-E50CF4204C40}" dt="2021-03-23T14:39:35.628" v="77" actId="164"/>
          <ac:spMkLst>
            <pc:docMk/>
            <pc:sldMk cId="2917870857" sldId="318"/>
            <ac:spMk id="46" creationId="{C26F29E5-C6AF-40FE-B6D1-20D9A3C4C141}"/>
          </ac:spMkLst>
        </pc:spChg>
        <pc:spChg chg="add del mod">
          <ac:chgData name="hassan MH" userId="84cd2103f36ef0dc" providerId="LiveId" clId="{A0557F7B-3549-4017-91FF-E50CF4204C40}" dt="2021-03-23T14:38:00.904" v="51" actId="478"/>
          <ac:spMkLst>
            <pc:docMk/>
            <pc:sldMk cId="2917870857" sldId="318"/>
            <ac:spMk id="95" creationId="{41D9E7F8-24BF-48E6-8212-54C9B250DCCE}"/>
          </ac:spMkLst>
        </pc:spChg>
        <pc:spChg chg="add del mod">
          <ac:chgData name="hassan MH" userId="84cd2103f36ef0dc" providerId="LiveId" clId="{A0557F7B-3549-4017-91FF-E50CF4204C40}" dt="2021-03-23T14:38:00.997" v="52" actId="478"/>
          <ac:spMkLst>
            <pc:docMk/>
            <pc:sldMk cId="2917870857" sldId="318"/>
            <ac:spMk id="96" creationId="{0281A4FA-FED7-4532-9D9C-7DA47D92E153}"/>
          </ac:spMkLst>
        </pc:spChg>
        <pc:spChg chg="mod">
          <ac:chgData name="hassan MH" userId="84cd2103f36ef0dc" providerId="LiveId" clId="{A0557F7B-3549-4017-91FF-E50CF4204C40}" dt="2021-03-23T14:36:21.457" v="27" actId="404"/>
          <ac:spMkLst>
            <pc:docMk/>
            <pc:sldMk cId="2917870857" sldId="318"/>
            <ac:spMk id="108" creationId="{AED5FB20-1811-4770-A213-F0CBDBC07451}"/>
          </ac:spMkLst>
        </pc:spChg>
        <pc:spChg chg="mod">
          <ac:chgData name="hassan MH" userId="84cd2103f36ef0dc" providerId="LiveId" clId="{A0557F7B-3549-4017-91FF-E50CF4204C40}" dt="2021-03-23T14:36:21.457" v="27" actId="404"/>
          <ac:spMkLst>
            <pc:docMk/>
            <pc:sldMk cId="2917870857" sldId="318"/>
            <ac:spMk id="109" creationId="{877AC5C2-BC72-4CE3-88EA-2650561FEDA8}"/>
          </ac:spMkLst>
        </pc:spChg>
        <pc:spChg chg="mod">
          <ac:chgData name="hassan MH" userId="84cd2103f36ef0dc" providerId="LiveId" clId="{A0557F7B-3549-4017-91FF-E50CF4204C40}" dt="2021-03-23T14:36:21.457" v="27" actId="404"/>
          <ac:spMkLst>
            <pc:docMk/>
            <pc:sldMk cId="2917870857" sldId="318"/>
            <ac:spMk id="165" creationId="{2FCDF513-8DF8-437F-94C1-4CF091295A40}"/>
          </ac:spMkLst>
        </pc:spChg>
        <pc:spChg chg="mod">
          <ac:chgData name="hassan MH" userId="84cd2103f36ef0dc" providerId="LiveId" clId="{A0557F7B-3549-4017-91FF-E50CF4204C40}" dt="2021-03-23T14:36:21.457" v="27" actId="404"/>
          <ac:spMkLst>
            <pc:docMk/>
            <pc:sldMk cId="2917870857" sldId="318"/>
            <ac:spMk id="166" creationId="{0CB35339-AE00-4272-BDB1-51FD93F75D9B}"/>
          </ac:spMkLst>
        </pc:spChg>
        <pc:spChg chg="mod">
          <ac:chgData name="hassan MH" userId="84cd2103f36ef0dc" providerId="LiveId" clId="{A0557F7B-3549-4017-91FF-E50CF4204C40}" dt="2021-03-23T14:36:21.457" v="27" actId="404"/>
          <ac:spMkLst>
            <pc:docMk/>
            <pc:sldMk cId="2917870857" sldId="318"/>
            <ac:spMk id="167" creationId="{EB622A26-1817-404A-805F-B6D5B2004CCC}"/>
          </ac:spMkLst>
        </pc:spChg>
        <pc:spChg chg="mod">
          <ac:chgData name="hassan MH" userId="84cd2103f36ef0dc" providerId="LiveId" clId="{A0557F7B-3549-4017-91FF-E50CF4204C40}" dt="2021-03-23T14:36:21.457" v="27" actId="404"/>
          <ac:spMkLst>
            <pc:docMk/>
            <pc:sldMk cId="2917870857" sldId="318"/>
            <ac:spMk id="170" creationId="{16A91048-D3BB-47B8-A6AC-9B83ED558EC8}"/>
          </ac:spMkLst>
        </pc:spChg>
        <pc:spChg chg="mod">
          <ac:chgData name="hassan MH" userId="84cd2103f36ef0dc" providerId="LiveId" clId="{A0557F7B-3549-4017-91FF-E50CF4204C40}" dt="2021-03-23T14:36:21.457" v="27" actId="404"/>
          <ac:spMkLst>
            <pc:docMk/>
            <pc:sldMk cId="2917870857" sldId="318"/>
            <ac:spMk id="171" creationId="{C4B4A966-2390-4A06-BB6F-E75E9D1AF7DF}"/>
          </ac:spMkLst>
        </pc:spChg>
        <pc:spChg chg="mod">
          <ac:chgData name="hassan MH" userId="84cd2103f36ef0dc" providerId="LiveId" clId="{A0557F7B-3549-4017-91FF-E50CF4204C40}" dt="2021-03-23T14:36:21.457" v="27" actId="404"/>
          <ac:spMkLst>
            <pc:docMk/>
            <pc:sldMk cId="2917870857" sldId="318"/>
            <ac:spMk id="172" creationId="{1069413B-938C-468B-8CE0-D8396EE1423B}"/>
          </ac:spMkLst>
        </pc:spChg>
        <pc:spChg chg="mod">
          <ac:chgData name="hassan MH" userId="84cd2103f36ef0dc" providerId="LiveId" clId="{A0557F7B-3549-4017-91FF-E50CF4204C40}" dt="2021-03-23T14:36:21.457" v="27" actId="404"/>
          <ac:spMkLst>
            <pc:docMk/>
            <pc:sldMk cId="2917870857" sldId="318"/>
            <ac:spMk id="173" creationId="{9A1754B4-38AE-4085-942A-B95FCF4FAB1F}"/>
          </ac:spMkLst>
        </pc:spChg>
        <pc:spChg chg="mod">
          <ac:chgData name="hassan MH" userId="84cd2103f36ef0dc" providerId="LiveId" clId="{A0557F7B-3549-4017-91FF-E50CF4204C40}" dt="2021-03-23T14:36:21.457" v="27" actId="404"/>
          <ac:spMkLst>
            <pc:docMk/>
            <pc:sldMk cId="2917870857" sldId="318"/>
            <ac:spMk id="174" creationId="{F4BBBFCD-F966-4923-AA9E-DB7207379FD6}"/>
          </ac:spMkLst>
        </pc:spChg>
        <pc:spChg chg="mod">
          <ac:chgData name="hassan MH" userId="84cd2103f36ef0dc" providerId="LiveId" clId="{A0557F7B-3549-4017-91FF-E50CF4204C40}" dt="2021-03-23T14:36:21.457" v="27" actId="404"/>
          <ac:spMkLst>
            <pc:docMk/>
            <pc:sldMk cId="2917870857" sldId="318"/>
            <ac:spMk id="175" creationId="{29041DC0-AF51-4701-B421-0BA81879011B}"/>
          </ac:spMkLst>
        </pc:spChg>
        <pc:spChg chg="mod">
          <ac:chgData name="hassan MH" userId="84cd2103f36ef0dc" providerId="LiveId" clId="{A0557F7B-3549-4017-91FF-E50CF4204C40}" dt="2021-03-23T14:36:21.457" v="27" actId="404"/>
          <ac:spMkLst>
            <pc:docMk/>
            <pc:sldMk cId="2917870857" sldId="318"/>
            <ac:spMk id="176" creationId="{B67844D5-03AB-401B-8449-677939FBCF1A}"/>
          </ac:spMkLst>
        </pc:spChg>
        <pc:spChg chg="mod">
          <ac:chgData name="hassan MH" userId="84cd2103f36ef0dc" providerId="LiveId" clId="{A0557F7B-3549-4017-91FF-E50CF4204C40}" dt="2021-03-23T14:36:21.457" v="27" actId="404"/>
          <ac:spMkLst>
            <pc:docMk/>
            <pc:sldMk cId="2917870857" sldId="318"/>
            <ac:spMk id="177" creationId="{170154BA-EECD-4A18-96E3-5A692557EEFA}"/>
          </ac:spMkLst>
        </pc:spChg>
        <pc:spChg chg="mod">
          <ac:chgData name="hassan MH" userId="84cd2103f36ef0dc" providerId="LiveId" clId="{A0557F7B-3549-4017-91FF-E50CF4204C40}" dt="2021-03-23T14:36:21.457" v="27" actId="404"/>
          <ac:spMkLst>
            <pc:docMk/>
            <pc:sldMk cId="2917870857" sldId="318"/>
            <ac:spMk id="178" creationId="{87F43041-29CC-4B6E-BF56-B0BAA04367DB}"/>
          </ac:spMkLst>
        </pc:spChg>
        <pc:spChg chg="mod">
          <ac:chgData name="hassan MH" userId="84cd2103f36ef0dc" providerId="LiveId" clId="{A0557F7B-3549-4017-91FF-E50CF4204C40}" dt="2021-03-23T14:36:21.457" v="27" actId="404"/>
          <ac:spMkLst>
            <pc:docMk/>
            <pc:sldMk cId="2917870857" sldId="318"/>
            <ac:spMk id="179" creationId="{FC34BC0B-CDD2-4DC6-9173-5C3594BC5963}"/>
          </ac:spMkLst>
        </pc:spChg>
        <pc:spChg chg="mod">
          <ac:chgData name="hassan MH" userId="84cd2103f36ef0dc" providerId="LiveId" clId="{A0557F7B-3549-4017-91FF-E50CF4204C40}" dt="2021-03-23T14:36:21.457" v="27" actId="404"/>
          <ac:spMkLst>
            <pc:docMk/>
            <pc:sldMk cId="2917870857" sldId="318"/>
            <ac:spMk id="180" creationId="{06E7D07D-79D6-4B79-B8D1-89C588FBC8FF}"/>
          </ac:spMkLst>
        </pc:spChg>
        <pc:spChg chg="mod">
          <ac:chgData name="hassan MH" userId="84cd2103f36ef0dc" providerId="LiveId" clId="{A0557F7B-3549-4017-91FF-E50CF4204C40}" dt="2021-03-23T14:36:21.457" v="27" actId="404"/>
          <ac:spMkLst>
            <pc:docMk/>
            <pc:sldMk cId="2917870857" sldId="318"/>
            <ac:spMk id="181" creationId="{0BB5B63A-12B3-482E-AE20-21A7582E02AE}"/>
          </ac:spMkLst>
        </pc:spChg>
        <pc:spChg chg="mod">
          <ac:chgData name="hassan MH" userId="84cd2103f36ef0dc" providerId="LiveId" clId="{A0557F7B-3549-4017-91FF-E50CF4204C40}" dt="2021-03-23T14:36:21.457" v="27" actId="404"/>
          <ac:spMkLst>
            <pc:docMk/>
            <pc:sldMk cId="2917870857" sldId="318"/>
            <ac:spMk id="182" creationId="{9EB7B296-5A25-445F-9B71-D46D84CC8946}"/>
          </ac:spMkLst>
        </pc:spChg>
        <pc:spChg chg="mod">
          <ac:chgData name="hassan MH" userId="84cd2103f36ef0dc" providerId="LiveId" clId="{A0557F7B-3549-4017-91FF-E50CF4204C40}" dt="2021-03-23T14:36:21.457" v="27" actId="404"/>
          <ac:spMkLst>
            <pc:docMk/>
            <pc:sldMk cId="2917870857" sldId="318"/>
            <ac:spMk id="183" creationId="{12B8E150-FA40-4B55-ABB6-8A33E73401C1}"/>
          </ac:spMkLst>
        </pc:spChg>
        <pc:spChg chg="del mod ord topLvl">
          <ac:chgData name="hassan MH" userId="84cd2103f36ef0dc" providerId="LiveId" clId="{A0557F7B-3549-4017-91FF-E50CF4204C40}" dt="2021-03-23T14:36:49.430" v="40" actId="478"/>
          <ac:spMkLst>
            <pc:docMk/>
            <pc:sldMk cId="2917870857" sldId="318"/>
            <ac:spMk id="188" creationId="{2D193DE6-D6AF-4727-BAA5-B3646D5C1570}"/>
          </ac:spMkLst>
        </pc:spChg>
        <pc:spChg chg="add del mod">
          <ac:chgData name="hassan MH" userId="84cd2103f36ef0dc" providerId="LiveId" clId="{A0557F7B-3549-4017-91FF-E50CF4204C40}" dt="2021-03-23T14:38:00.404" v="50" actId="478"/>
          <ac:spMkLst>
            <pc:docMk/>
            <pc:sldMk cId="2917870857" sldId="318"/>
            <ac:spMk id="189" creationId="{FC8DD69C-DC4A-4ED6-84D8-5E4CD3DBD7EE}"/>
          </ac:spMkLst>
        </pc:spChg>
        <pc:spChg chg="add del mod">
          <ac:chgData name="hassan MH" userId="84cd2103f36ef0dc" providerId="LiveId" clId="{A0557F7B-3549-4017-91FF-E50CF4204C40}" dt="2021-03-23T14:38:00.404" v="50" actId="478"/>
          <ac:spMkLst>
            <pc:docMk/>
            <pc:sldMk cId="2917870857" sldId="318"/>
            <ac:spMk id="190" creationId="{AA83869D-A831-45E3-8912-000D1DB27182}"/>
          </ac:spMkLst>
        </pc:spChg>
        <pc:spChg chg="mod">
          <ac:chgData name="hassan MH" userId="84cd2103f36ef0dc" providerId="LiveId" clId="{A0557F7B-3549-4017-91FF-E50CF4204C40}" dt="2021-03-23T14:36:21.457" v="27" actId="404"/>
          <ac:spMkLst>
            <pc:docMk/>
            <pc:sldMk cId="2917870857" sldId="318"/>
            <ac:spMk id="191" creationId="{6C9581E3-0E2D-4AFA-9CA6-FB9BD1468D0C}"/>
          </ac:spMkLst>
        </pc:spChg>
        <pc:grpChg chg="add del mod">
          <ac:chgData name="hassan MH" userId="84cd2103f36ef0dc" providerId="LiveId" clId="{A0557F7B-3549-4017-91FF-E50CF4204C40}" dt="2021-03-23T14:36:49.430" v="40" actId="478"/>
          <ac:grpSpMkLst>
            <pc:docMk/>
            <pc:sldMk cId="2917870857" sldId="318"/>
            <ac:grpSpMk id="2" creationId="{3C30C3D3-D80D-467A-AC52-0051588286BB}"/>
          </ac:grpSpMkLst>
        </pc:grpChg>
        <pc:grpChg chg="add mod">
          <ac:chgData name="hassan MH" userId="84cd2103f36ef0dc" providerId="LiveId" clId="{A0557F7B-3549-4017-91FF-E50CF4204C40}" dt="2021-03-23T14:39:35.628" v="77" actId="164"/>
          <ac:grpSpMkLst>
            <pc:docMk/>
            <pc:sldMk cId="2917870857" sldId="318"/>
            <ac:grpSpMk id="3" creationId="{0B4E2600-7DEE-4BF6-82F4-0B289A6E8626}"/>
          </ac:grpSpMkLst>
        </pc:grpChg>
        <pc:grpChg chg="add del">
          <ac:chgData name="hassan MH" userId="84cd2103f36ef0dc" providerId="LiveId" clId="{A0557F7B-3549-4017-91FF-E50CF4204C40}" dt="2021-03-23T14:38:00.404" v="50" actId="478"/>
          <ac:grpSpMkLst>
            <pc:docMk/>
            <pc:sldMk cId="2917870857" sldId="318"/>
            <ac:grpSpMk id="94" creationId="{54FBE7BF-672A-4AFD-B2D4-69B8E66B010C}"/>
          </ac:grpSpMkLst>
        </pc:grpChg>
        <pc:grpChg chg="mod ord topLvl">
          <ac:chgData name="hassan MH" userId="84cd2103f36ef0dc" providerId="LiveId" clId="{A0557F7B-3549-4017-91FF-E50CF4204C40}" dt="2021-03-23T14:39:35.628" v="77" actId="164"/>
          <ac:grpSpMkLst>
            <pc:docMk/>
            <pc:sldMk cId="2917870857" sldId="318"/>
            <ac:grpSpMk id="187" creationId="{AA879B4E-0F73-4335-853E-815B3FD50339}"/>
          </ac:grpSpMkLst>
        </pc:grpChg>
        <pc:grpChg chg="del">
          <ac:chgData name="hassan MH" userId="84cd2103f36ef0dc" providerId="LiveId" clId="{A0557F7B-3549-4017-91FF-E50CF4204C40}" dt="2021-03-23T14:34:51.846" v="9" actId="478"/>
          <ac:grpSpMkLst>
            <pc:docMk/>
            <pc:sldMk cId="2917870857" sldId="318"/>
            <ac:grpSpMk id="197" creationId="{F6DA8D30-DE96-49BE-A6CD-DBC40D2F3D6D}"/>
          </ac:grpSpMkLst>
        </pc:grpChg>
        <pc:picChg chg="mod">
          <ac:chgData name="hassan MH" userId="84cd2103f36ef0dc" providerId="LiveId" clId="{A0557F7B-3549-4017-91FF-E50CF4204C40}" dt="2021-03-23T14:40:32.357" v="79"/>
          <ac:picMkLst>
            <pc:docMk/>
            <pc:sldMk cId="2917870857" sldId="318"/>
            <ac:picMk id="93" creationId="{C5071851-945C-437B-8825-DB209309690A}"/>
          </ac:picMkLst>
        </pc:picChg>
      </pc:sldChg>
      <pc:sldChg chg="add del ord">
        <pc:chgData name="hassan MH" userId="84cd2103f36ef0dc" providerId="LiveId" clId="{A0557F7B-3549-4017-91FF-E50CF4204C40}" dt="2021-03-23T14:34:35.028" v="4" actId="2890"/>
        <pc:sldMkLst>
          <pc:docMk/>
          <pc:sldMk cId="4070987231" sldId="318"/>
        </pc:sldMkLst>
      </pc:sldChg>
    </pc:docChg>
  </pc:docChgLst>
  <pc:docChgLst>
    <pc:chgData name="Hassan Moddather" userId="84cd2103f36ef0dc" providerId="LiveId" clId="{3CBE975C-B211-4A38-ADCC-DC1B43D5B99E}"/>
    <pc:docChg chg="addSld modSld">
      <pc:chgData name="Hassan Moddather" userId="84cd2103f36ef0dc" providerId="LiveId" clId="{3CBE975C-B211-4A38-ADCC-DC1B43D5B99E}" dt="2023-04-15T10:53:34.743" v="0"/>
      <pc:docMkLst>
        <pc:docMk/>
      </pc:docMkLst>
      <pc:sldChg chg="add">
        <pc:chgData name="Hassan Moddather" userId="84cd2103f36ef0dc" providerId="LiveId" clId="{3CBE975C-B211-4A38-ADCC-DC1B43D5B99E}" dt="2023-04-15T10:53:34.743" v="0"/>
        <pc:sldMkLst>
          <pc:docMk/>
          <pc:sldMk cId="1832840326" sldId="4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C05F434-6CCA-4BDE-85E1-432352A467E9}" type="datetimeFigureOut">
              <a:rPr lang="ar-EG" smtClean="0"/>
              <a:t>27/05/1445</a:t>
            </a:fld>
            <a:endParaRPr lang="ar-EG"/>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9895B7B-541A-4295-BA7E-8CD2FDB3948F}" type="slidenum">
              <a:rPr lang="ar-EG" smtClean="0"/>
              <a:t>‹#›</a:t>
            </a:fld>
            <a:endParaRPr lang="ar-EG"/>
          </a:p>
        </p:txBody>
      </p:sp>
    </p:spTree>
    <p:extLst>
      <p:ext uri="{BB962C8B-B14F-4D97-AF65-F5344CB8AC3E}">
        <p14:creationId xmlns:p14="http://schemas.microsoft.com/office/powerpoint/2010/main" val="10331301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10</a:t>
            </a:fld>
            <a:endParaRPr lang="en-GB"/>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41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8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7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شريحة عنوان">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173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B27BBFBD-9AEF-E73A-6697-D7531DDAC4EA}"/>
              </a:ext>
            </a:extLst>
          </p:cNvPr>
          <p:cNvSpPr txBox="1"/>
          <p:nvPr userDrawn="1"/>
        </p:nvSpPr>
        <p:spPr>
          <a:xfrm>
            <a:off x="-338614"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pic>
        <p:nvPicPr>
          <p:cNvPr id="2" name="Google Shape;12;p3">
            <a:extLst>
              <a:ext uri="{FF2B5EF4-FFF2-40B4-BE49-F238E27FC236}">
                <a16:creationId xmlns:a16="http://schemas.microsoft.com/office/drawing/2014/main" id="{AAAD39EE-A687-0BFE-AAE7-30173C81545A}"/>
              </a:ext>
            </a:extLst>
          </p:cNvPr>
          <p:cNvPicPr preferRelativeResize="0"/>
          <p:nvPr userDrawn="1"/>
        </p:nvPicPr>
        <p:blipFill>
          <a:blip r:embed="rId6">
            <a:alphaModFix/>
            <a:extLst>
              <a:ext uri="{BEBA8EAE-BF5A-486C-A8C5-ECC9F3942E4B}">
                <a14:imgProps xmlns:a14="http://schemas.microsoft.com/office/drawing/2010/main">
                  <a14:imgLayer r:embed="rId7">
                    <a14:imgEffect>
                      <a14:brightnessContrast contrast="-34000"/>
                    </a14:imgEffect>
                  </a14:imgLayer>
                </a14:imgProps>
              </a:ext>
            </a:extLst>
          </a:blip>
          <a:stretch>
            <a:fillRect/>
          </a:stretch>
        </p:blipFill>
        <p:spPr>
          <a:xfrm flipH="1" flipV="1">
            <a:off x="0" y="0"/>
            <a:ext cx="12192000" cy="6858000"/>
          </a:xfrm>
          <a:prstGeom prst="rect">
            <a:avLst/>
          </a:prstGeom>
          <a:noFill/>
          <a:ln>
            <a:noFill/>
          </a:ln>
        </p:spPr>
      </p:pic>
    </p:spTree>
    <p:extLst>
      <p:ext uri="{BB962C8B-B14F-4D97-AF65-F5344CB8AC3E}">
        <p14:creationId xmlns:p14="http://schemas.microsoft.com/office/powerpoint/2010/main" val="2834134848"/>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fonts.google.com/specimen/Harmattan?subset=arabic&amp;preview.text=%D8%A7%D9%84%D8%AD%D8%A8%20%D8%B3%D9%85%D8%A7%D8%A1%20%D9%84%D8%A7%20%D8%AA%D9%85%D8%B7%D8%B1%20%D8%BA%D9%8A%D8%B1%20%D8%A7%D9%84%D8%A3%D8%AD%D9%84%D8%A7%D9%85.&amp;preview.text_type=cust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8076EC9-6B7B-2057-7772-EB0C3B61BAB9}"/>
              </a:ext>
            </a:extLst>
          </p:cNvPr>
          <p:cNvSpPr txBox="1"/>
          <p:nvPr/>
        </p:nvSpPr>
        <p:spPr>
          <a:xfrm>
            <a:off x="977900" y="1507537"/>
            <a:ext cx="10236200" cy="3860288"/>
          </a:xfrm>
          <a:prstGeom prst="rect">
            <a:avLst/>
          </a:prstGeom>
          <a:noFill/>
        </p:spPr>
        <p:txBody>
          <a:bodyPr wrap="square" rtlCol="1">
            <a:spAutoFit/>
          </a:bodyPr>
          <a:lstStyle/>
          <a:p>
            <a:pPr algn="ctr">
              <a:lnSpc>
                <a:spcPct val="70000"/>
              </a:lnSpc>
            </a:pPr>
            <a:r>
              <a:rPr lang="ar-SA" sz="16600" b="1" dirty="0">
                <a:ln w="12700">
                  <a:solidFill>
                    <a:srgbClr val="4B395F"/>
                  </a:solidFill>
                  <a:prstDash val="solid"/>
                </a:ln>
                <a:solidFill>
                  <a:srgbClr val="E67CB9"/>
                </a:solidFill>
                <a:effectLst>
                  <a:outerShdw dist="38100" dir="2640000" algn="bl" rotWithShape="0">
                    <a:srgbClr val="4B395F"/>
                  </a:outerShdw>
                </a:effectLst>
              </a:rPr>
              <a:t>الذكاء</a:t>
            </a:r>
            <a:r>
              <a:rPr lang="ar-SA" sz="16600" b="1" dirty="0">
                <a:ln w="12700">
                  <a:solidFill>
                    <a:srgbClr val="155C58"/>
                  </a:solidFill>
                  <a:prstDash val="solid"/>
                </a:ln>
                <a:solidFill>
                  <a:srgbClr val="D1D994"/>
                </a:solidFill>
                <a:effectLst>
                  <a:outerShdw dist="38100" dir="2640000" algn="bl" rotWithShape="0">
                    <a:srgbClr val="155C58"/>
                  </a:outerShdw>
                </a:effectLst>
              </a:rPr>
              <a:t> </a:t>
            </a:r>
            <a:r>
              <a:rPr lang="ar-SA" sz="16600" b="1" dirty="0">
                <a:ln w="12700">
                  <a:solidFill>
                    <a:srgbClr val="4B395F"/>
                  </a:solidFill>
                  <a:prstDash val="solid"/>
                </a:ln>
                <a:solidFill>
                  <a:srgbClr val="E67CB9"/>
                </a:solidFill>
                <a:effectLst>
                  <a:outerShdw dist="38100" dir="2640000" algn="bl" rotWithShape="0">
                    <a:srgbClr val="4B395F"/>
                  </a:outerShdw>
                </a:effectLst>
              </a:rPr>
              <a:t>الاصطناعي</a:t>
            </a:r>
            <a:r>
              <a:rPr lang="ar-SA" sz="16600" b="1" dirty="0">
                <a:ln w="12700">
                  <a:solidFill>
                    <a:srgbClr val="155C58"/>
                  </a:solidFill>
                  <a:prstDash val="solid"/>
                </a:ln>
                <a:solidFill>
                  <a:srgbClr val="D1D994"/>
                </a:solidFill>
                <a:effectLst>
                  <a:outerShdw dist="38100" dir="2640000" algn="bl" rotWithShape="0">
                    <a:srgbClr val="155C58"/>
                  </a:outerShdw>
                </a:effectLst>
              </a:rPr>
              <a:t> </a:t>
            </a:r>
            <a:endParaRPr lang="ar-SA" sz="16600" dirty="0">
              <a:ln w="12700">
                <a:solidFill>
                  <a:srgbClr val="155C58"/>
                </a:solidFill>
                <a:prstDash val="solid"/>
              </a:ln>
              <a:solidFill>
                <a:srgbClr val="D1D994"/>
              </a:solidFill>
              <a:effectLst>
                <a:outerShdw dist="38100" dir="2640000" algn="bl" rotWithShape="0">
                  <a:srgbClr val="155C58"/>
                </a:outerShdw>
              </a:effectLst>
            </a:endParaRPr>
          </a:p>
        </p:txBody>
      </p:sp>
      <p:grpSp>
        <p:nvGrpSpPr>
          <p:cNvPr id="10" name="مجموعة 9">
            <a:extLst>
              <a:ext uri="{FF2B5EF4-FFF2-40B4-BE49-F238E27FC236}">
                <a16:creationId xmlns:a16="http://schemas.microsoft.com/office/drawing/2014/main" id="{C1BE91A0-4E34-F6A0-CE77-B84421F5FDB2}"/>
              </a:ext>
            </a:extLst>
          </p:cNvPr>
          <p:cNvGrpSpPr/>
          <p:nvPr/>
        </p:nvGrpSpPr>
        <p:grpSpPr>
          <a:xfrm>
            <a:off x="107318" y="3662672"/>
            <a:ext cx="2839356" cy="3144528"/>
            <a:chOff x="107318" y="3662672"/>
            <a:chExt cx="2839356" cy="3144528"/>
          </a:xfrm>
        </p:grpSpPr>
        <p:sp>
          <p:nvSpPr>
            <p:cNvPr id="9" name="شكل بيضاوي 8">
              <a:extLst>
                <a:ext uri="{FF2B5EF4-FFF2-40B4-BE49-F238E27FC236}">
                  <a16:creationId xmlns:a16="http://schemas.microsoft.com/office/drawing/2014/main" id="{F128B42E-E230-087F-29E1-787EBBF84A96}"/>
                </a:ext>
              </a:extLst>
            </p:cNvPr>
            <p:cNvSpPr/>
            <p:nvPr/>
          </p:nvSpPr>
          <p:spPr>
            <a:xfrm flipH="1">
              <a:off x="340181" y="6581625"/>
              <a:ext cx="2059804" cy="225575"/>
            </a:xfrm>
            <a:prstGeom prst="ellipse">
              <a:avLst/>
            </a:prstGeom>
            <a:solidFill>
              <a:srgbClr val="D6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SA" dirty="0"/>
            </a:p>
          </p:txBody>
        </p:sp>
        <p:pic>
          <p:nvPicPr>
            <p:cNvPr id="14" name="صورة 13">
              <a:extLst>
                <a:ext uri="{FF2B5EF4-FFF2-40B4-BE49-F238E27FC236}">
                  <a16:creationId xmlns:a16="http://schemas.microsoft.com/office/drawing/2014/main" id="{F3BEF3E4-A0DE-7A14-CD39-F5324EA13CEF}"/>
                </a:ext>
              </a:extLst>
            </p:cNvPr>
            <p:cNvPicPr>
              <a:picLocks noChangeAspect="1"/>
            </p:cNvPicPr>
            <p:nvPr/>
          </p:nvPicPr>
          <p:blipFill rotWithShape="1">
            <a:blip r:embed="rId2"/>
            <a:srcRect t="6322" r="70113" b="68493"/>
            <a:stretch/>
          </p:blipFill>
          <p:spPr>
            <a:xfrm>
              <a:off x="107318" y="3662672"/>
              <a:ext cx="2839356" cy="3093687"/>
            </a:xfrm>
            <a:prstGeom prst="rect">
              <a:avLst/>
            </a:prstGeom>
          </p:spPr>
        </p:pic>
      </p:grpSp>
      <p:pic>
        <p:nvPicPr>
          <p:cNvPr id="16" name="صورة 15">
            <a:extLst>
              <a:ext uri="{FF2B5EF4-FFF2-40B4-BE49-F238E27FC236}">
                <a16:creationId xmlns:a16="http://schemas.microsoft.com/office/drawing/2014/main" id="{1823A158-679C-426E-9882-971B7EC318C6}"/>
              </a:ext>
            </a:extLst>
          </p:cNvPr>
          <p:cNvPicPr>
            <a:picLocks noChangeAspect="1"/>
          </p:cNvPicPr>
          <p:nvPr/>
        </p:nvPicPr>
        <p:blipFill rotWithShape="1">
          <a:blip r:embed="rId2"/>
          <a:srcRect l="57474" t="-1837" r="24549" b="92726"/>
          <a:stretch/>
        </p:blipFill>
        <p:spPr>
          <a:xfrm rot="20350154" flipH="1">
            <a:off x="1084399" y="543784"/>
            <a:ext cx="2347114" cy="1538027"/>
          </a:xfrm>
          <a:prstGeom prst="rect">
            <a:avLst/>
          </a:prstGeom>
        </p:spPr>
      </p:pic>
      <p:grpSp>
        <p:nvGrpSpPr>
          <p:cNvPr id="2" name="مجموعة 1">
            <a:extLst>
              <a:ext uri="{FF2B5EF4-FFF2-40B4-BE49-F238E27FC236}">
                <a16:creationId xmlns:a16="http://schemas.microsoft.com/office/drawing/2014/main" id="{7009D86E-08A0-BD60-AC48-A1231D9F77F0}"/>
              </a:ext>
            </a:extLst>
          </p:cNvPr>
          <p:cNvGrpSpPr/>
          <p:nvPr/>
        </p:nvGrpSpPr>
        <p:grpSpPr>
          <a:xfrm flipH="1">
            <a:off x="9581797" y="3802532"/>
            <a:ext cx="2380714" cy="3017247"/>
            <a:chOff x="524760" y="1600532"/>
            <a:chExt cx="3501490" cy="4437686"/>
          </a:xfrm>
        </p:grpSpPr>
        <p:sp>
          <p:nvSpPr>
            <p:cNvPr id="3" name="شكل بيضاوي 2">
              <a:extLst>
                <a:ext uri="{FF2B5EF4-FFF2-40B4-BE49-F238E27FC236}">
                  <a16:creationId xmlns:a16="http://schemas.microsoft.com/office/drawing/2014/main" id="{A03CAB39-606E-0CB5-0E7F-E0ABC7B21F03}"/>
                </a:ext>
              </a:extLst>
            </p:cNvPr>
            <p:cNvSpPr/>
            <p:nvPr/>
          </p:nvSpPr>
          <p:spPr>
            <a:xfrm>
              <a:off x="841456" y="5650238"/>
              <a:ext cx="3029504" cy="331769"/>
            </a:xfrm>
            <a:prstGeom prst="ellipse">
              <a:avLst/>
            </a:prstGeom>
            <a:solidFill>
              <a:srgbClr val="D6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SA" dirty="0"/>
            </a:p>
          </p:txBody>
        </p:sp>
        <p:pic>
          <p:nvPicPr>
            <p:cNvPr id="5" name="صورة 4">
              <a:extLst>
                <a:ext uri="{FF2B5EF4-FFF2-40B4-BE49-F238E27FC236}">
                  <a16:creationId xmlns:a16="http://schemas.microsoft.com/office/drawing/2014/main" id="{8442948E-3CE9-01EF-C90F-E160FD1AB317}"/>
                </a:ext>
              </a:extLst>
            </p:cNvPr>
            <p:cNvPicPr>
              <a:picLocks noChangeAspect="1"/>
            </p:cNvPicPr>
            <p:nvPr/>
          </p:nvPicPr>
          <p:blipFill rotWithShape="1">
            <a:blip r:embed="rId2"/>
            <a:srcRect l="67774" t="5512" r="2339" b="65193"/>
            <a:stretch/>
          </p:blipFill>
          <p:spPr>
            <a:xfrm>
              <a:off x="524760" y="1600532"/>
              <a:ext cx="3501490" cy="4437686"/>
            </a:xfrm>
            <a:prstGeom prst="rect">
              <a:avLst/>
            </a:prstGeom>
          </p:spPr>
        </p:pic>
      </p:grpSp>
    </p:spTree>
    <p:extLst>
      <p:ext uri="{BB962C8B-B14F-4D97-AF65-F5344CB8AC3E}">
        <p14:creationId xmlns:p14="http://schemas.microsoft.com/office/powerpoint/2010/main" val="6325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95302A-6729-4AA3-81AA-067917998FC2}"/>
              </a:ext>
            </a:extLst>
          </p:cNvPr>
          <p:cNvSpPr/>
          <p:nvPr/>
        </p:nvSpPr>
        <p:spPr>
          <a:xfrm>
            <a:off x="0" y="600"/>
            <a:ext cx="12191935" cy="6857400"/>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2221761" y="4244612"/>
            <a:ext cx="7748479" cy="646331"/>
          </a:xfrm>
          <a:prstGeom prst="rect">
            <a:avLst/>
          </a:prstGeom>
          <a:noFill/>
        </p:spPr>
        <p:txBody>
          <a:bodyPr wrap="square" rtlCol="0">
            <a:spAutoFit/>
          </a:bodyPr>
          <a:lstStyle/>
          <a:p>
            <a:pPr algn="ctr"/>
            <a:r>
              <a:rPr lang="ar-EG" b="1" dirty="0">
                <a:solidFill>
                  <a:srgbClr val="222222"/>
                </a:solidFill>
                <a:latin typeface="Arial" panose="020B0604020202020204" pitchFamily="34" charset="0"/>
                <a:cs typeface="Arial" panose="020B0604020202020204" pitchFamily="34" charset="0"/>
              </a:rPr>
              <a:t>الخط</a:t>
            </a:r>
            <a:r>
              <a:rPr lang="ar-SA" b="1" dirty="0" err="1">
                <a:solidFill>
                  <a:srgbClr val="222222"/>
                </a:solidFill>
                <a:latin typeface="Arial" panose="020B0604020202020204" pitchFamily="34" charset="0"/>
                <a:cs typeface="Arial" panose="020B0604020202020204" pitchFamily="34" charset="0"/>
              </a:rPr>
              <a:t>وط</a:t>
            </a:r>
            <a:r>
              <a:rPr lang="ar-EG" b="1" dirty="0">
                <a:solidFill>
                  <a:srgbClr val="222222"/>
                </a:solidFill>
                <a:latin typeface="Arial" panose="020B0604020202020204" pitchFamily="34" charset="0"/>
                <a:cs typeface="Arial" panose="020B0604020202020204" pitchFamily="34" charset="0"/>
              </a:rPr>
              <a:t>  المستخدم</a:t>
            </a:r>
            <a:r>
              <a:rPr lang="ar-SA" b="1" dirty="0">
                <a:solidFill>
                  <a:srgbClr val="222222"/>
                </a:solidFill>
                <a:latin typeface="Arial" panose="020B0604020202020204" pitchFamily="34" charset="0"/>
                <a:cs typeface="Arial" panose="020B0604020202020204" pitchFamily="34" charset="0"/>
              </a:rPr>
              <a:t>ة</a:t>
            </a:r>
            <a:r>
              <a:rPr lang="en-GB" b="1" dirty="0">
                <a:solidFill>
                  <a:srgbClr val="222222"/>
                </a:solidFill>
                <a:latin typeface="Arial" panose="020B0604020202020204" pitchFamily="34" charset="0"/>
                <a:cs typeface="Arial" panose="020B0604020202020204" pitchFamily="34" charset="0"/>
              </a:rPr>
              <a:t> </a:t>
            </a:r>
            <a:r>
              <a:rPr lang="en-US" b="1" dirty="0">
                <a:solidFill>
                  <a:srgbClr val="222222"/>
                </a:solidFill>
                <a:latin typeface="Arial" panose="020B0604020202020204" pitchFamily="34" charset="0"/>
                <a:cs typeface="Arial" panose="020B0604020202020204" pitchFamily="34" charset="0"/>
              </a:rPr>
              <a:t> </a:t>
            </a:r>
            <a:r>
              <a:rPr lang="ar-EG" b="1" dirty="0">
                <a:solidFill>
                  <a:srgbClr val="222222"/>
                </a:solidFill>
                <a:latin typeface="Arial" panose="020B0604020202020204" pitchFamily="34" charset="0"/>
                <a:cs typeface="Arial" panose="020B0604020202020204" pitchFamily="34" charset="0"/>
              </a:rPr>
              <a:t> في القالب </a:t>
            </a:r>
            <a:endParaRPr lang="ar-SA" b="1" dirty="0">
              <a:solidFill>
                <a:schemeClr val="accent1">
                  <a:lumMod val="50000"/>
                </a:schemeClr>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Harmattan</a:t>
            </a:r>
            <a:r>
              <a:rPr lang="ar-EG" b="1" dirty="0">
                <a:solidFill>
                  <a:srgbClr val="222222"/>
                </a:solidFill>
                <a:latin typeface="Arial" panose="020B0604020202020204" pitchFamily="34" charset="0"/>
                <a:cs typeface="Arial" panose="020B0604020202020204" pitchFamily="34" charset="0"/>
              </a:rPr>
              <a:t>   </a:t>
            </a:r>
            <a:r>
              <a:rPr lang="ar-EG"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b="1" dirty="0">
              <a:solidFill>
                <a:schemeClr val="accent1">
                  <a:lumMod val="50000"/>
                </a:schemeClr>
              </a:solidFill>
              <a:latin typeface="Arial" panose="020B06040202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3" y="2011505"/>
            <a:ext cx="12191935" cy="2062103"/>
          </a:xfrm>
          <a:prstGeom prst="rect">
            <a:avLst/>
          </a:prstGeom>
          <a:noFill/>
        </p:spPr>
        <p:txBody>
          <a:bodyPr wrap="square" rtlCol="0">
            <a:spAutoFit/>
          </a:bodyPr>
          <a:lstStyle/>
          <a:p>
            <a:pPr algn="ctr"/>
            <a:r>
              <a:rPr lang="ar-EG" sz="4800" b="1" dirty="0">
                <a:solidFill>
                  <a:schemeClr val="bg1"/>
                </a:solidFill>
                <a:latin typeface="Arial" panose="020B0604020202020204" pitchFamily="34" charset="0"/>
                <a:cs typeface="Arial" panose="020B0604020202020204" pitchFamily="34" charset="0"/>
              </a:rPr>
              <a:t>تم تصميم هذا القالب بواسط</a:t>
            </a:r>
            <a:r>
              <a:rPr lang="ar-SA" sz="4800" b="1" dirty="0">
                <a:solidFill>
                  <a:schemeClr val="bg1"/>
                </a:solidFill>
                <a:latin typeface="Arial" panose="020B0604020202020204" pitchFamily="34" charset="0"/>
                <a:cs typeface="Arial" panose="020B0604020202020204" pitchFamily="34" charset="0"/>
              </a:rPr>
              <a:t>ة</a:t>
            </a:r>
          </a:p>
          <a:p>
            <a:pPr algn="ctr"/>
            <a:r>
              <a:rPr lang="en-GB" sz="4800" b="1" dirty="0">
                <a:solidFill>
                  <a:schemeClr val="bg1"/>
                </a:solidFill>
                <a:latin typeface="Arial" panose="020B0604020202020204" pitchFamily="34" charset="0"/>
                <a:cs typeface="Arial" panose="020B0604020202020204" pitchFamily="34" charset="0"/>
              </a:rPr>
              <a:t> </a:t>
            </a:r>
            <a:r>
              <a:rPr lang="ar-EG" sz="4800" b="1" dirty="0">
                <a:solidFill>
                  <a:schemeClr val="bg1"/>
                </a:solidFill>
                <a:latin typeface="Arial" panose="020B0604020202020204" pitchFamily="34" charset="0"/>
                <a:cs typeface="Arial" panose="020B0604020202020204" pitchFamily="34" charset="0"/>
              </a:rPr>
              <a:t> </a:t>
            </a:r>
            <a:r>
              <a:rPr lang="en-US" sz="8000" b="1" dirty="0">
                <a:solidFill>
                  <a:schemeClr val="bg1"/>
                </a:solidFill>
                <a:latin typeface="Arial" panose="020B0604020202020204" pitchFamily="34" charset="0"/>
                <a:cs typeface="Arial" panose="020B0604020202020204" pitchFamily="34" charset="0"/>
              </a:rPr>
              <a:t>ingez-ppt.com</a:t>
            </a:r>
            <a:endParaRPr lang="en-GB" sz="4800" b="1" dirty="0">
              <a:solidFill>
                <a:schemeClr val="bg1"/>
              </a:solidFill>
              <a:latin typeface="Arial" panose="020B060402020202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0" y="6008979"/>
            <a:ext cx="12192000" cy="461665"/>
          </a:xfrm>
          <a:prstGeom prst="rect">
            <a:avLst/>
          </a:prstGeom>
          <a:noFill/>
        </p:spPr>
        <p:txBody>
          <a:bodyPr wrap="square">
            <a:spAutoFit/>
          </a:bodyPr>
          <a:lstStyle/>
          <a:p>
            <a:pPr algn="ctr"/>
            <a:br>
              <a:rPr lang="ar-SA" sz="1200" b="1" i="1" dirty="0">
                <a:solidFill>
                  <a:srgbClr val="FFD778"/>
                </a:solidFill>
                <a:effectLst/>
                <a:latin typeface="Times New Roman" panose="02020603050405020304" pitchFamily="18" charset="0"/>
              </a:rPr>
            </a:br>
            <a:r>
              <a:rPr lang="ar-SA" sz="1200" b="1" i="1" dirty="0">
                <a:solidFill>
                  <a:srgbClr val="FFD778"/>
                </a:solidFill>
                <a:effectLst/>
                <a:latin typeface="Times New Roman" panose="02020603050405020304" pitchFamily="18" charset="0"/>
              </a:rPr>
              <a:t>*تم تصميم هذا القالب بواسطة موقع انجز </a:t>
            </a:r>
            <a:r>
              <a:rPr lang="en-US" sz="1200" b="1" i="1" dirty="0">
                <a:solidFill>
                  <a:srgbClr val="FFD778"/>
                </a:solidFill>
                <a:effectLst/>
                <a:latin typeface="Times New Roman" panose="02020603050405020304" pitchFamily="18" charset="0"/>
              </a:rPr>
              <a:t>ingez-ppt </a:t>
            </a:r>
            <a:r>
              <a:rPr lang="ar-SA" sz="1200" b="1" i="1" dirty="0">
                <a:solidFill>
                  <a:srgbClr val="FFD778"/>
                </a:solidFill>
                <a:effectLst/>
                <a:latin typeface="Times New Roman" panose="02020603050405020304" pitchFamily="18" charset="0"/>
              </a:rPr>
              <a:t>ولا يحق لأي شخص إعادة نشر أو توزيع ملفات القوالب أو إصدارات معدلة في مواقع أخرى بدون إذن خطي من انجز</a:t>
            </a:r>
            <a:endParaRPr lang="ar-SA" sz="1200" dirty="0">
              <a:solidFill>
                <a:srgbClr val="FFD778"/>
              </a:solidFill>
            </a:endParaRPr>
          </a:p>
        </p:txBody>
      </p:sp>
    </p:spTree>
    <p:extLst>
      <p:ext uri="{BB962C8B-B14F-4D97-AF65-F5344CB8AC3E}">
        <p14:creationId xmlns:p14="http://schemas.microsoft.com/office/powerpoint/2010/main" val="148731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719F01D-D0DA-42FC-F7FB-DCA9579EEE65}"/>
              </a:ext>
            </a:extLst>
          </p:cNvPr>
          <p:cNvSpPr txBox="1"/>
          <p:nvPr/>
        </p:nvSpPr>
        <p:spPr>
          <a:xfrm>
            <a:off x="2657856" y="643373"/>
            <a:ext cx="6876288" cy="769441"/>
          </a:xfrm>
          <a:prstGeom prst="rect">
            <a:avLst/>
          </a:prstGeom>
          <a:noFill/>
        </p:spPr>
        <p:txBody>
          <a:bodyPr wrap="square" rtlCol="1">
            <a:spAutoFit/>
          </a:bodyPr>
          <a:lstStyle/>
          <a:p>
            <a:pPr algn="ctr"/>
            <a:r>
              <a:rPr lang="ar-SA" sz="4400" dirty="0">
                <a:solidFill>
                  <a:srgbClr val="313544"/>
                </a:solidFill>
              </a:rPr>
              <a:t>مفهوم الذكاء الاصطناعي </a:t>
            </a:r>
          </a:p>
        </p:txBody>
      </p:sp>
      <p:sp>
        <p:nvSpPr>
          <p:cNvPr id="3" name="مربع نص 2">
            <a:extLst>
              <a:ext uri="{FF2B5EF4-FFF2-40B4-BE49-F238E27FC236}">
                <a16:creationId xmlns:a16="http://schemas.microsoft.com/office/drawing/2014/main" id="{B9059ABA-16E3-AAB3-27C1-8BF8FA07D34A}"/>
              </a:ext>
            </a:extLst>
          </p:cNvPr>
          <p:cNvSpPr txBox="1"/>
          <p:nvPr/>
        </p:nvSpPr>
        <p:spPr>
          <a:xfrm>
            <a:off x="4339086" y="2197982"/>
            <a:ext cx="7254909" cy="1631216"/>
          </a:xfrm>
          <a:prstGeom prst="rect">
            <a:avLst/>
          </a:prstGeom>
          <a:noFill/>
        </p:spPr>
        <p:txBody>
          <a:bodyPr wrap="square">
            <a:spAutoFit/>
          </a:bodyPr>
          <a:lstStyle/>
          <a:p>
            <a:r>
              <a:rPr lang="ar-SA" sz="2500" dirty="0">
                <a:solidFill>
                  <a:srgbClr val="E67CB9"/>
                </a:solidFill>
                <a:effectLst/>
              </a:rPr>
              <a:t>يُعرف الذكاء الاصطناعي  </a:t>
            </a:r>
            <a:r>
              <a:rPr lang="ar-SA" sz="2500" dirty="0">
                <a:solidFill>
                  <a:srgbClr val="313544"/>
                </a:solidFill>
              </a:rPr>
              <a:t>بأنه</a:t>
            </a:r>
            <a:r>
              <a:rPr lang="ar-SA" sz="2500" dirty="0">
                <a:solidFill>
                  <a:srgbClr val="E67CB9"/>
                </a:solidFill>
                <a:effectLst/>
              </a:rPr>
              <a:t> </a:t>
            </a:r>
            <a:r>
              <a:rPr lang="ar-SA" sz="2500" dirty="0">
                <a:solidFill>
                  <a:srgbClr val="313544"/>
                </a:solidFill>
                <a:effectLst/>
              </a:rPr>
              <a:t>برمجة الآلات لتستطيع محاكاة الذكاء البشري لتتمكّن من التفكير مثل البشر وتقليد أفعالهم، ويُطلق هذا المصطلح على كلّ آلة قادرة على عرض خصائص شبيهة بخصائص العقل البشري من تعلّم وقدرة على حلّ المشكلات</a:t>
            </a:r>
          </a:p>
        </p:txBody>
      </p:sp>
      <p:sp>
        <p:nvSpPr>
          <p:cNvPr id="4" name="مربع نص 3">
            <a:extLst>
              <a:ext uri="{FF2B5EF4-FFF2-40B4-BE49-F238E27FC236}">
                <a16:creationId xmlns:a16="http://schemas.microsoft.com/office/drawing/2014/main" id="{71900478-099A-1537-1316-57365371157F}"/>
              </a:ext>
            </a:extLst>
          </p:cNvPr>
          <p:cNvSpPr txBox="1"/>
          <p:nvPr/>
        </p:nvSpPr>
        <p:spPr>
          <a:xfrm>
            <a:off x="629920" y="4495800"/>
            <a:ext cx="10964075" cy="1631216"/>
          </a:xfrm>
          <a:prstGeom prst="rect">
            <a:avLst/>
          </a:prstGeom>
          <a:noFill/>
        </p:spPr>
        <p:txBody>
          <a:bodyPr wrap="square">
            <a:spAutoFit/>
          </a:bodyPr>
          <a:lstStyle/>
          <a:p>
            <a:pPr rtl="0"/>
            <a:r>
              <a:rPr lang="ar-SA" sz="2500" dirty="0">
                <a:solidFill>
                  <a:srgbClr val="313544"/>
                </a:solidFill>
                <a:effectLst/>
              </a:rPr>
              <a:t> كما أنّ الذكاء الاصطناعي يتميّز بقدرته على اختيار أفضل الإجراءات لتحقيق هدف معيّن بأفضل فرصة مُمكنة، كما يمتلك خاصية التعلّم الآلي، إذ يُمكن للبرامج داخل أجهزة الكمبيوتر التعلّم من البيانات الجديدة المُدخلة إليها وهي عبارة عن كميات كبيرة جداً من البيانات غير المُهيكلة مثل: النص أو الصور أو الفيديو، ثمّ تتكيّف مع هذه البيانات تلقائياً دون مساعدة الإنسان</a:t>
            </a:r>
            <a:endParaRPr lang="en-US" sz="2500" dirty="0">
              <a:solidFill>
                <a:srgbClr val="313544"/>
              </a:solidFill>
              <a:effectLst/>
            </a:endParaRPr>
          </a:p>
        </p:txBody>
      </p:sp>
      <p:grpSp>
        <p:nvGrpSpPr>
          <p:cNvPr id="9" name="مجموعة 8">
            <a:extLst>
              <a:ext uri="{FF2B5EF4-FFF2-40B4-BE49-F238E27FC236}">
                <a16:creationId xmlns:a16="http://schemas.microsoft.com/office/drawing/2014/main" id="{DBA6184B-83F7-157B-5ACA-4AA749BAB2D8}"/>
              </a:ext>
            </a:extLst>
          </p:cNvPr>
          <p:cNvGrpSpPr/>
          <p:nvPr/>
        </p:nvGrpSpPr>
        <p:grpSpPr>
          <a:xfrm>
            <a:off x="1069159" y="1614631"/>
            <a:ext cx="3147059" cy="2713753"/>
            <a:chOff x="1069159" y="1614631"/>
            <a:chExt cx="3147059" cy="2713753"/>
          </a:xfrm>
        </p:grpSpPr>
        <p:sp>
          <p:nvSpPr>
            <p:cNvPr id="8" name="شكل بيضاوي 7">
              <a:extLst>
                <a:ext uri="{FF2B5EF4-FFF2-40B4-BE49-F238E27FC236}">
                  <a16:creationId xmlns:a16="http://schemas.microsoft.com/office/drawing/2014/main" id="{BAB3AE32-8D2E-9FF8-EEFB-21BCCD5BE0A9}"/>
                </a:ext>
              </a:extLst>
            </p:cNvPr>
            <p:cNvSpPr/>
            <p:nvPr/>
          </p:nvSpPr>
          <p:spPr>
            <a:xfrm>
              <a:off x="1071520" y="3996615"/>
              <a:ext cx="2075617" cy="331769"/>
            </a:xfrm>
            <a:prstGeom prst="ellipse">
              <a:avLst/>
            </a:prstGeom>
            <a:solidFill>
              <a:srgbClr val="D6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a:extLst>
                <a:ext uri="{FF2B5EF4-FFF2-40B4-BE49-F238E27FC236}">
                  <a16:creationId xmlns:a16="http://schemas.microsoft.com/office/drawing/2014/main" id="{C696CCDA-7DC3-08B9-8CAC-1D1389BF346D}"/>
                </a:ext>
              </a:extLst>
            </p:cNvPr>
            <p:cNvPicPr>
              <a:picLocks noChangeAspect="1"/>
            </p:cNvPicPr>
            <p:nvPr/>
          </p:nvPicPr>
          <p:blipFill rotWithShape="1">
            <a:blip r:embed="rId2"/>
            <a:srcRect t="6322" r="70113" b="68493"/>
            <a:stretch/>
          </p:blipFill>
          <p:spPr>
            <a:xfrm>
              <a:off x="1069159" y="1614631"/>
              <a:ext cx="2419404" cy="2636118"/>
            </a:xfrm>
            <a:prstGeom prst="rect">
              <a:avLst/>
            </a:prstGeom>
          </p:spPr>
        </p:pic>
        <p:pic>
          <p:nvPicPr>
            <p:cNvPr id="7" name="صورة 6">
              <a:extLst>
                <a:ext uri="{FF2B5EF4-FFF2-40B4-BE49-F238E27FC236}">
                  <a16:creationId xmlns:a16="http://schemas.microsoft.com/office/drawing/2014/main" id="{6AD5FFE0-2838-9D35-4253-DF930DC021A6}"/>
                </a:ext>
              </a:extLst>
            </p:cNvPr>
            <p:cNvPicPr>
              <a:picLocks noChangeAspect="1"/>
            </p:cNvPicPr>
            <p:nvPr/>
          </p:nvPicPr>
          <p:blipFill rotWithShape="1">
            <a:blip r:embed="rId2"/>
            <a:srcRect l="57474" t="-1837" r="24549" b="92726"/>
            <a:stretch/>
          </p:blipFill>
          <p:spPr>
            <a:xfrm flipH="1">
              <a:off x="2760909" y="1653611"/>
              <a:ext cx="1455309" cy="953641"/>
            </a:xfrm>
            <a:prstGeom prst="rect">
              <a:avLst/>
            </a:prstGeom>
          </p:spPr>
        </p:pic>
      </p:grpSp>
    </p:spTree>
    <p:extLst>
      <p:ext uri="{BB962C8B-B14F-4D97-AF65-F5344CB8AC3E}">
        <p14:creationId xmlns:p14="http://schemas.microsoft.com/office/powerpoint/2010/main" val="250683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زوايا مستديرة 14">
            <a:extLst>
              <a:ext uri="{FF2B5EF4-FFF2-40B4-BE49-F238E27FC236}">
                <a16:creationId xmlns:a16="http://schemas.microsoft.com/office/drawing/2014/main" id="{08790576-D492-43FD-6962-ABF95460C693}"/>
              </a:ext>
            </a:extLst>
          </p:cNvPr>
          <p:cNvSpPr/>
          <p:nvPr/>
        </p:nvSpPr>
        <p:spPr>
          <a:xfrm>
            <a:off x="6324600" y="2485906"/>
            <a:ext cx="2385060" cy="3816867"/>
          </a:xfrm>
          <a:prstGeom prst="roundRect">
            <a:avLst/>
          </a:prstGeom>
          <a:noFill/>
          <a:ln>
            <a:solidFill>
              <a:srgbClr val="E67CB9"/>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زوايا مستديرة 15">
            <a:extLst>
              <a:ext uri="{FF2B5EF4-FFF2-40B4-BE49-F238E27FC236}">
                <a16:creationId xmlns:a16="http://schemas.microsoft.com/office/drawing/2014/main" id="{055F0745-8B9B-7683-1D1B-B85B388C82D5}"/>
              </a:ext>
            </a:extLst>
          </p:cNvPr>
          <p:cNvSpPr/>
          <p:nvPr/>
        </p:nvSpPr>
        <p:spPr>
          <a:xfrm>
            <a:off x="3482340" y="2485906"/>
            <a:ext cx="2385060" cy="3816867"/>
          </a:xfrm>
          <a:prstGeom prst="roundRect">
            <a:avLst/>
          </a:prstGeom>
          <a:noFill/>
          <a:ln>
            <a:solidFill>
              <a:srgbClr val="E67CB9"/>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زوايا مستديرة 16">
            <a:extLst>
              <a:ext uri="{FF2B5EF4-FFF2-40B4-BE49-F238E27FC236}">
                <a16:creationId xmlns:a16="http://schemas.microsoft.com/office/drawing/2014/main" id="{C1DBF34C-D995-29F4-9013-6AEC59AD9EA5}"/>
              </a:ext>
            </a:extLst>
          </p:cNvPr>
          <p:cNvSpPr/>
          <p:nvPr/>
        </p:nvSpPr>
        <p:spPr>
          <a:xfrm>
            <a:off x="640080" y="2485906"/>
            <a:ext cx="2385060" cy="3816867"/>
          </a:xfrm>
          <a:prstGeom prst="roundRect">
            <a:avLst/>
          </a:prstGeom>
          <a:noFill/>
          <a:ln>
            <a:solidFill>
              <a:srgbClr val="E67CB9"/>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14" name="مستطيل: زوايا مستديرة 13">
            <a:extLst>
              <a:ext uri="{FF2B5EF4-FFF2-40B4-BE49-F238E27FC236}">
                <a16:creationId xmlns:a16="http://schemas.microsoft.com/office/drawing/2014/main" id="{C0ACE014-EB45-0E9C-C1FA-C6045536D260}"/>
              </a:ext>
            </a:extLst>
          </p:cNvPr>
          <p:cNvSpPr/>
          <p:nvPr/>
        </p:nvSpPr>
        <p:spPr>
          <a:xfrm>
            <a:off x="9166860" y="2485906"/>
            <a:ext cx="2385060" cy="3816867"/>
          </a:xfrm>
          <a:prstGeom prst="roundRect">
            <a:avLst/>
          </a:prstGeom>
          <a:noFill/>
          <a:ln>
            <a:solidFill>
              <a:srgbClr val="E67CB9"/>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ربع نص 1">
            <a:extLst>
              <a:ext uri="{FF2B5EF4-FFF2-40B4-BE49-F238E27FC236}">
                <a16:creationId xmlns:a16="http://schemas.microsoft.com/office/drawing/2014/main" id="{B719F01D-D0DA-42FC-F7FB-DCA9579EEE65}"/>
              </a:ext>
            </a:extLst>
          </p:cNvPr>
          <p:cNvSpPr txBox="1"/>
          <p:nvPr/>
        </p:nvSpPr>
        <p:spPr>
          <a:xfrm>
            <a:off x="2657856" y="643373"/>
            <a:ext cx="6876288" cy="769441"/>
          </a:xfrm>
          <a:prstGeom prst="rect">
            <a:avLst/>
          </a:prstGeom>
          <a:noFill/>
        </p:spPr>
        <p:txBody>
          <a:bodyPr wrap="square" rtlCol="1">
            <a:spAutoFit/>
          </a:bodyPr>
          <a:lstStyle/>
          <a:p>
            <a:pPr algn="ctr"/>
            <a:r>
              <a:rPr lang="ar-SA" sz="4400" dirty="0">
                <a:solidFill>
                  <a:srgbClr val="313544"/>
                </a:solidFill>
              </a:rPr>
              <a:t>أهمية الذكاء الاصطناعي </a:t>
            </a:r>
          </a:p>
        </p:txBody>
      </p:sp>
      <p:sp>
        <p:nvSpPr>
          <p:cNvPr id="3" name="مربع نص 2">
            <a:extLst>
              <a:ext uri="{FF2B5EF4-FFF2-40B4-BE49-F238E27FC236}">
                <a16:creationId xmlns:a16="http://schemas.microsoft.com/office/drawing/2014/main" id="{B9059ABA-16E3-AAB3-27C1-8BF8FA07D34A}"/>
              </a:ext>
            </a:extLst>
          </p:cNvPr>
          <p:cNvSpPr txBox="1"/>
          <p:nvPr/>
        </p:nvSpPr>
        <p:spPr>
          <a:xfrm>
            <a:off x="2468546" y="1507183"/>
            <a:ext cx="7254909" cy="707886"/>
          </a:xfrm>
          <a:prstGeom prst="rect">
            <a:avLst/>
          </a:prstGeom>
          <a:noFill/>
        </p:spPr>
        <p:txBody>
          <a:bodyPr wrap="square">
            <a:spAutoFit/>
          </a:bodyPr>
          <a:lstStyle/>
          <a:p>
            <a:pPr algn="ctr"/>
            <a:r>
              <a:rPr lang="ar-SA" sz="2000" dirty="0">
                <a:solidFill>
                  <a:srgbClr val="313544"/>
                </a:solidFill>
              </a:rPr>
              <a:t>تكمن أهمية الذكاء الاصطناعي في قدرته على إضافة قيمة كبيرة للعديد من القطاعات حول العالم، كما يمنح الشركات ميزة تنافسية كبيرة، وفيما يأتي جانب من أهميته:</a:t>
            </a:r>
          </a:p>
        </p:txBody>
      </p:sp>
      <p:sp>
        <p:nvSpPr>
          <p:cNvPr id="8" name="مربع نص 7">
            <a:extLst>
              <a:ext uri="{FF2B5EF4-FFF2-40B4-BE49-F238E27FC236}">
                <a16:creationId xmlns:a16="http://schemas.microsoft.com/office/drawing/2014/main" id="{D200EE56-7296-6AE4-695E-9BB0AB01DBE9}"/>
              </a:ext>
            </a:extLst>
          </p:cNvPr>
          <p:cNvSpPr txBox="1"/>
          <p:nvPr/>
        </p:nvSpPr>
        <p:spPr>
          <a:xfrm>
            <a:off x="9166860" y="2604611"/>
            <a:ext cx="2385060" cy="2970044"/>
          </a:xfrm>
          <a:prstGeom prst="rect">
            <a:avLst/>
          </a:prstGeom>
          <a:noFill/>
        </p:spPr>
        <p:txBody>
          <a:bodyPr wrap="square">
            <a:spAutoFit/>
          </a:bodyPr>
          <a:lstStyle/>
          <a:p>
            <a:pPr algn="ctr"/>
            <a:r>
              <a:rPr lang="ar-SA" sz="2500" dirty="0">
                <a:solidFill>
                  <a:srgbClr val="E67CB9"/>
                </a:solidFill>
              </a:rPr>
              <a:t>الرعاية الصحية</a:t>
            </a:r>
          </a:p>
          <a:p>
            <a:pPr algn="ctr"/>
            <a:r>
              <a:rPr lang="ar-SA" dirty="0"/>
              <a:t> يُستخدم الذكاء الاصطناعي في مجال الرعاية الصحية في المناطق التي تفتقر إلى نظام رعاية صحية مُتقدّم، حيث يتمّ من خلال التطبيقات التي تعتمد على الذكاء الاصطناعي التعرّف على الأوبئة المحتملة مُبكراً، وتشخيصها من خلال التصوير، وعلاجها. </a:t>
            </a:r>
          </a:p>
        </p:txBody>
      </p:sp>
      <p:sp>
        <p:nvSpPr>
          <p:cNvPr id="10" name="مربع نص 9">
            <a:extLst>
              <a:ext uri="{FF2B5EF4-FFF2-40B4-BE49-F238E27FC236}">
                <a16:creationId xmlns:a16="http://schemas.microsoft.com/office/drawing/2014/main" id="{8E80103B-D59C-1B65-C546-4DF2A6DE5DE4}"/>
              </a:ext>
            </a:extLst>
          </p:cNvPr>
          <p:cNvSpPr txBox="1"/>
          <p:nvPr/>
        </p:nvSpPr>
        <p:spPr>
          <a:xfrm>
            <a:off x="3482340" y="2634903"/>
            <a:ext cx="2349500" cy="3524042"/>
          </a:xfrm>
          <a:prstGeom prst="rect">
            <a:avLst/>
          </a:prstGeom>
          <a:noFill/>
        </p:spPr>
        <p:txBody>
          <a:bodyPr wrap="square">
            <a:spAutoFit/>
          </a:bodyPr>
          <a:lstStyle/>
          <a:p>
            <a:pPr algn="ctr"/>
            <a:r>
              <a:rPr lang="ar-SA" sz="2500" dirty="0">
                <a:solidFill>
                  <a:srgbClr val="E67CB9"/>
                </a:solidFill>
              </a:rPr>
              <a:t>الزراعة</a:t>
            </a:r>
          </a:p>
          <a:p>
            <a:pPr algn="ctr"/>
            <a:r>
              <a:rPr lang="ar-SA" dirty="0"/>
              <a:t> يُعالج الذكاء الاصطناعي التحدّيات التي تُواجهها الزراعة من استخدام مبيدات الآفات والأسمدة بشكل مُفرط، وعدم القدرة على التنبّؤ بالطلب، وافتقار المزروعات للري الكافي، إذ تقوم بتحسين إنتاج المحاصيل من خلال قدرتها على كشف وجود آفات، والتنبّؤ بأسعار المحاصيل وتقديم استشارات مفيدة. </a:t>
            </a:r>
          </a:p>
        </p:txBody>
      </p:sp>
      <p:sp>
        <p:nvSpPr>
          <p:cNvPr id="12" name="مربع نص 11">
            <a:extLst>
              <a:ext uri="{FF2B5EF4-FFF2-40B4-BE49-F238E27FC236}">
                <a16:creationId xmlns:a16="http://schemas.microsoft.com/office/drawing/2014/main" id="{318146EE-184D-48D4-73C7-564421966DB4}"/>
              </a:ext>
            </a:extLst>
          </p:cNvPr>
          <p:cNvSpPr txBox="1"/>
          <p:nvPr/>
        </p:nvSpPr>
        <p:spPr>
          <a:xfrm>
            <a:off x="6446774" y="2604611"/>
            <a:ext cx="2029460" cy="2416046"/>
          </a:xfrm>
          <a:prstGeom prst="rect">
            <a:avLst/>
          </a:prstGeom>
          <a:noFill/>
        </p:spPr>
        <p:txBody>
          <a:bodyPr wrap="square">
            <a:spAutoFit/>
          </a:bodyPr>
          <a:lstStyle/>
          <a:p>
            <a:pPr algn="ctr"/>
            <a:r>
              <a:rPr lang="ar-SA" sz="2500" dirty="0">
                <a:solidFill>
                  <a:srgbClr val="E67CB9"/>
                </a:solidFill>
              </a:rPr>
              <a:t>الطاقة</a:t>
            </a:r>
          </a:p>
          <a:p>
            <a:pPr algn="ctr"/>
            <a:r>
              <a:rPr lang="ar-SA" dirty="0"/>
              <a:t> يُستخدم لموازنة الطاقة بكفاءة وتخزينها في أنظمة الطاقة المتجددة، كما يتضمّن ذلك استخدام عدّادات ذكية لتحسين القدرة على تحمّل تكاليف الطاقة الشمسية. </a:t>
            </a:r>
          </a:p>
        </p:txBody>
      </p:sp>
      <p:sp>
        <p:nvSpPr>
          <p:cNvPr id="13" name="مربع نص 12">
            <a:extLst>
              <a:ext uri="{FF2B5EF4-FFF2-40B4-BE49-F238E27FC236}">
                <a16:creationId xmlns:a16="http://schemas.microsoft.com/office/drawing/2014/main" id="{2D1610AD-EFFD-30A8-E220-6F49F2CF11F2}"/>
              </a:ext>
            </a:extLst>
          </p:cNvPr>
          <p:cNvSpPr txBox="1"/>
          <p:nvPr/>
        </p:nvSpPr>
        <p:spPr>
          <a:xfrm>
            <a:off x="585216" y="2634903"/>
            <a:ext cx="2452370" cy="3247043"/>
          </a:xfrm>
          <a:prstGeom prst="rect">
            <a:avLst/>
          </a:prstGeom>
          <a:noFill/>
        </p:spPr>
        <p:txBody>
          <a:bodyPr wrap="square">
            <a:spAutoFit/>
          </a:bodyPr>
          <a:lstStyle/>
          <a:p>
            <a:pPr algn="ctr"/>
            <a:r>
              <a:rPr lang="ar-SA" sz="2500" dirty="0">
                <a:solidFill>
                  <a:srgbClr val="E67CB9"/>
                </a:solidFill>
              </a:rPr>
              <a:t>التصنيع</a:t>
            </a:r>
          </a:p>
          <a:p>
            <a:pPr algn="ctr"/>
            <a:r>
              <a:rPr lang="ar-SA" dirty="0"/>
              <a:t> يُستخدم في تطوير الأنظمة التقنية المُستخدمة لجعلها قابلة للتكيّف، ومرنة، وقادرة على اتخاذ القرارات الذكية في المواقف غير المتوقّعة والاستجابة لها، ويُمكن تطبيقها في مجال الهندسة، وإدارة سلسلة التوريد، والإنتاج والصيانة، وضمان الجودة، والتخزين في المستودعات.</a:t>
            </a:r>
          </a:p>
        </p:txBody>
      </p:sp>
    </p:spTree>
    <p:extLst>
      <p:ext uri="{BB962C8B-B14F-4D97-AF65-F5344CB8AC3E}">
        <p14:creationId xmlns:p14="http://schemas.microsoft.com/office/powerpoint/2010/main" val="396950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719F01D-D0DA-42FC-F7FB-DCA9579EEE65}"/>
              </a:ext>
            </a:extLst>
          </p:cNvPr>
          <p:cNvSpPr txBox="1"/>
          <p:nvPr/>
        </p:nvSpPr>
        <p:spPr>
          <a:xfrm>
            <a:off x="2657856" y="643373"/>
            <a:ext cx="6876288" cy="769441"/>
          </a:xfrm>
          <a:prstGeom prst="rect">
            <a:avLst/>
          </a:prstGeom>
          <a:noFill/>
        </p:spPr>
        <p:txBody>
          <a:bodyPr wrap="square" rtlCol="1">
            <a:spAutoFit/>
          </a:bodyPr>
          <a:lstStyle/>
          <a:p>
            <a:pPr algn="ctr"/>
            <a:r>
              <a:rPr lang="ar-SA" sz="4400" dirty="0">
                <a:solidFill>
                  <a:srgbClr val="313544"/>
                </a:solidFill>
              </a:rPr>
              <a:t>سلبيات الذكاء الاصطناعي </a:t>
            </a:r>
          </a:p>
        </p:txBody>
      </p:sp>
      <p:sp>
        <p:nvSpPr>
          <p:cNvPr id="3" name="مربع نص 2">
            <a:extLst>
              <a:ext uri="{FF2B5EF4-FFF2-40B4-BE49-F238E27FC236}">
                <a16:creationId xmlns:a16="http://schemas.microsoft.com/office/drawing/2014/main" id="{B9059ABA-16E3-AAB3-27C1-8BF8FA07D34A}"/>
              </a:ext>
            </a:extLst>
          </p:cNvPr>
          <p:cNvSpPr txBox="1"/>
          <p:nvPr/>
        </p:nvSpPr>
        <p:spPr>
          <a:xfrm>
            <a:off x="4339086" y="2197982"/>
            <a:ext cx="7254909" cy="4324261"/>
          </a:xfrm>
          <a:prstGeom prst="rect">
            <a:avLst/>
          </a:prstGeom>
          <a:noFill/>
        </p:spPr>
        <p:txBody>
          <a:bodyPr wrap="square">
            <a:spAutoFit/>
          </a:bodyPr>
          <a:lstStyle/>
          <a:p>
            <a:pPr marL="342900" indent="-342900">
              <a:buClr>
                <a:srgbClr val="E67CB9"/>
              </a:buClr>
              <a:buFont typeface="Arial" panose="020B0604020202020204" pitchFamily="34" charset="0"/>
              <a:buChar char="•"/>
            </a:pPr>
            <a:r>
              <a:rPr lang="ar-SA" sz="2500" dirty="0">
                <a:solidFill>
                  <a:srgbClr val="E67CB9"/>
                </a:solidFill>
              </a:rPr>
              <a:t>تكلفة تنفيذه باهظة جداً : </a:t>
            </a:r>
            <a:r>
              <a:rPr lang="ar-SA" sz="2500" dirty="0">
                <a:solidFill>
                  <a:srgbClr val="313544"/>
                </a:solidFill>
              </a:rPr>
              <a:t>عملية تطوير البرمجيات التي تقوم بتطبيق الذكاء الاصطناعي تكلفتها العالية. </a:t>
            </a:r>
          </a:p>
          <a:p>
            <a:pPr marL="342900" indent="-342900">
              <a:buClr>
                <a:srgbClr val="E67CB9"/>
              </a:buClr>
              <a:buFont typeface="Arial" panose="020B0604020202020204" pitchFamily="34" charset="0"/>
              <a:buChar char="•"/>
            </a:pPr>
            <a:r>
              <a:rPr lang="ar-SA" sz="2500" dirty="0">
                <a:solidFill>
                  <a:srgbClr val="E67CB9"/>
                </a:solidFill>
              </a:rPr>
              <a:t>سبباً من أسباب البطالة : </a:t>
            </a:r>
            <a:r>
              <a:rPr lang="ar-SA" sz="2500" dirty="0">
                <a:solidFill>
                  <a:srgbClr val="313544"/>
                </a:solidFill>
              </a:rPr>
              <a:t>وذلك بسبب الروبوتات التي تقوم بأداء الوظائف والتي تُعدّ إحدى تطبيقات الذكاء الاصطناعي. </a:t>
            </a:r>
          </a:p>
          <a:p>
            <a:pPr marL="342900" indent="-342900">
              <a:buClr>
                <a:srgbClr val="E67CB9"/>
              </a:buClr>
              <a:buFont typeface="Arial" panose="020B0604020202020204" pitchFamily="34" charset="0"/>
              <a:buChar char="•"/>
            </a:pPr>
            <a:r>
              <a:rPr lang="ar-SA" sz="2500" dirty="0">
                <a:solidFill>
                  <a:srgbClr val="E67CB9"/>
                </a:solidFill>
              </a:rPr>
              <a:t>سببًا في خطر كبير على الإنسان : </a:t>
            </a:r>
            <a:r>
              <a:rPr lang="ar-SA" sz="2500" dirty="0">
                <a:solidFill>
                  <a:srgbClr val="313544"/>
                </a:solidFill>
              </a:rPr>
              <a:t>في حال استخدامها بشكل خاطئ أو وضع إحدى آلاتها في الأيدي غير الكفؤ. </a:t>
            </a:r>
          </a:p>
          <a:p>
            <a:pPr marL="342900" indent="-342900">
              <a:buClr>
                <a:srgbClr val="E67CB9"/>
              </a:buClr>
              <a:buFont typeface="Arial" panose="020B0604020202020204" pitchFamily="34" charset="0"/>
              <a:buChar char="•"/>
            </a:pPr>
            <a:r>
              <a:rPr lang="ar-SA" sz="2500" dirty="0">
                <a:solidFill>
                  <a:srgbClr val="E67CB9"/>
                </a:solidFill>
              </a:rPr>
              <a:t>استخدام الذكاء الاصطناعي بطريقة خطيرة : </a:t>
            </a:r>
            <a:r>
              <a:rPr lang="ar-SA" sz="2500" dirty="0">
                <a:solidFill>
                  <a:srgbClr val="313544"/>
                </a:solidFill>
              </a:rPr>
              <a:t>لتحقيق هدف معيّن، ويحدث هذا عندما لا يتطابق عمل الذكاء الاصطناعي مع هدف الإنسان، إذ إنّ هذه التطبيقات لا تُنفّذ ما يريده الإنسان بل تُطبّق ما يطلبه منها حرفياً.</a:t>
            </a:r>
          </a:p>
          <a:p>
            <a:endParaRPr lang="ar-SA" sz="2500" dirty="0">
              <a:solidFill>
                <a:srgbClr val="313544"/>
              </a:solidFill>
              <a:effectLst/>
            </a:endParaRPr>
          </a:p>
        </p:txBody>
      </p:sp>
      <p:grpSp>
        <p:nvGrpSpPr>
          <p:cNvPr id="13" name="مجموعة 12">
            <a:extLst>
              <a:ext uri="{FF2B5EF4-FFF2-40B4-BE49-F238E27FC236}">
                <a16:creationId xmlns:a16="http://schemas.microsoft.com/office/drawing/2014/main" id="{0768A5EC-9BDC-F1D5-A119-2DDC4B64768B}"/>
              </a:ext>
            </a:extLst>
          </p:cNvPr>
          <p:cNvGrpSpPr/>
          <p:nvPr/>
        </p:nvGrpSpPr>
        <p:grpSpPr>
          <a:xfrm>
            <a:off x="524760" y="1544321"/>
            <a:ext cx="3501490" cy="4437686"/>
            <a:chOff x="524760" y="1544321"/>
            <a:chExt cx="3501490" cy="4437686"/>
          </a:xfrm>
        </p:grpSpPr>
        <p:sp>
          <p:nvSpPr>
            <p:cNvPr id="12" name="شكل بيضاوي 11">
              <a:extLst>
                <a:ext uri="{FF2B5EF4-FFF2-40B4-BE49-F238E27FC236}">
                  <a16:creationId xmlns:a16="http://schemas.microsoft.com/office/drawing/2014/main" id="{A991C40F-0F62-F02E-407C-72D09DA13BA6}"/>
                </a:ext>
              </a:extLst>
            </p:cNvPr>
            <p:cNvSpPr/>
            <p:nvPr/>
          </p:nvSpPr>
          <p:spPr>
            <a:xfrm>
              <a:off x="841456" y="5650238"/>
              <a:ext cx="3029504" cy="331769"/>
            </a:xfrm>
            <a:prstGeom prst="ellipse">
              <a:avLst/>
            </a:prstGeom>
            <a:solidFill>
              <a:srgbClr val="D6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F0216483-4B6D-02BE-63E0-93A563A83CBC}"/>
                </a:ext>
              </a:extLst>
            </p:cNvPr>
            <p:cNvPicPr>
              <a:picLocks noChangeAspect="1"/>
            </p:cNvPicPr>
            <p:nvPr/>
          </p:nvPicPr>
          <p:blipFill rotWithShape="1">
            <a:blip r:embed="rId2"/>
            <a:srcRect l="67774" t="5512" r="2339" b="65193"/>
            <a:stretch/>
          </p:blipFill>
          <p:spPr>
            <a:xfrm>
              <a:off x="524760" y="1544321"/>
              <a:ext cx="3501490" cy="4437686"/>
            </a:xfrm>
            <a:prstGeom prst="rect">
              <a:avLst/>
            </a:prstGeom>
          </p:spPr>
        </p:pic>
      </p:grpSp>
    </p:spTree>
    <p:extLst>
      <p:ext uri="{BB962C8B-B14F-4D97-AF65-F5344CB8AC3E}">
        <p14:creationId xmlns:p14="http://schemas.microsoft.com/office/powerpoint/2010/main" val="209683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زوايا مستديرة 14">
            <a:extLst>
              <a:ext uri="{FF2B5EF4-FFF2-40B4-BE49-F238E27FC236}">
                <a16:creationId xmlns:a16="http://schemas.microsoft.com/office/drawing/2014/main" id="{08790576-D492-43FD-6962-ABF95460C693}"/>
              </a:ext>
            </a:extLst>
          </p:cNvPr>
          <p:cNvSpPr/>
          <p:nvPr/>
        </p:nvSpPr>
        <p:spPr>
          <a:xfrm>
            <a:off x="6324600" y="2845079"/>
            <a:ext cx="2385060" cy="3098522"/>
          </a:xfrm>
          <a:prstGeom prst="roundRect">
            <a:avLst/>
          </a:prstGeom>
          <a:noFill/>
          <a:ln>
            <a:solidFill>
              <a:srgbClr val="E67CB9"/>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زوايا مستديرة 15">
            <a:extLst>
              <a:ext uri="{FF2B5EF4-FFF2-40B4-BE49-F238E27FC236}">
                <a16:creationId xmlns:a16="http://schemas.microsoft.com/office/drawing/2014/main" id="{055F0745-8B9B-7683-1D1B-B85B388C82D5}"/>
              </a:ext>
            </a:extLst>
          </p:cNvPr>
          <p:cNvSpPr/>
          <p:nvPr/>
        </p:nvSpPr>
        <p:spPr>
          <a:xfrm>
            <a:off x="3482340" y="2845079"/>
            <a:ext cx="2385060" cy="3098522"/>
          </a:xfrm>
          <a:prstGeom prst="roundRect">
            <a:avLst/>
          </a:prstGeom>
          <a:noFill/>
          <a:ln>
            <a:solidFill>
              <a:srgbClr val="E67CB9"/>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زوايا مستديرة 16">
            <a:extLst>
              <a:ext uri="{FF2B5EF4-FFF2-40B4-BE49-F238E27FC236}">
                <a16:creationId xmlns:a16="http://schemas.microsoft.com/office/drawing/2014/main" id="{C1DBF34C-D995-29F4-9013-6AEC59AD9EA5}"/>
              </a:ext>
            </a:extLst>
          </p:cNvPr>
          <p:cNvSpPr/>
          <p:nvPr/>
        </p:nvSpPr>
        <p:spPr>
          <a:xfrm>
            <a:off x="640080" y="2845079"/>
            <a:ext cx="2385060" cy="3098522"/>
          </a:xfrm>
          <a:prstGeom prst="roundRect">
            <a:avLst/>
          </a:prstGeom>
          <a:noFill/>
          <a:ln>
            <a:solidFill>
              <a:srgbClr val="E67CB9"/>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14" name="مستطيل: زوايا مستديرة 13">
            <a:extLst>
              <a:ext uri="{FF2B5EF4-FFF2-40B4-BE49-F238E27FC236}">
                <a16:creationId xmlns:a16="http://schemas.microsoft.com/office/drawing/2014/main" id="{C0ACE014-EB45-0E9C-C1FA-C6045536D260}"/>
              </a:ext>
            </a:extLst>
          </p:cNvPr>
          <p:cNvSpPr/>
          <p:nvPr/>
        </p:nvSpPr>
        <p:spPr>
          <a:xfrm>
            <a:off x="9166860" y="2845079"/>
            <a:ext cx="2385060" cy="3098522"/>
          </a:xfrm>
          <a:prstGeom prst="roundRect">
            <a:avLst/>
          </a:prstGeom>
          <a:noFill/>
          <a:ln>
            <a:solidFill>
              <a:srgbClr val="E67CB9"/>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ربع نص 1">
            <a:extLst>
              <a:ext uri="{FF2B5EF4-FFF2-40B4-BE49-F238E27FC236}">
                <a16:creationId xmlns:a16="http://schemas.microsoft.com/office/drawing/2014/main" id="{B719F01D-D0DA-42FC-F7FB-DCA9579EEE65}"/>
              </a:ext>
            </a:extLst>
          </p:cNvPr>
          <p:cNvSpPr txBox="1"/>
          <p:nvPr/>
        </p:nvSpPr>
        <p:spPr>
          <a:xfrm>
            <a:off x="2657856" y="643373"/>
            <a:ext cx="6876288" cy="769441"/>
          </a:xfrm>
          <a:prstGeom prst="rect">
            <a:avLst/>
          </a:prstGeom>
          <a:noFill/>
        </p:spPr>
        <p:txBody>
          <a:bodyPr wrap="square" rtlCol="1">
            <a:spAutoFit/>
          </a:bodyPr>
          <a:lstStyle/>
          <a:p>
            <a:pPr algn="ctr"/>
            <a:r>
              <a:rPr lang="ar-SA" sz="4400" dirty="0">
                <a:solidFill>
                  <a:srgbClr val="313544"/>
                </a:solidFill>
              </a:rPr>
              <a:t>تطبيقات الذكاء الاصطناعي </a:t>
            </a:r>
          </a:p>
        </p:txBody>
      </p:sp>
      <p:sp>
        <p:nvSpPr>
          <p:cNvPr id="3" name="مربع نص 2">
            <a:extLst>
              <a:ext uri="{FF2B5EF4-FFF2-40B4-BE49-F238E27FC236}">
                <a16:creationId xmlns:a16="http://schemas.microsoft.com/office/drawing/2014/main" id="{B9059ABA-16E3-AAB3-27C1-8BF8FA07D34A}"/>
              </a:ext>
            </a:extLst>
          </p:cNvPr>
          <p:cNvSpPr txBox="1"/>
          <p:nvPr/>
        </p:nvSpPr>
        <p:spPr>
          <a:xfrm>
            <a:off x="812802" y="1507183"/>
            <a:ext cx="10566398" cy="707886"/>
          </a:xfrm>
          <a:prstGeom prst="rect">
            <a:avLst/>
          </a:prstGeom>
          <a:noFill/>
        </p:spPr>
        <p:txBody>
          <a:bodyPr wrap="square">
            <a:spAutoFit/>
          </a:bodyPr>
          <a:lstStyle/>
          <a:p>
            <a:pPr algn="ctr"/>
            <a:r>
              <a:rPr lang="ar-SA" sz="2000" dirty="0">
                <a:solidFill>
                  <a:srgbClr val="313544"/>
                </a:solidFill>
              </a:rPr>
              <a:t>يستخدم الذكاء الاصطناعي في العديد من التطبيقات التكنولوجية والحياتية المهمة، والتي سهلت الكثير من مناحي الحياة وقامت بأداء وظائف مختلفة كانت مقتصرة على العقل البشري وحده ومن أهم تطبيقات الذكاء الاصطناعي ما يأتي:</a:t>
            </a:r>
          </a:p>
        </p:txBody>
      </p:sp>
      <p:sp>
        <p:nvSpPr>
          <p:cNvPr id="8" name="مربع نص 7">
            <a:extLst>
              <a:ext uri="{FF2B5EF4-FFF2-40B4-BE49-F238E27FC236}">
                <a16:creationId xmlns:a16="http://schemas.microsoft.com/office/drawing/2014/main" id="{D200EE56-7296-6AE4-695E-9BB0AB01DBE9}"/>
              </a:ext>
            </a:extLst>
          </p:cNvPr>
          <p:cNvSpPr txBox="1"/>
          <p:nvPr/>
        </p:nvSpPr>
        <p:spPr>
          <a:xfrm>
            <a:off x="9166860" y="3041491"/>
            <a:ext cx="2385060" cy="2800767"/>
          </a:xfrm>
          <a:prstGeom prst="rect">
            <a:avLst/>
          </a:prstGeom>
          <a:noFill/>
        </p:spPr>
        <p:txBody>
          <a:bodyPr wrap="square">
            <a:spAutoFit/>
          </a:bodyPr>
          <a:lstStyle/>
          <a:p>
            <a:pPr algn="ctr"/>
            <a:r>
              <a:rPr lang="ar-SA" sz="2500" dirty="0">
                <a:solidFill>
                  <a:srgbClr val="E67CB9"/>
                </a:solidFill>
              </a:rPr>
              <a:t>علم الروبوتات </a:t>
            </a:r>
          </a:p>
          <a:p>
            <a:pPr algn="ctr"/>
            <a:endParaRPr lang="ar-SA" sz="2500" dirty="0">
              <a:solidFill>
                <a:srgbClr val="E67CB9"/>
              </a:solidFill>
            </a:endParaRPr>
          </a:p>
          <a:p>
            <a:pPr algn="ctr"/>
            <a:r>
              <a:rPr lang="ar-SA" dirty="0"/>
              <a:t>والتي تستخدم في العديد من الصناعات مثل الرعاية الصحية، والتمويل، والتسويق. استكشاف الفضاء الخارجي مثل الآلات المرسلة إلى الفضاء؛ الأقمار الصناعية، وبناء الخرائط، وتكنولوجيا تتبع المواقع. </a:t>
            </a:r>
          </a:p>
        </p:txBody>
      </p:sp>
      <p:sp>
        <p:nvSpPr>
          <p:cNvPr id="10" name="مربع نص 9">
            <a:extLst>
              <a:ext uri="{FF2B5EF4-FFF2-40B4-BE49-F238E27FC236}">
                <a16:creationId xmlns:a16="http://schemas.microsoft.com/office/drawing/2014/main" id="{8E80103B-D59C-1B65-C546-4DF2A6DE5DE4}"/>
              </a:ext>
            </a:extLst>
          </p:cNvPr>
          <p:cNvSpPr txBox="1"/>
          <p:nvPr/>
        </p:nvSpPr>
        <p:spPr>
          <a:xfrm>
            <a:off x="3482340" y="3071783"/>
            <a:ext cx="2349500" cy="1969770"/>
          </a:xfrm>
          <a:prstGeom prst="rect">
            <a:avLst/>
          </a:prstGeom>
          <a:noFill/>
        </p:spPr>
        <p:txBody>
          <a:bodyPr wrap="square">
            <a:spAutoFit/>
          </a:bodyPr>
          <a:lstStyle/>
          <a:p>
            <a:pPr algn="ctr"/>
            <a:r>
              <a:rPr lang="ar-SA" sz="2500" dirty="0">
                <a:solidFill>
                  <a:srgbClr val="E67CB9"/>
                </a:solidFill>
              </a:rPr>
              <a:t>سوق الأوراق المالية</a:t>
            </a:r>
          </a:p>
          <a:p>
            <a:pPr algn="ctr"/>
            <a:endParaRPr lang="ar-SA" sz="2500" dirty="0">
              <a:solidFill>
                <a:srgbClr val="E67CB9"/>
              </a:solidFill>
            </a:endParaRPr>
          </a:p>
          <a:p>
            <a:pPr algn="ctr"/>
            <a:r>
              <a:rPr lang="ar-SA" dirty="0"/>
              <a:t>مثل الخوارزميات التي تستخدم في تحليل الأسهم في السوق المالية، وتحليل الأرباح والخسائر والتنبؤ بها.</a:t>
            </a:r>
          </a:p>
        </p:txBody>
      </p:sp>
      <p:sp>
        <p:nvSpPr>
          <p:cNvPr id="12" name="مربع نص 11">
            <a:extLst>
              <a:ext uri="{FF2B5EF4-FFF2-40B4-BE49-F238E27FC236}">
                <a16:creationId xmlns:a16="http://schemas.microsoft.com/office/drawing/2014/main" id="{318146EE-184D-48D4-73C7-564421966DB4}"/>
              </a:ext>
            </a:extLst>
          </p:cNvPr>
          <p:cNvSpPr txBox="1"/>
          <p:nvPr/>
        </p:nvSpPr>
        <p:spPr>
          <a:xfrm>
            <a:off x="6446774" y="3041491"/>
            <a:ext cx="2029460" cy="2523768"/>
          </a:xfrm>
          <a:prstGeom prst="rect">
            <a:avLst/>
          </a:prstGeom>
          <a:noFill/>
        </p:spPr>
        <p:txBody>
          <a:bodyPr wrap="square">
            <a:spAutoFit/>
          </a:bodyPr>
          <a:lstStyle/>
          <a:p>
            <a:pPr algn="ctr"/>
            <a:r>
              <a:rPr lang="ar-SA" sz="2500" dirty="0">
                <a:solidFill>
                  <a:srgbClr val="E67CB9"/>
                </a:solidFill>
              </a:rPr>
              <a:t>خدمة العملاء</a:t>
            </a:r>
          </a:p>
          <a:p>
            <a:pPr algn="ctr"/>
            <a:r>
              <a:rPr lang="ar-SA" sz="2500" dirty="0">
                <a:solidFill>
                  <a:srgbClr val="E67CB9"/>
                </a:solidFill>
              </a:rPr>
              <a:t> </a:t>
            </a:r>
          </a:p>
          <a:p>
            <a:pPr algn="ctr"/>
            <a:r>
              <a:rPr lang="ar-SA" dirty="0"/>
              <a:t>مثل الروبوتات التي تستخدم في عمليات الرد على دردشات العملاء، والروبوتات التي تقوم بوظائف خدمة العملاء والتسويق الإلكتروني.</a:t>
            </a:r>
          </a:p>
        </p:txBody>
      </p:sp>
      <p:sp>
        <p:nvSpPr>
          <p:cNvPr id="13" name="مربع نص 12">
            <a:extLst>
              <a:ext uri="{FF2B5EF4-FFF2-40B4-BE49-F238E27FC236}">
                <a16:creationId xmlns:a16="http://schemas.microsoft.com/office/drawing/2014/main" id="{2D1610AD-EFFD-30A8-E220-6F49F2CF11F2}"/>
              </a:ext>
            </a:extLst>
          </p:cNvPr>
          <p:cNvSpPr txBox="1"/>
          <p:nvPr/>
        </p:nvSpPr>
        <p:spPr>
          <a:xfrm>
            <a:off x="585216" y="3071783"/>
            <a:ext cx="2452370" cy="1969770"/>
          </a:xfrm>
          <a:prstGeom prst="rect">
            <a:avLst/>
          </a:prstGeom>
          <a:noFill/>
        </p:spPr>
        <p:txBody>
          <a:bodyPr wrap="square">
            <a:spAutoFit/>
          </a:bodyPr>
          <a:lstStyle/>
          <a:p>
            <a:pPr algn="ctr"/>
            <a:r>
              <a:rPr lang="ar-SA" sz="2500" dirty="0">
                <a:solidFill>
                  <a:srgbClr val="E67CB9"/>
                </a:solidFill>
              </a:rPr>
              <a:t>وسائل الإعلام الرقمية</a:t>
            </a:r>
          </a:p>
          <a:p>
            <a:pPr algn="ctr"/>
            <a:r>
              <a:rPr lang="ar-SA" sz="2500" dirty="0">
                <a:solidFill>
                  <a:srgbClr val="E67CB9"/>
                </a:solidFill>
              </a:rPr>
              <a:t> </a:t>
            </a:r>
          </a:p>
          <a:p>
            <a:pPr algn="ctr"/>
            <a:r>
              <a:rPr lang="ar-SA" dirty="0"/>
              <a:t>بحيث تعرض الإعلانات التي تهم الشخص المستهدف من خلال تحليل بياناته وفهم توجهاته من عمليات بحثه على الإنترنت.</a:t>
            </a:r>
          </a:p>
        </p:txBody>
      </p:sp>
    </p:spTree>
    <p:extLst>
      <p:ext uri="{BB962C8B-B14F-4D97-AF65-F5344CB8AC3E}">
        <p14:creationId xmlns:p14="http://schemas.microsoft.com/office/powerpoint/2010/main" val="357916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زوايا مستديرة 14">
            <a:extLst>
              <a:ext uri="{FF2B5EF4-FFF2-40B4-BE49-F238E27FC236}">
                <a16:creationId xmlns:a16="http://schemas.microsoft.com/office/drawing/2014/main" id="{08790576-D492-43FD-6962-ABF95460C693}"/>
              </a:ext>
            </a:extLst>
          </p:cNvPr>
          <p:cNvSpPr/>
          <p:nvPr/>
        </p:nvSpPr>
        <p:spPr>
          <a:xfrm>
            <a:off x="6324600" y="2845079"/>
            <a:ext cx="2385060" cy="3098522"/>
          </a:xfrm>
          <a:prstGeom prst="roundRect">
            <a:avLst/>
          </a:prstGeom>
          <a:noFill/>
          <a:ln>
            <a:solidFill>
              <a:srgbClr val="E67CB9"/>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زوايا مستديرة 15">
            <a:extLst>
              <a:ext uri="{FF2B5EF4-FFF2-40B4-BE49-F238E27FC236}">
                <a16:creationId xmlns:a16="http://schemas.microsoft.com/office/drawing/2014/main" id="{055F0745-8B9B-7683-1D1B-B85B388C82D5}"/>
              </a:ext>
            </a:extLst>
          </p:cNvPr>
          <p:cNvSpPr/>
          <p:nvPr/>
        </p:nvSpPr>
        <p:spPr>
          <a:xfrm>
            <a:off x="3482340" y="2845079"/>
            <a:ext cx="2385060" cy="3098522"/>
          </a:xfrm>
          <a:prstGeom prst="roundRect">
            <a:avLst/>
          </a:prstGeom>
          <a:noFill/>
          <a:ln>
            <a:solidFill>
              <a:srgbClr val="E67CB9"/>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زوايا مستديرة 16">
            <a:extLst>
              <a:ext uri="{FF2B5EF4-FFF2-40B4-BE49-F238E27FC236}">
                <a16:creationId xmlns:a16="http://schemas.microsoft.com/office/drawing/2014/main" id="{C1DBF34C-D995-29F4-9013-6AEC59AD9EA5}"/>
              </a:ext>
            </a:extLst>
          </p:cNvPr>
          <p:cNvSpPr/>
          <p:nvPr/>
        </p:nvSpPr>
        <p:spPr>
          <a:xfrm>
            <a:off x="640080" y="2845079"/>
            <a:ext cx="2385060" cy="3098522"/>
          </a:xfrm>
          <a:prstGeom prst="roundRect">
            <a:avLst/>
          </a:prstGeom>
          <a:noFill/>
          <a:ln>
            <a:solidFill>
              <a:srgbClr val="E67CB9"/>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14" name="مستطيل: زوايا مستديرة 13">
            <a:extLst>
              <a:ext uri="{FF2B5EF4-FFF2-40B4-BE49-F238E27FC236}">
                <a16:creationId xmlns:a16="http://schemas.microsoft.com/office/drawing/2014/main" id="{C0ACE014-EB45-0E9C-C1FA-C6045536D260}"/>
              </a:ext>
            </a:extLst>
          </p:cNvPr>
          <p:cNvSpPr/>
          <p:nvPr/>
        </p:nvSpPr>
        <p:spPr>
          <a:xfrm>
            <a:off x="9166860" y="2845079"/>
            <a:ext cx="2385060" cy="3098522"/>
          </a:xfrm>
          <a:prstGeom prst="roundRect">
            <a:avLst/>
          </a:prstGeom>
          <a:noFill/>
          <a:ln>
            <a:solidFill>
              <a:srgbClr val="E67CB9"/>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ربع نص 1">
            <a:extLst>
              <a:ext uri="{FF2B5EF4-FFF2-40B4-BE49-F238E27FC236}">
                <a16:creationId xmlns:a16="http://schemas.microsoft.com/office/drawing/2014/main" id="{B719F01D-D0DA-42FC-F7FB-DCA9579EEE65}"/>
              </a:ext>
            </a:extLst>
          </p:cNvPr>
          <p:cNvSpPr txBox="1"/>
          <p:nvPr/>
        </p:nvSpPr>
        <p:spPr>
          <a:xfrm>
            <a:off x="2657856" y="643373"/>
            <a:ext cx="6876288" cy="769441"/>
          </a:xfrm>
          <a:prstGeom prst="rect">
            <a:avLst/>
          </a:prstGeom>
          <a:noFill/>
        </p:spPr>
        <p:txBody>
          <a:bodyPr wrap="square" rtlCol="1">
            <a:spAutoFit/>
          </a:bodyPr>
          <a:lstStyle/>
          <a:p>
            <a:pPr algn="ctr"/>
            <a:r>
              <a:rPr lang="ar-SA" sz="4400" dirty="0">
                <a:solidFill>
                  <a:srgbClr val="313544"/>
                </a:solidFill>
              </a:rPr>
              <a:t>تطبيقات الذكاء الاصطناعي </a:t>
            </a:r>
          </a:p>
        </p:txBody>
      </p:sp>
      <p:sp>
        <p:nvSpPr>
          <p:cNvPr id="3" name="مربع نص 2">
            <a:extLst>
              <a:ext uri="{FF2B5EF4-FFF2-40B4-BE49-F238E27FC236}">
                <a16:creationId xmlns:a16="http://schemas.microsoft.com/office/drawing/2014/main" id="{B9059ABA-16E3-AAB3-27C1-8BF8FA07D34A}"/>
              </a:ext>
            </a:extLst>
          </p:cNvPr>
          <p:cNvSpPr txBox="1"/>
          <p:nvPr/>
        </p:nvSpPr>
        <p:spPr>
          <a:xfrm>
            <a:off x="812802" y="1507183"/>
            <a:ext cx="10566398" cy="707886"/>
          </a:xfrm>
          <a:prstGeom prst="rect">
            <a:avLst/>
          </a:prstGeom>
          <a:noFill/>
        </p:spPr>
        <p:txBody>
          <a:bodyPr wrap="square">
            <a:spAutoFit/>
          </a:bodyPr>
          <a:lstStyle/>
          <a:p>
            <a:pPr algn="ctr"/>
            <a:r>
              <a:rPr lang="ar-SA" sz="2000" dirty="0">
                <a:solidFill>
                  <a:srgbClr val="313544"/>
                </a:solidFill>
              </a:rPr>
              <a:t>يستخدم الذكاء الاصطناعي في العديد من التطبيقات التكنولوجية والحياتية المهمة، والتي سهلت الكثير من مناحي الحياة وقامت بأداء وظائف مختلفة كانت مقتصرة على العقل البشري وحده ومن أهم تطبيقات الذكاء الاصطناعي ما يأتي:</a:t>
            </a:r>
          </a:p>
        </p:txBody>
      </p:sp>
      <p:sp>
        <p:nvSpPr>
          <p:cNvPr id="8" name="مربع نص 7">
            <a:extLst>
              <a:ext uri="{FF2B5EF4-FFF2-40B4-BE49-F238E27FC236}">
                <a16:creationId xmlns:a16="http://schemas.microsoft.com/office/drawing/2014/main" id="{D200EE56-7296-6AE4-695E-9BB0AB01DBE9}"/>
              </a:ext>
            </a:extLst>
          </p:cNvPr>
          <p:cNvSpPr txBox="1"/>
          <p:nvPr/>
        </p:nvSpPr>
        <p:spPr>
          <a:xfrm>
            <a:off x="9166860" y="3041491"/>
            <a:ext cx="2385060" cy="2246769"/>
          </a:xfrm>
          <a:prstGeom prst="rect">
            <a:avLst/>
          </a:prstGeom>
          <a:noFill/>
        </p:spPr>
        <p:txBody>
          <a:bodyPr wrap="square">
            <a:spAutoFit/>
          </a:bodyPr>
          <a:lstStyle/>
          <a:p>
            <a:pPr algn="ctr"/>
            <a:r>
              <a:rPr lang="ar-SA" sz="2500" dirty="0">
                <a:solidFill>
                  <a:srgbClr val="E67CB9"/>
                </a:solidFill>
              </a:rPr>
              <a:t>قطاع الرعاية الصحية</a:t>
            </a:r>
            <a:endParaRPr lang="ar-SA" sz="2800" dirty="0"/>
          </a:p>
          <a:p>
            <a:pPr algn="ctr"/>
            <a:endParaRPr lang="ar-SA" sz="2500" dirty="0">
              <a:solidFill>
                <a:srgbClr val="E67CB9"/>
              </a:solidFill>
            </a:endParaRPr>
          </a:p>
          <a:p>
            <a:pPr algn="ctr"/>
            <a:r>
              <a:rPr lang="ar-SA" dirty="0"/>
              <a:t>بحيث تتمكن آلات الرعاية الصحية من تحليل حالة المريض بناءً على بياناته، والتنبؤ بالأمراض التي يمكن أن تحدث له في المستقبل، وتحديد نوع العلاج. </a:t>
            </a:r>
          </a:p>
        </p:txBody>
      </p:sp>
      <p:sp>
        <p:nvSpPr>
          <p:cNvPr id="10" name="مربع نص 9">
            <a:extLst>
              <a:ext uri="{FF2B5EF4-FFF2-40B4-BE49-F238E27FC236}">
                <a16:creationId xmlns:a16="http://schemas.microsoft.com/office/drawing/2014/main" id="{8E80103B-D59C-1B65-C546-4DF2A6DE5DE4}"/>
              </a:ext>
            </a:extLst>
          </p:cNvPr>
          <p:cNvSpPr txBox="1"/>
          <p:nvPr/>
        </p:nvSpPr>
        <p:spPr>
          <a:xfrm>
            <a:off x="3482340" y="3071783"/>
            <a:ext cx="2349500" cy="1692771"/>
          </a:xfrm>
          <a:prstGeom prst="rect">
            <a:avLst/>
          </a:prstGeom>
          <a:noFill/>
        </p:spPr>
        <p:txBody>
          <a:bodyPr wrap="square">
            <a:spAutoFit/>
          </a:bodyPr>
          <a:lstStyle/>
          <a:p>
            <a:pPr algn="ctr"/>
            <a:r>
              <a:rPr lang="ar-SA" sz="2500" dirty="0">
                <a:solidFill>
                  <a:srgbClr val="E67CB9"/>
                </a:solidFill>
              </a:rPr>
              <a:t>اللياقة البدنية </a:t>
            </a:r>
          </a:p>
          <a:p>
            <a:pPr algn="ctr"/>
            <a:endParaRPr lang="ar-SA" sz="2500" dirty="0">
              <a:solidFill>
                <a:srgbClr val="E67CB9"/>
              </a:solidFill>
            </a:endParaRPr>
          </a:p>
          <a:p>
            <a:pPr algn="ctr"/>
            <a:r>
              <a:rPr lang="ar-SA" dirty="0"/>
              <a:t>من الأمثلة : تطبيقات اللياقة البدنية التي تستخدم الذكاء الاصطناعي</a:t>
            </a:r>
          </a:p>
        </p:txBody>
      </p:sp>
      <p:sp>
        <p:nvSpPr>
          <p:cNvPr id="12" name="مربع نص 11">
            <a:extLst>
              <a:ext uri="{FF2B5EF4-FFF2-40B4-BE49-F238E27FC236}">
                <a16:creationId xmlns:a16="http://schemas.microsoft.com/office/drawing/2014/main" id="{318146EE-184D-48D4-73C7-564421966DB4}"/>
              </a:ext>
            </a:extLst>
          </p:cNvPr>
          <p:cNvSpPr txBox="1"/>
          <p:nvPr/>
        </p:nvSpPr>
        <p:spPr>
          <a:xfrm>
            <a:off x="6446774" y="3041491"/>
            <a:ext cx="2029460" cy="1738938"/>
          </a:xfrm>
          <a:prstGeom prst="rect">
            <a:avLst/>
          </a:prstGeom>
          <a:noFill/>
        </p:spPr>
        <p:txBody>
          <a:bodyPr wrap="square">
            <a:spAutoFit/>
          </a:bodyPr>
          <a:lstStyle/>
          <a:p>
            <a:pPr algn="ctr"/>
            <a:r>
              <a:rPr lang="ar-SA" sz="2500" dirty="0">
                <a:solidFill>
                  <a:srgbClr val="E67CB9"/>
                </a:solidFill>
              </a:rPr>
              <a:t>الصوت الافتراضي</a:t>
            </a:r>
            <a:endParaRPr lang="ar-SA" sz="2800" dirty="0"/>
          </a:p>
          <a:p>
            <a:pPr algn="ctr"/>
            <a:r>
              <a:rPr lang="ar-SA" sz="2500" dirty="0">
                <a:solidFill>
                  <a:srgbClr val="E67CB9"/>
                </a:solidFill>
              </a:rPr>
              <a:t> </a:t>
            </a:r>
          </a:p>
          <a:p>
            <a:pPr algn="ctr"/>
            <a:r>
              <a:rPr lang="ar-SA" dirty="0"/>
              <a:t>بحيث تساعد وتقلد الذكاء البشري من خلال التواصل الصوتي.</a:t>
            </a:r>
          </a:p>
        </p:txBody>
      </p:sp>
      <p:sp>
        <p:nvSpPr>
          <p:cNvPr id="13" name="مربع نص 12">
            <a:extLst>
              <a:ext uri="{FF2B5EF4-FFF2-40B4-BE49-F238E27FC236}">
                <a16:creationId xmlns:a16="http://schemas.microsoft.com/office/drawing/2014/main" id="{2D1610AD-EFFD-30A8-E220-6F49F2CF11F2}"/>
              </a:ext>
            </a:extLst>
          </p:cNvPr>
          <p:cNvSpPr txBox="1"/>
          <p:nvPr/>
        </p:nvSpPr>
        <p:spPr>
          <a:xfrm>
            <a:off x="585216" y="3071783"/>
            <a:ext cx="2452370" cy="2246769"/>
          </a:xfrm>
          <a:prstGeom prst="rect">
            <a:avLst/>
          </a:prstGeom>
          <a:noFill/>
        </p:spPr>
        <p:txBody>
          <a:bodyPr wrap="square">
            <a:spAutoFit/>
          </a:bodyPr>
          <a:lstStyle/>
          <a:p>
            <a:pPr algn="ctr"/>
            <a:r>
              <a:rPr lang="ar-SA" sz="2500" dirty="0">
                <a:solidFill>
                  <a:srgbClr val="E67CB9"/>
                </a:solidFill>
              </a:rPr>
              <a:t>الاجهزة الذكية</a:t>
            </a:r>
          </a:p>
          <a:p>
            <a:pPr algn="ctr"/>
            <a:r>
              <a:rPr lang="ar-SA" sz="2500" dirty="0">
                <a:solidFill>
                  <a:srgbClr val="E67CB9"/>
                </a:solidFill>
              </a:rPr>
              <a:t> </a:t>
            </a:r>
          </a:p>
          <a:p>
            <a:pPr algn="ctr"/>
            <a:r>
              <a:rPr lang="ar-SA" dirty="0"/>
              <a:t>من الأمثلة : الساعات الذكية التي تعد الخطوات، وحساب السعرات الحرارية، وغيرها من التطبيقات التي تهتم باللياقة البدنية</a:t>
            </a:r>
          </a:p>
        </p:txBody>
      </p:sp>
    </p:spTree>
    <p:extLst>
      <p:ext uri="{BB962C8B-B14F-4D97-AF65-F5344CB8AC3E}">
        <p14:creationId xmlns:p14="http://schemas.microsoft.com/office/powerpoint/2010/main" val="41186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719F01D-D0DA-42FC-F7FB-DCA9579EEE65}"/>
              </a:ext>
            </a:extLst>
          </p:cNvPr>
          <p:cNvSpPr txBox="1"/>
          <p:nvPr/>
        </p:nvSpPr>
        <p:spPr>
          <a:xfrm>
            <a:off x="2657856" y="643373"/>
            <a:ext cx="6876288" cy="769441"/>
          </a:xfrm>
          <a:prstGeom prst="rect">
            <a:avLst/>
          </a:prstGeom>
          <a:noFill/>
        </p:spPr>
        <p:txBody>
          <a:bodyPr wrap="square" rtlCol="1">
            <a:spAutoFit/>
          </a:bodyPr>
          <a:lstStyle/>
          <a:p>
            <a:pPr algn="ctr"/>
            <a:r>
              <a:rPr lang="ar-SA" sz="4400" dirty="0">
                <a:solidFill>
                  <a:srgbClr val="313544"/>
                </a:solidFill>
              </a:rPr>
              <a:t>الإنسان الآليّ (الروبوت) </a:t>
            </a:r>
          </a:p>
        </p:txBody>
      </p:sp>
      <p:sp>
        <p:nvSpPr>
          <p:cNvPr id="3" name="مربع نص 2">
            <a:extLst>
              <a:ext uri="{FF2B5EF4-FFF2-40B4-BE49-F238E27FC236}">
                <a16:creationId xmlns:a16="http://schemas.microsoft.com/office/drawing/2014/main" id="{B9059ABA-16E3-AAB3-27C1-8BF8FA07D34A}"/>
              </a:ext>
            </a:extLst>
          </p:cNvPr>
          <p:cNvSpPr txBox="1"/>
          <p:nvPr/>
        </p:nvSpPr>
        <p:spPr>
          <a:xfrm>
            <a:off x="752606" y="2245909"/>
            <a:ext cx="7254909" cy="1631216"/>
          </a:xfrm>
          <a:prstGeom prst="rect">
            <a:avLst/>
          </a:prstGeom>
          <a:noFill/>
        </p:spPr>
        <p:txBody>
          <a:bodyPr wrap="square">
            <a:spAutoFit/>
          </a:bodyPr>
          <a:lstStyle/>
          <a:p>
            <a:r>
              <a:rPr lang="ar-SA" sz="2500" dirty="0">
                <a:solidFill>
                  <a:srgbClr val="E67CB9"/>
                </a:solidFill>
                <a:effectLst/>
              </a:rPr>
              <a:t>الروبوت</a:t>
            </a:r>
            <a:r>
              <a:rPr lang="ar-SA" sz="2500" dirty="0">
                <a:solidFill>
                  <a:srgbClr val="313544"/>
                </a:solidFill>
                <a:effectLst/>
              </a:rPr>
              <a:t> يُعد من إحدى المجالات التي دخل فيها الذكاء الاصطناعيّ، حيث إنّ الروبوت هو جهاز ميكانيكيّ مصمّم لأداء الأعمال التي يقوم بها الإنسان بشكل عام، وقد أدّى اختراع الروبوتات الحديثة إلى ظهور الأجهزة والآلات التي لا حصر لها، والتي تحلّ محل عمل الأفراد. </a:t>
            </a:r>
          </a:p>
        </p:txBody>
      </p:sp>
      <p:sp>
        <p:nvSpPr>
          <p:cNvPr id="4" name="مربع نص 3">
            <a:extLst>
              <a:ext uri="{FF2B5EF4-FFF2-40B4-BE49-F238E27FC236}">
                <a16:creationId xmlns:a16="http://schemas.microsoft.com/office/drawing/2014/main" id="{71900478-099A-1537-1316-57365371157F}"/>
              </a:ext>
            </a:extLst>
          </p:cNvPr>
          <p:cNvSpPr txBox="1"/>
          <p:nvPr/>
        </p:nvSpPr>
        <p:spPr>
          <a:xfrm>
            <a:off x="858520" y="4710221"/>
            <a:ext cx="10474960" cy="1246495"/>
          </a:xfrm>
          <a:prstGeom prst="rect">
            <a:avLst/>
          </a:prstGeom>
          <a:noFill/>
        </p:spPr>
        <p:txBody>
          <a:bodyPr wrap="square">
            <a:spAutoFit/>
          </a:bodyPr>
          <a:lstStyle/>
          <a:p>
            <a:pPr rtl="0"/>
            <a:r>
              <a:rPr lang="ar-SA" sz="2500" dirty="0">
                <a:solidFill>
                  <a:srgbClr val="313544"/>
                </a:solidFill>
                <a:effectLst/>
              </a:rPr>
              <a:t>من الجدير بالذكر أنّ معظم الروبوتات مبنيّة على برمجيّات للعمل بشكل مستقل عن السيطرة البشريّة المباشرة، ويُستخدم المصطلح أيضاً للمركَبات وغيرها من الآلات التي يتمّ التحكّم بها عن بعد من قبل المشغّل البشري.</a:t>
            </a:r>
            <a:endParaRPr lang="en-US" sz="2500" dirty="0">
              <a:solidFill>
                <a:srgbClr val="313544"/>
              </a:solidFill>
              <a:effectLst/>
            </a:endParaRPr>
          </a:p>
        </p:txBody>
      </p:sp>
      <p:grpSp>
        <p:nvGrpSpPr>
          <p:cNvPr id="15" name="مجموعة 14">
            <a:extLst>
              <a:ext uri="{FF2B5EF4-FFF2-40B4-BE49-F238E27FC236}">
                <a16:creationId xmlns:a16="http://schemas.microsoft.com/office/drawing/2014/main" id="{2A2AD3F8-886B-9F55-C8B4-B3DE62535030}"/>
              </a:ext>
            </a:extLst>
          </p:cNvPr>
          <p:cNvGrpSpPr/>
          <p:nvPr/>
        </p:nvGrpSpPr>
        <p:grpSpPr>
          <a:xfrm>
            <a:off x="8461419" y="1524531"/>
            <a:ext cx="3104956" cy="2859552"/>
            <a:chOff x="8461419" y="1524531"/>
            <a:chExt cx="3104956" cy="2859552"/>
          </a:xfrm>
        </p:grpSpPr>
        <p:sp>
          <p:nvSpPr>
            <p:cNvPr id="14" name="شكل بيضاوي 13">
              <a:extLst>
                <a:ext uri="{FF2B5EF4-FFF2-40B4-BE49-F238E27FC236}">
                  <a16:creationId xmlns:a16="http://schemas.microsoft.com/office/drawing/2014/main" id="{825549F4-7D51-4F29-D56D-DA8F1E871949}"/>
                </a:ext>
              </a:extLst>
            </p:cNvPr>
            <p:cNvSpPr/>
            <p:nvPr/>
          </p:nvSpPr>
          <p:spPr>
            <a:xfrm>
              <a:off x="8925200" y="3959908"/>
              <a:ext cx="2075617" cy="331769"/>
            </a:xfrm>
            <a:prstGeom prst="ellipse">
              <a:avLst/>
            </a:prstGeom>
            <a:solidFill>
              <a:srgbClr val="D6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a:extLst>
                <a:ext uri="{FF2B5EF4-FFF2-40B4-BE49-F238E27FC236}">
                  <a16:creationId xmlns:a16="http://schemas.microsoft.com/office/drawing/2014/main" id="{C696CCDA-7DC3-08B9-8CAC-1D1389BF346D}"/>
                </a:ext>
              </a:extLst>
            </p:cNvPr>
            <p:cNvPicPr>
              <a:picLocks noChangeAspect="1"/>
            </p:cNvPicPr>
            <p:nvPr/>
          </p:nvPicPr>
          <p:blipFill rotWithShape="1">
            <a:blip r:embed="rId2"/>
            <a:srcRect l="32506" t="7681" r="37607" b="67134"/>
            <a:stretch/>
          </p:blipFill>
          <p:spPr>
            <a:xfrm>
              <a:off x="8709010" y="1524531"/>
              <a:ext cx="2624470" cy="2859552"/>
            </a:xfrm>
            <a:prstGeom prst="rect">
              <a:avLst/>
            </a:prstGeom>
          </p:spPr>
        </p:pic>
        <p:pic>
          <p:nvPicPr>
            <p:cNvPr id="8" name="رسم 7" descr="روبوت مع تعبئة خالصة">
              <a:extLst>
                <a:ext uri="{FF2B5EF4-FFF2-40B4-BE49-F238E27FC236}">
                  <a16:creationId xmlns:a16="http://schemas.microsoft.com/office/drawing/2014/main" id="{5FFAD0C2-B2D0-7185-4FC2-015F7C270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09241">
              <a:off x="11100586" y="1814273"/>
              <a:ext cx="465789" cy="465789"/>
            </a:xfrm>
            <a:prstGeom prst="rect">
              <a:avLst/>
            </a:prstGeom>
          </p:spPr>
        </p:pic>
        <p:pic>
          <p:nvPicPr>
            <p:cNvPr id="12" name="رسم 11" descr="روبوت مع تعبئة خالصة">
              <a:extLst>
                <a:ext uri="{FF2B5EF4-FFF2-40B4-BE49-F238E27FC236}">
                  <a16:creationId xmlns:a16="http://schemas.microsoft.com/office/drawing/2014/main" id="{2CA52EA3-2300-F657-5406-92E453C49F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09241">
              <a:off x="8461419" y="2621140"/>
              <a:ext cx="388790" cy="388790"/>
            </a:xfrm>
            <a:prstGeom prst="rect">
              <a:avLst/>
            </a:prstGeom>
          </p:spPr>
        </p:pic>
        <p:pic>
          <p:nvPicPr>
            <p:cNvPr id="13" name="رسم 12" descr="روبوت مع تعبئة خالصة">
              <a:extLst>
                <a:ext uri="{FF2B5EF4-FFF2-40B4-BE49-F238E27FC236}">
                  <a16:creationId xmlns:a16="http://schemas.microsoft.com/office/drawing/2014/main" id="{9773F42C-AF44-A06B-63B0-D8B50F1E76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09241">
              <a:off x="11018769" y="2767937"/>
              <a:ext cx="372740" cy="372740"/>
            </a:xfrm>
            <a:prstGeom prst="rect">
              <a:avLst/>
            </a:prstGeom>
          </p:spPr>
        </p:pic>
      </p:grpSp>
    </p:spTree>
    <p:extLst>
      <p:ext uri="{BB962C8B-B14F-4D97-AF65-F5344CB8AC3E}">
        <p14:creationId xmlns:p14="http://schemas.microsoft.com/office/powerpoint/2010/main" val="300162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مجموعة 22">
            <a:extLst>
              <a:ext uri="{FF2B5EF4-FFF2-40B4-BE49-F238E27FC236}">
                <a16:creationId xmlns:a16="http://schemas.microsoft.com/office/drawing/2014/main" id="{053C8E31-4EC8-50F7-3B07-05CB3ED48514}"/>
              </a:ext>
            </a:extLst>
          </p:cNvPr>
          <p:cNvGrpSpPr/>
          <p:nvPr/>
        </p:nvGrpSpPr>
        <p:grpSpPr>
          <a:xfrm>
            <a:off x="1440833" y="569448"/>
            <a:ext cx="2624470" cy="2859552"/>
            <a:chOff x="1440833" y="569448"/>
            <a:chExt cx="2624470" cy="2859552"/>
          </a:xfrm>
        </p:grpSpPr>
        <p:sp>
          <p:nvSpPr>
            <p:cNvPr id="19" name="شكل بيضاوي 18">
              <a:extLst>
                <a:ext uri="{FF2B5EF4-FFF2-40B4-BE49-F238E27FC236}">
                  <a16:creationId xmlns:a16="http://schemas.microsoft.com/office/drawing/2014/main" id="{6ECC8360-15C1-0D02-2994-FB3BAC438D0F}"/>
                </a:ext>
              </a:extLst>
            </p:cNvPr>
            <p:cNvSpPr/>
            <p:nvPr/>
          </p:nvSpPr>
          <p:spPr>
            <a:xfrm>
              <a:off x="1611651" y="3024330"/>
              <a:ext cx="2075617" cy="331769"/>
            </a:xfrm>
            <a:prstGeom prst="ellipse">
              <a:avLst/>
            </a:prstGeom>
            <a:solidFill>
              <a:srgbClr val="D6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 name="صورة 1">
              <a:extLst>
                <a:ext uri="{FF2B5EF4-FFF2-40B4-BE49-F238E27FC236}">
                  <a16:creationId xmlns:a16="http://schemas.microsoft.com/office/drawing/2014/main" id="{067C23EE-1EC6-7531-9CD1-2BF465DAF4AC}"/>
                </a:ext>
              </a:extLst>
            </p:cNvPr>
            <p:cNvPicPr>
              <a:picLocks noChangeAspect="1"/>
            </p:cNvPicPr>
            <p:nvPr/>
          </p:nvPicPr>
          <p:blipFill rotWithShape="1">
            <a:blip r:embed="rId2"/>
            <a:srcRect l="32506" t="7681" r="37607" b="67134"/>
            <a:stretch/>
          </p:blipFill>
          <p:spPr>
            <a:xfrm>
              <a:off x="1440833" y="569448"/>
              <a:ext cx="2624470" cy="2859552"/>
            </a:xfrm>
            <a:prstGeom prst="rect">
              <a:avLst/>
            </a:prstGeom>
          </p:spPr>
        </p:pic>
      </p:grpSp>
      <p:grpSp>
        <p:nvGrpSpPr>
          <p:cNvPr id="3" name="مجموعة 2">
            <a:extLst>
              <a:ext uri="{FF2B5EF4-FFF2-40B4-BE49-F238E27FC236}">
                <a16:creationId xmlns:a16="http://schemas.microsoft.com/office/drawing/2014/main" id="{FE49EB7D-EB8B-D6BC-5AC7-F5488BDDE019}"/>
              </a:ext>
            </a:extLst>
          </p:cNvPr>
          <p:cNvGrpSpPr/>
          <p:nvPr/>
        </p:nvGrpSpPr>
        <p:grpSpPr>
          <a:xfrm>
            <a:off x="4481546" y="-36569"/>
            <a:ext cx="2705601" cy="3429000"/>
            <a:chOff x="524760" y="1544321"/>
            <a:chExt cx="3501490" cy="4437686"/>
          </a:xfrm>
        </p:grpSpPr>
        <p:sp>
          <p:nvSpPr>
            <p:cNvPr id="4" name="شكل بيضاوي 3">
              <a:extLst>
                <a:ext uri="{FF2B5EF4-FFF2-40B4-BE49-F238E27FC236}">
                  <a16:creationId xmlns:a16="http://schemas.microsoft.com/office/drawing/2014/main" id="{A8A610BB-541D-5F2F-92AF-47D03C7642BC}"/>
                </a:ext>
              </a:extLst>
            </p:cNvPr>
            <p:cNvSpPr/>
            <p:nvPr/>
          </p:nvSpPr>
          <p:spPr>
            <a:xfrm>
              <a:off x="841456" y="5650238"/>
              <a:ext cx="3029504" cy="331769"/>
            </a:xfrm>
            <a:prstGeom prst="ellipse">
              <a:avLst/>
            </a:prstGeom>
            <a:solidFill>
              <a:srgbClr val="D6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C5B31329-CA4F-C310-8C14-5A4BDC1CE745}"/>
                </a:ext>
              </a:extLst>
            </p:cNvPr>
            <p:cNvPicPr>
              <a:picLocks noChangeAspect="1"/>
            </p:cNvPicPr>
            <p:nvPr/>
          </p:nvPicPr>
          <p:blipFill rotWithShape="1">
            <a:blip r:embed="rId2"/>
            <a:srcRect l="67774" t="5512" r="2339" b="65193"/>
            <a:stretch/>
          </p:blipFill>
          <p:spPr>
            <a:xfrm>
              <a:off x="524760" y="1544321"/>
              <a:ext cx="3501490" cy="4437686"/>
            </a:xfrm>
            <a:prstGeom prst="rect">
              <a:avLst/>
            </a:prstGeom>
          </p:spPr>
        </p:pic>
      </p:grpSp>
      <p:grpSp>
        <p:nvGrpSpPr>
          <p:cNvPr id="6" name="مجموعة 5">
            <a:extLst>
              <a:ext uri="{FF2B5EF4-FFF2-40B4-BE49-F238E27FC236}">
                <a16:creationId xmlns:a16="http://schemas.microsoft.com/office/drawing/2014/main" id="{2D3C64BC-F697-7003-E4B7-0B3912E86EF3}"/>
              </a:ext>
            </a:extLst>
          </p:cNvPr>
          <p:cNvGrpSpPr/>
          <p:nvPr/>
        </p:nvGrpSpPr>
        <p:grpSpPr>
          <a:xfrm>
            <a:off x="8235572" y="642347"/>
            <a:ext cx="3147059" cy="2713753"/>
            <a:chOff x="1069159" y="1614631"/>
            <a:chExt cx="3147059" cy="2713753"/>
          </a:xfrm>
        </p:grpSpPr>
        <p:sp>
          <p:nvSpPr>
            <p:cNvPr id="7" name="شكل بيضاوي 6">
              <a:extLst>
                <a:ext uri="{FF2B5EF4-FFF2-40B4-BE49-F238E27FC236}">
                  <a16:creationId xmlns:a16="http://schemas.microsoft.com/office/drawing/2014/main" id="{2E086035-C467-3947-B675-9ECF76B8E672}"/>
                </a:ext>
              </a:extLst>
            </p:cNvPr>
            <p:cNvSpPr/>
            <p:nvPr/>
          </p:nvSpPr>
          <p:spPr>
            <a:xfrm>
              <a:off x="1071520" y="3996615"/>
              <a:ext cx="2075617" cy="331769"/>
            </a:xfrm>
            <a:prstGeom prst="ellipse">
              <a:avLst/>
            </a:prstGeom>
            <a:solidFill>
              <a:srgbClr val="D6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صورة 7">
              <a:extLst>
                <a:ext uri="{FF2B5EF4-FFF2-40B4-BE49-F238E27FC236}">
                  <a16:creationId xmlns:a16="http://schemas.microsoft.com/office/drawing/2014/main" id="{9D8F4B4E-16D1-75AB-F259-6D0181985666}"/>
                </a:ext>
              </a:extLst>
            </p:cNvPr>
            <p:cNvPicPr>
              <a:picLocks noChangeAspect="1"/>
            </p:cNvPicPr>
            <p:nvPr/>
          </p:nvPicPr>
          <p:blipFill rotWithShape="1">
            <a:blip r:embed="rId2"/>
            <a:srcRect t="6322" r="70113" b="68493"/>
            <a:stretch/>
          </p:blipFill>
          <p:spPr>
            <a:xfrm>
              <a:off x="1069159" y="1614631"/>
              <a:ext cx="2419404" cy="2636118"/>
            </a:xfrm>
            <a:prstGeom prst="rect">
              <a:avLst/>
            </a:prstGeom>
          </p:spPr>
        </p:pic>
        <p:pic>
          <p:nvPicPr>
            <p:cNvPr id="9" name="صورة 8">
              <a:extLst>
                <a:ext uri="{FF2B5EF4-FFF2-40B4-BE49-F238E27FC236}">
                  <a16:creationId xmlns:a16="http://schemas.microsoft.com/office/drawing/2014/main" id="{63FB7F7C-872D-7195-AEC6-25B43FACD737}"/>
                </a:ext>
              </a:extLst>
            </p:cNvPr>
            <p:cNvPicPr>
              <a:picLocks noChangeAspect="1"/>
            </p:cNvPicPr>
            <p:nvPr/>
          </p:nvPicPr>
          <p:blipFill rotWithShape="1">
            <a:blip r:embed="rId2"/>
            <a:srcRect l="57474" t="-1837" r="24549" b="92726"/>
            <a:stretch/>
          </p:blipFill>
          <p:spPr>
            <a:xfrm flipH="1">
              <a:off x="2760909" y="1653611"/>
              <a:ext cx="1455309" cy="953641"/>
            </a:xfrm>
            <a:prstGeom prst="rect">
              <a:avLst/>
            </a:prstGeom>
          </p:spPr>
        </p:pic>
      </p:grpSp>
      <p:grpSp>
        <p:nvGrpSpPr>
          <p:cNvPr id="20" name="مجموعة 19">
            <a:extLst>
              <a:ext uri="{FF2B5EF4-FFF2-40B4-BE49-F238E27FC236}">
                <a16:creationId xmlns:a16="http://schemas.microsoft.com/office/drawing/2014/main" id="{469AA0C2-F4AE-DEE2-709B-E42D2410C4BD}"/>
              </a:ext>
            </a:extLst>
          </p:cNvPr>
          <p:cNvGrpSpPr/>
          <p:nvPr/>
        </p:nvGrpSpPr>
        <p:grpSpPr>
          <a:xfrm>
            <a:off x="8259592" y="4252621"/>
            <a:ext cx="2075617" cy="2255821"/>
            <a:chOff x="8259592" y="4252621"/>
            <a:chExt cx="2075617" cy="2255821"/>
          </a:xfrm>
        </p:grpSpPr>
        <p:sp>
          <p:nvSpPr>
            <p:cNvPr id="16" name="شكل بيضاوي 15">
              <a:extLst>
                <a:ext uri="{FF2B5EF4-FFF2-40B4-BE49-F238E27FC236}">
                  <a16:creationId xmlns:a16="http://schemas.microsoft.com/office/drawing/2014/main" id="{3FB26BF1-E87A-6E34-DBD7-873A0DBC5692}"/>
                </a:ext>
              </a:extLst>
            </p:cNvPr>
            <p:cNvSpPr/>
            <p:nvPr/>
          </p:nvSpPr>
          <p:spPr>
            <a:xfrm>
              <a:off x="8259592" y="6176673"/>
              <a:ext cx="2075617" cy="331769"/>
            </a:xfrm>
            <a:prstGeom prst="ellipse">
              <a:avLst/>
            </a:prstGeom>
            <a:solidFill>
              <a:srgbClr val="D6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3" name="صورة 12">
              <a:extLst>
                <a:ext uri="{FF2B5EF4-FFF2-40B4-BE49-F238E27FC236}">
                  <a16:creationId xmlns:a16="http://schemas.microsoft.com/office/drawing/2014/main" id="{B0D6D62B-C5E2-6248-3BC5-75DC694774D6}"/>
                </a:ext>
              </a:extLst>
            </p:cNvPr>
            <p:cNvPicPr>
              <a:picLocks noChangeAspect="1"/>
            </p:cNvPicPr>
            <p:nvPr/>
          </p:nvPicPr>
          <p:blipFill rotWithShape="1">
            <a:blip r:embed="rId2"/>
            <a:srcRect l="29968" t="40826" r="32661" b="25889"/>
            <a:stretch/>
          </p:blipFill>
          <p:spPr>
            <a:xfrm>
              <a:off x="8339411" y="4252621"/>
              <a:ext cx="1915981" cy="2206527"/>
            </a:xfrm>
            <a:prstGeom prst="rect">
              <a:avLst/>
            </a:prstGeom>
          </p:spPr>
        </p:pic>
      </p:grpSp>
      <p:grpSp>
        <p:nvGrpSpPr>
          <p:cNvPr id="21" name="مجموعة 20">
            <a:extLst>
              <a:ext uri="{FF2B5EF4-FFF2-40B4-BE49-F238E27FC236}">
                <a16:creationId xmlns:a16="http://schemas.microsoft.com/office/drawing/2014/main" id="{F144F281-2EED-2271-645B-A81C24DEE129}"/>
              </a:ext>
            </a:extLst>
          </p:cNvPr>
          <p:cNvGrpSpPr/>
          <p:nvPr/>
        </p:nvGrpSpPr>
        <p:grpSpPr>
          <a:xfrm>
            <a:off x="4805555" y="3692809"/>
            <a:ext cx="2182299" cy="2815633"/>
            <a:chOff x="4743198" y="3667084"/>
            <a:chExt cx="2182299" cy="2815633"/>
          </a:xfrm>
        </p:grpSpPr>
        <p:sp>
          <p:nvSpPr>
            <p:cNvPr id="18" name="شكل بيضاوي 17">
              <a:extLst>
                <a:ext uri="{FF2B5EF4-FFF2-40B4-BE49-F238E27FC236}">
                  <a16:creationId xmlns:a16="http://schemas.microsoft.com/office/drawing/2014/main" id="{D335D603-EEDC-410A-776A-057A3F2D1025}"/>
                </a:ext>
              </a:extLst>
            </p:cNvPr>
            <p:cNvSpPr/>
            <p:nvPr/>
          </p:nvSpPr>
          <p:spPr>
            <a:xfrm>
              <a:off x="4796537" y="6010788"/>
              <a:ext cx="2075617" cy="331769"/>
            </a:xfrm>
            <a:prstGeom prst="ellipse">
              <a:avLst/>
            </a:prstGeom>
            <a:solidFill>
              <a:srgbClr val="D6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4" name="صورة 13">
              <a:extLst>
                <a:ext uri="{FF2B5EF4-FFF2-40B4-BE49-F238E27FC236}">
                  <a16:creationId xmlns:a16="http://schemas.microsoft.com/office/drawing/2014/main" id="{6774CB8B-C6C3-C4B8-2B9C-BA4FCCB1A88C}"/>
                </a:ext>
              </a:extLst>
            </p:cNvPr>
            <p:cNvPicPr>
              <a:picLocks noChangeAspect="1"/>
            </p:cNvPicPr>
            <p:nvPr/>
          </p:nvPicPr>
          <p:blipFill rotWithShape="1">
            <a:blip r:embed="rId2"/>
            <a:srcRect l="66505" t="38256" r="-2871" b="25456"/>
            <a:stretch/>
          </p:blipFill>
          <p:spPr>
            <a:xfrm>
              <a:off x="4743198" y="3667084"/>
              <a:ext cx="2182299" cy="2815633"/>
            </a:xfrm>
            <a:prstGeom prst="rect">
              <a:avLst/>
            </a:prstGeom>
          </p:spPr>
        </p:pic>
      </p:grpSp>
      <p:grpSp>
        <p:nvGrpSpPr>
          <p:cNvPr id="22" name="مجموعة 21">
            <a:extLst>
              <a:ext uri="{FF2B5EF4-FFF2-40B4-BE49-F238E27FC236}">
                <a16:creationId xmlns:a16="http://schemas.microsoft.com/office/drawing/2014/main" id="{A395F6A0-3111-7B08-723E-C6B2C8FA0892}"/>
              </a:ext>
            </a:extLst>
          </p:cNvPr>
          <p:cNvGrpSpPr/>
          <p:nvPr/>
        </p:nvGrpSpPr>
        <p:grpSpPr>
          <a:xfrm>
            <a:off x="1057584" y="3073625"/>
            <a:ext cx="2949662" cy="3396958"/>
            <a:chOff x="1057584" y="3073625"/>
            <a:chExt cx="2949662" cy="3396958"/>
          </a:xfrm>
        </p:grpSpPr>
        <p:sp>
          <p:nvSpPr>
            <p:cNvPr id="17" name="شكل بيضاوي 16">
              <a:extLst>
                <a:ext uri="{FF2B5EF4-FFF2-40B4-BE49-F238E27FC236}">
                  <a16:creationId xmlns:a16="http://schemas.microsoft.com/office/drawing/2014/main" id="{86093DB9-B875-0566-5E85-51DDCEC4143C}"/>
                </a:ext>
              </a:extLst>
            </p:cNvPr>
            <p:cNvSpPr/>
            <p:nvPr/>
          </p:nvSpPr>
          <p:spPr>
            <a:xfrm>
              <a:off x="1494606" y="5767292"/>
              <a:ext cx="2075617" cy="331769"/>
            </a:xfrm>
            <a:prstGeom prst="ellipse">
              <a:avLst/>
            </a:prstGeom>
            <a:solidFill>
              <a:srgbClr val="D6D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5" name="صورة 14">
              <a:extLst>
                <a:ext uri="{FF2B5EF4-FFF2-40B4-BE49-F238E27FC236}">
                  <a16:creationId xmlns:a16="http://schemas.microsoft.com/office/drawing/2014/main" id="{17B1ABE7-AC54-8059-EF36-50DD13A03837}"/>
                </a:ext>
              </a:extLst>
            </p:cNvPr>
            <p:cNvPicPr>
              <a:picLocks noChangeAspect="1"/>
            </p:cNvPicPr>
            <p:nvPr/>
          </p:nvPicPr>
          <p:blipFill rotWithShape="1">
            <a:blip r:embed="rId2"/>
            <a:srcRect l="-8125" t="69940" r="70754" b="-3225"/>
            <a:stretch/>
          </p:blipFill>
          <p:spPr>
            <a:xfrm>
              <a:off x="1057584" y="3073625"/>
              <a:ext cx="2949662" cy="3396958"/>
            </a:xfrm>
            <a:prstGeom prst="rect">
              <a:avLst/>
            </a:prstGeom>
          </p:spPr>
        </p:pic>
      </p:grpSp>
    </p:spTree>
    <p:extLst>
      <p:ext uri="{BB962C8B-B14F-4D97-AF65-F5344CB8AC3E}">
        <p14:creationId xmlns:p14="http://schemas.microsoft.com/office/powerpoint/2010/main" val="2805629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BE07A61-32B2-DACE-A336-87F11CBB7A29}"/>
              </a:ext>
            </a:extLst>
          </p:cNvPr>
          <p:cNvSpPr>
            <a:spLocks noGrp="1"/>
          </p:cNvSpPr>
          <p:nvPr>
            <p:ph type="ctrTitle" idx="4294967295"/>
          </p:nvPr>
        </p:nvSpPr>
        <p:spPr>
          <a:xfrm>
            <a:off x="1524000" y="1122363"/>
            <a:ext cx="9144000" cy="2387600"/>
          </a:xfrm>
        </p:spPr>
        <p:txBody>
          <a:bodyPr/>
          <a:lstStyle/>
          <a:p>
            <a:endParaRPr lang="ar-SA"/>
          </a:p>
        </p:txBody>
      </p:sp>
      <p:sp>
        <p:nvSpPr>
          <p:cNvPr id="3" name="عنوان فرعي 2">
            <a:extLst>
              <a:ext uri="{FF2B5EF4-FFF2-40B4-BE49-F238E27FC236}">
                <a16:creationId xmlns:a16="http://schemas.microsoft.com/office/drawing/2014/main" id="{94485FC1-0153-A7E3-2543-DE2540CA790E}"/>
              </a:ext>
            </a:extLst>
          </p:cNvPr>
          <p:cNvSpPr>
            <a:spLocks noGrp="1"/>
          </p:cNvSpPr>
          <p:nvPr>
            <p:ph type="subTitle" idx="4294967295"/>
          </p:nvPr>
        </p:nvSpPr>
        <p:spPr>
          <a:xfrm>
            <a:off x="1524000" y="3602038"/>
            <a:ext cx="9144000" cy="1655762"/>
          </a:xfrm>
        </p:spPr>
        <p:txBody>
          <a:bodyPr/>
          <a:lstStyle/>
          <a:p>
            <a:endParaRPr lang="ar-SA"/>
          </a:p>
        </p:txBody>
      </p:sp>
      <p:pic>
        <p:nvPicPr>
          <p:cNvPr id="4" name="صورة 3">
            <a:extLst>
              <a:ext uri="{FF2B5EF4-FFF2-40B4-BE49-F238E27FC236}">
                <a16:creationId xmlns:a16="http://schemas.microsoft.com/office/drawing/2014/main" id="{F223AE28-EC31-4785-2A1C-1F18CA9EA3EA}"/>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83284032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مخصص 9">
      <a:majorFont>
        <a:latin typeface="Harmattan"/>
        <a:ea typeface=""/>
        <a:cs typeface="Harmattan"/>
      </a:majorFont>
      <a:minorFont>
        <a:latin typeface="Harmattan"/>
        <a:ea typeface=""/>
        <a:cs typeface="Harmatt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810</Words>
  <Application>Microsoft Office PowerPoint</Application>
  <PresentationFormat>شاشة عريضة</PresentationFormat>
  <Paragraphs>57</Paragraphs>
  <Slides>10</Slides>
  <Notes>1</Notes>
  <HiddenSlides>2</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10</vt:i4>
      </vt:variant>
    </vt:vector>
  </HeadingPairs>
  <TitlesOfParts>
    <vt:vector size="16" baseType="lpstr">
      <vt:lpstr>Harmattan</vt:lpstr>
      <vt:lpstr>Cairo</vt:lpstr>
      <vt:lpstr>Times New Roman</vt:lpstr>
      <vt:lpstr>Arial</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ingez-ppt</cp:lastModifiedBy>
  <cp:revision>1</cp:revision>
  <dcterms:created xsi:type="dcterms:W3CDTF">2021-03-23T09:24:27Z</dcterms:created>
  <dcterms:modified xsi:type="dcterms:W3CDTF">2023-12-09T14:47:17Z</dcterms:modified>
  <cp:contentStatus/>
</cp:coreProperties>
</file>